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48" r:id="rId4"/>
  </p:sldMasterIdLst>
  <p:notesMasterIdLst>
    <p:notesMasterId r:id="rId54"/>
  </p:notesMasterIdLst>
  <p:sldIdLst>
    <p:sldId id="256" r:id="rId5"/>
    <p:sldId id="257" r:id="rId6"/>
    <p:sldId id="294" r:id="rId7"/>
    <p:sldId id="265" r:id="rId8"/>
    <p:sldId id="295" r:id="rId9"/>
    <p:sldId id="266" r:id="rId10"/>
    <p:sldId id="296" r:id="rId11"/>
    <p:sldId id="267" r:id="rId12"/>
    <p:sldId id="297" r:id="rId13"/>
    <p:sldId id="268" r:id="rId14"/>
    <p:sldId id="298" r:id="rId15"/>
    <p:sldId id="269" r:id="rId16"/>
    <p:sldId id="299" r:id="rId17"/>
    <p:sldId id="271" r:id="rId18"/>
    <p:sldId id="300" r:id="rId19"/>
    <p:sldId id="270" r:id="rId20"/>
    <p:sldId id="272" r:id="rId21"/>
    <p:sldId id="273" r:id="rId22"/>
    <p:sldId id="274" r:id="rId23"/>
    <p:sldId id="301" r:id="rId24"/>
    <p:sldId id="302" r:id="rId25"/>
    <p:sldId id="275" r:id="rId26"/>
    <p:sldId id="276" r:id="rId27"/>
    <p:sldId id="303" r:id="rId28"/>
    <p:sldId id="277" r:id="rId29"/>
    <p:sldId id="304" r:id="rId30"/>
    <p:sldId id="278" r:id="rId31"/>
    <p:sldId id="279" r:id="rId32"/>
    <p:sldId id="280" r:id="rId33"/>
    <p:sldId id="281" r:id="rId34"/>
    <p:sldId id="282" r:id="rId35"/>
    <p:sldId id="305" r:id="rId36"/>
    <p:sldId id="283" r:id="rId37"/>
    <p:sldId id="306" r:id="rId38"/>
    <p:sldId id="284" r:id="rId39"/>
    <p:sldId id="307" r:id="rId40"/>
    <p:sldId id="285" r:id="rId41"/>
    <p:sldId id="308" r:id="rId42"/>
    <p:sldId id="286" r:id="rId43"/>
    <p:sldId id="309" r:id="rId44"/>
    <p:sldId id="287" r:id="rId45"/>
    <p:sldId id="310" r:id="rId46"/>
    <p:sldId id="288" r:id="rId47"/>
    <p:sldId id="289" r:id="rId48"/>
    <p:sldId id="290" r:id="rId49"/>
    <p:sldId id="291" r:id="rId50"/>
    <p:sldId id="292" r:id="rId51"/>
    <p:sldId id="293" r:id="rId52"/>
    <p:sldId id="264" r:id="rId53"/>
  </p:sldIdLst>
  <p:sldSz cx="18288000" cy="10287000"/>
  <p:notesSz cx="6858000" cy="9144000"/>
  <p:embeddedFontLst>
    <p:embeddedFont>
      <p:font typeface="Arial Bold" panose="020B0704020202020204" pitchFamily="34" charset="0"/>
      <p:bold r:id="rId55"/>
    </p:embeddedFont>
    <p:embeddedFont>
      <p:font typeface="Helvetica" panose="020B0604020202020204" pitchFamily="34" charset="0"/>
      <p:regular r:id="rId56"/>
      <p:bold r:id="rId57"/>
      <p:italic r:id="rId58"/>
      <p:boldItalic r:id="rId59"/>
    </p:embeddedFont>
    <p:embeddedFont>
      <p:font typeface="Helvetica Bold" panose="020B0604020202020204" charset="0"/>
      <p:regular r:id="rId60"/>
      <p:bold r:id="rId61"/>
    </p:embeddedFont>
    <p:embeddedFont>
      <p:font typeface="Helvetica Now Condensed Bold" panose="020B0604020202020204" charset="0"/>
      <p:regular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pos="45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22" autoAdjust="0"/>
  </p:normalViewPr>
  <p:slideViewPr>
    <p:cSldViewPr>
      <p:cViewPr varScale="1">
        <p:scale>
          <a:sx n="42" d="100"/>
          <a:sy n="42" d="100"/>
        </p:scale>
        <p:origin x="954" y="54"/>
      </p:cViewPr>
      <p:guideLst>
        <p:guide orient="horz" pos="408"/>
        <p:guide pos="4560"/>
      </p:guideLst>
    </p:cSldViewPr>
  </p:slideViewPr>
  <p:outlineViewPr>
    <p:cViewPr>
      <p:scale>
        <a:sx n="33" d="100"/>
        <a:sy n="33" d="100"/>
      </p:scale>
      <p:origin x="0" y="0"/>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1.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4.fntdata"/><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2.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5.fntdata"/><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la S" userId="f17e47ba-d76c-49cd-bf88-dbb9f9880637" providerId="ADAL" clId="{C7617E8E-4611-47FF-B816-06490DA1E038}"/>
    <pc:docChg chg="modSld">
      <pc:chgData name="Manjula S" userId="f17e47ba-d76c-49cd-bf88-dbb9f9880637" providerId="ADAL" clId="{C7617E8E-4611-47FF-B816-06490DA1E038}" dt="2025-05-07T09:27:19.331" v="12" actId="692"/>
      <pc:docMkLst>
        <pc:docMk/>
      </pc:docMkLst>
      <pc:sldChg chg="modSp mod">
        <pc:chgData name="Manjula S" userId="f17e47ba-d76c-49cd-bf88-dbb9f9880637" providerId="ADAL" clId="{C7617E8E-4611-47FF-B816-06490DA1E038}" dt="2025-05-07T09:27:19.331" v="12" actId="692"/>
        <pc:sldMkLst>
          <pc:docMk/>
          <pc:sldMk cId="2530424122" sldId="298"/>
        </pc:sldMkLst>
        <pc:spChg chg="mod">
          <ac:chgData name="Manjula S" userId="f17e47ba-d76c-49cd-bf88-dbb9f9880637" providerId="ADAL" clId="{C7617E8E-4611-47FF-B816-06490DA1E038}" dt="2025-05-07T09:27:19.331" v="12" actId="692"/>
          <ac:spMkLst>
            <pc:docMk/>
            <pc:sldMk cId="2530424122" sldId="298"/>
            <ac:spMk id="5" creationId="{70E06FE0-9784-2F63-8745-30A9DA62C55D}"/>
          </ac:spMkLst>
        </pc:spChg>
        <pc:spChg chg="mod">
          <ac:chgData name="Manjula S" userId="f17e47ba-d76c-49cd-bf88-dbb9f9880637" providerId="ADAL" clId="{C7617E8E-4611-47FF-B816-06490DA1E038}" dt="2025-05-07T09:27:19.331" v="12" actId="692"/>
          <ac:spMkLst>
            <pc:docMk/>
            <pc:sldMk cId="2530424122" sldId="298"/>
            <ac:spMk id="6" creationId="{8AFF586D-7788-9735-D0DD-CBD0345B3F41}"/>
          </ac:spMkLst>
        </pc:spChg>
        <pc:spChg chg="mod">
          <ac:chgData name="Manjula S" userId="f17e47ba-d76c-49cd-bf88-dbb9f9880637" providerId="ADAL" clId="{C7617E8E-4611-47FF-B816-06490DA1E038}" dt="2025-05-07T09:27:19.331" v="12" actId="692"/>
          <ac:spMkLst>
            <pc:docMk/>
            <pc:sldMk cId="2530424122" sldId="298"/>
            <ac:spMk id="8" creationId="{55C58A97-D673-5CB7-1CE2-A821253BC243}"/>
          </ac:spMkLst>
        </pc:spChg>
        <pc:spChg chg="mod">
          <ac:chgData name="Manjula S" userId="f17e47ba-d76c-49cd-bf88-dbb9f9880637" providerId="ADAL" clId="{C7617E8E-4611-47FF-B816-06490DA1E038}" dt="2025-05-07T09:27:17.625" v="11" actId="692"/>
          <ac:spMkLst>
            <pc:docMk/>
            <pc:sldMk cId="2530424122" sldId="298"/>
            <ac:spMk id="11" creationId="{14294335-40B8-09E5-7325-A85372B6C7E9}"/>
          </ac:spMkLst>
        </pc:spChg>
        <pc:spChg chg="mod">
          <ac:chgData name="Manjula S" userId="f17e47ba-d76c-49cd-bf88-dbb9f9880637" providerId="ADAL" clId="{C7617E8E-4611-47FF-B816-06490DA1E038}" dt="2025-05-07T09:27:17.625" v="11" actId="692"/>
          <ac:spMkLst>
            <pc:docMk/>
            <pc:sldMk cId="2530424122" sldId="298"/>
            <ac:spMk id="15" creationId="{A0FB48EC-A381-DD74-410A-F9456BBFBB82}"/>
          </ac:spMkLst>
        </pc:spChg>
        <pc:spChg chg="mod">
          <ac:chgData name="Manjula S" userId="f17e47ba-d76c-49cd-bf88-dbb9f9880637" providerId="ADAL" clId="{C7617E8E-4611-47FF-B816-06490DA1E038}" dt="2025-05-07T09:27:17.625" v="11" actId="692"/>
          <ac:spMkLst>
            <pc:docMk/>
            <pc:sldMk cId="2530424122" sldId="298"/>
            <ac:spMk id="19" creationId="{4A056383-8D89-B5B8-F44E-7B18F4C9EF7E}"/>
          </ac:spMkLst>
        </pc:spChg>
        <pc:spChg chg="mod">
          <ac:chgData name="Manjula S" userId="f17e47ba-d76c-49cd-bf88-dbb9f9880637" providerId="ADAL" clId="{C7617E8E-4611-47FF-B816-06490DA1E038}" dt="2025-05-07T09:27:14.153" v="9" actId="692"/>
          <ac:spMkLst>
            <pc:docMk/>
            <pc:sldMk cId="2530424122" sldId="298"/>
            <ac:spMk id="21" creationId="{0A450550-9BCA-E692-3AD9-16E5D6DF7924}"/>
          </ac:spMkLst>
        </pc:spChg>
        <pc:spChg chg="mod">
          <ac:chgData name="Manjula S" userId="f17e47ba-d76c-49cd-bf88-dbb9f9880637" providerId="ADAL" clId="{C7617E8E-4611-47FF-B816-06490DA1E038}" dt="2025-05-07T09:27:14.153" v="9" actId="692"/>
          <ac:spMkLst>
            <pc:docMk/>
            <pc:sldMk cId="2530424122" sldId="298"/>
            <ac:spMk id="23" creationId="{8CC719AA-95CD-7986-AE46-BC371D1E681E}"/>
          </ac:spMkLst>
        </pc:spChg>
        <pc:spChg chg="mod">
          <ac:chgData name="Manjula S" userId="f17e47ba-d76c-49cd-bf88-dbb9f9880637" providerId="ADAL" clId="{C7617E8E-4611-47FF-B816-06490DA1E038}" dt="2025-05-07T09:27:14.153" v="9" actId="692"/>
          <ac:spMkLst>
            <pc:docMk/>
            <pc:sldMk cId="2530424122" sldId="298"/>
            <ac:spMk id="24" creationId="{F110A0E1-5D4C-8CAF-72BF-74FED9EE5D92}"/>
          </ac:spMkLst>
        </pc:spChg>
        <pc:spChg chg="mod">
          <ac:chgData name="Manjula S" userId="f17e47ba-d76c-49cd-bf88-dbb9f9880637" providerId="ADAL" clId="{C7617E8E-4611-47FF-B816-06490DA1E038}" dt="2025-05-07T09:27:15.338" v="10" actId="692"/>
          <ac:spMkLst>
            <pc:docMk/>
            <pc:sldMk cId="2530424122" sldId="298"/>
            <ac:spMk id="26" creationId="{5F1247CD-A7C6-8B98-2D55-95B1A6AC9A42}"/>
          </ac:spMkLst>
        </pc:spChg>
        <pc:spChg chg="mod">
          <ac:chgData name="Manjula S" userId="f17e47ba-d76c-49cd-bf88-dbb9f9880637" providerId="ADAL" clId="{C7617E8E-4611-47FF-B816-06490DA1E038}" dt="2025-05-07T09:27:15.338" v="10" actId="692"/>
          <ac:spMkLst>
            <pc:docMk/>
            <pc:sldMk cId="2530424122" sldId="298"/>
            <ac:spMk id="27" creationId="{70C7B2E1-CCD9-90DA-A5D3-397E752342C4}"/>
          </ac:spMkLst>
        </pc:spChg>
        <pc:spChg chg="mod">
          <ac:chgData name="Manjula S" userId="f17e47ba-d76c-49cd-bf88-dbb9f9880637" providerId="ADAL" clId="{C7617E8E-4611-47FF-B816-06490DA1E038}" dt="2025-05-07T09:27:15.338" v="10" actId="692"/>
          <ac:spMkLst>
            <pc:docMk/>
            <pc:sldMk cId="2530424122" sldId="298"/>
            <ac:spMk id="28" creationId="{86A13DCE-1490-D14C-452F-01D1AF30174C}"/>
          </ac:spMkLst>
        </pc:spChg>
      </pc:sldChg>
      <pc:sldChg chg="modSp mod">
        <pc:chgData name="Manjula S" userId="f17e47ba-d76c-49cd-bf88-dbb9f9880637" providerId="ADAL" clId="{C7617E8E-4611-47FF-B816-06490DA1E038}" dt="2025-05-07T09:27:09.351" v="8" actId="692"/>
        <pc:sldMkLst>
          <pc:docMk/>
          <pc:sldMk cId="1800299827" sldId="300"/>
        </pc:sldMkLst>
        <pc:spChg chg="mod">
          <ac:chgData name="Manjula S" userId="f17e47ba-d76c-49cd-bf88-dbb9f9880637" providerId="ADAL" clId="{C7617E8E-4611-47FF-B816-06490DA1E038}" dt="2025-05-07T09:27:09.351" v="8" actId="692"/>
          <ac:spMkLst>
            <pc:docMk/>
            <pc:sldMk cId="1800299827" sldId="300"/>
            <ac:spMk id="11" creationId="{997B55AC-D84C-69AD-C961-48889ADF0BF2}"/>
          </ac:spMkLst>
        </pc:spChg>
        <pc:spChg chg="mod">
          <ac:chgData name="Manjula S" userId="f17e47ba-d76c-49cd-bf88-dbb9f9880637" providerId="ADAL" clId="{C7617E8E-4611-47FF-B816-06490DA1E038}" dt="2025-05-07T09:27:09.351" v="8" actId="692"/>
          <ac:spMkLst>
            <pc:docMk/>
            <pc:sldMk cId="1800299827" sldId="300"/>
            <ac:spMk id="15" creationId="{2F448641-9D56-FB85-7370-7580C781B2A4}"/>
          </ac:spMkLst>
        </pc:spChg>
        <pc:spChg chg="mod">
          <ac:chgData name="Manjula S" userId="f17e47ba-d76c-49cd-bf88-dbb9f9880637" providerId="ADAL" clId="{C7617E8E-4611-47FF-B816-06490DA1E038}" dt="2025-05-07T09:27:09.351" v="8" actId="692"/>
          <ac:spMkLst>
            <pc:docMk/>
            <pc:sldMk cId="1800299827" sldId="300"/>
            <ac:spMk id="19" creationId="{515396B7-B7C6-A59B-B732-60B5535DD4D5}"/>
          </ac:spMkLst>
        </pc:spChg>
        <pc:spChg chg="mod">
          <ac:chgData name="Manjula S" userId="f17e47ba-d76c-49cd-bf88-dbb9f9880637" providerId="ADAL" clId="{C7617E8E-4611-47FF-B816-06490DA1E038}" dt="2025-05-07T09:27:08.018" v="7" actId="692"/>
          <ac:spMkLst>
            <pc:docMk/>
            <pc:sldMk cId="1800299827" sldId="300"/>
            <ac:spMk id="21" creationId="{C4CDD6B9-5F6F-BE08-8E9E-822D749E675A}"/>
          </ac:spMkLst>
        </pc:spChg>
        <pc:spChg chg="mod">
          <ac:chgData name="Manjula S" userId="f17e47ba-d76c-49cd-bf88-dbb9f9880637" providerId="ADAL" clId="{C7617E8E-4611-47FF-B816-06490DA1E038}" dt="2025-05-07T09:27:08.018" v="7" actId="692"/>
          <ac:spMkLst>
            <pc:docMk/>
            <pc:sldMk cId="1800299827" sldId="300"/>
            <ac:spMk id="23" creationId="{2B20A4D5-3D9A-3E11-6DCC-AB7D381DCB92}"/>
          </ac:spMkLst>
        </pc:spChg>
        <pc:spChg chg="mod">
          <ac:chgData name="Manjula S" userId="f17e47ba-d76c-49cd-bf88-dbb9f9880637" providerId="ADAL" clId="{C7617E8E-4611-47FF-B816-06490DA1E038}" dt="2025-05-07T09:27:08.018" v="7" actId="692"/>
          <ac:spMkLst>
            <pc:docMk/>
            <pc:sldMk cId="1800299827" sldId="300"/>
            <ac:spMk id="24" creationId="{8E38154E-964E-BFAB-1D7E-3B1AA9C594F4}"/>
          </ac:spMkLst>
        </pc:spChg>
        <pc:spChg chg="mod">
          <ac:chgData name="Manjula S" userId="f17e47ba-d76c-49cd-bf88-dbb9f9880637" providerId="ADAL" clId="{C7617E8E-4611-47FF-B816-06490DA1E038}" dt="2025-05-07T09:27:03.093" v="5" actId="692"/>
          <ac:spMkLst>
            <pc:docMk/>
            <pc:sldMk cId="1800299827" sldId="300"/>
            <ac:spMk id="26" creationId="{A928AA7C-8C3A-D951-D96A-9BF381783161}"/>
          </ac:spMkLst>
        </pc:spChg>
        <pc:spChg chg="mod">
          <ac:chgData name="Manjula S" userId="f17e47ba-d76c-49cd-bf88-dbb9f9880637" providerId="ADAL" clId="{C7617E8E-4611-47FF-B816-06490DA1E038}" dt="2025-05-07T09:27:03.093" v="5" actId="692"/>
          <ac:spMkLst>
            <pc:docMk/>
            <pc:sldMk cId="1800299827" sldId="300"/>
            <ac:spMk id="27" creationId="{8CC51A13-47B6-4EDF-7239-067D2BDFFF5E}"/>
          </ac:spMkLst>
        </pc:spChg>
        <pc:spChg chg="mod">
          <ac:chgData name="Manjula S" userId="f17e47ba-d76c-49cd-bf88-dbb9f9880637" providerId="ADAL" clId="{C7617E8E-4611-47FF-B816-06490DA1E038}" dt="2025-05-07T09:27:03.093" v="5" actId="692"/>
          <ac:spMkLst>
            <pc:docMk/>
            <pc:sldMk cId="1800299827" sldId="300"/>
            <ac:spMk id="28" creationId="{11A8EE05-2A41-EF02-CF5C-499BF6E81548}"/>
          </ac:spMkLst>
        </pc:spChg>
        <pc:spChg chg="mod">
          <ac:chgData name="Manjula S" userId="f17e47ba-d76c-49cd-bf88-dbb9f9880637" providerId="ADAL" clId="{C7617E8E-4611-47FF-B816-06490DA1E038}" dt="2025-05-07T09:27:05.743" v="6" actId="692"/>
          <ac:spMkLst>
            <pc:docMk/>
            <pc:sldMk cId="1800299827" sldId="300"/>
            <ac:spMk id="30" creationId="{50BAEFCF-FB39-C098-FE39-0EC98AA8024F}"/>
          </ac:spMkLst>
        </pc:spChg>
        <pc:spChg chg="mod">
          <ac:chgData name="Manjula S" userId="f17e47ba-d76c-49cd-bf88-dbb9f9880637" providerId="ADAL" clId="{C7617E8E-4611-47FF-B816-06490DA1E038}" dt="2025-05-07T09:27:05.743" v="6" actId="692"/>
          <ac:spMkLst>
            <pc:docMk/>
            <pc:sldMk cId="1800299827" sldId="300"/>
            <ac:spMk id="31" creationId="{881C3536-3E23-981A-56D4-D6286C1E8663}"/>
          </ac:spMkLst>
        </pc:spChg>
        <pc:spChg chg="mod">
          <ac:chgData name="Manjula S" userId="f17e47ba-d76c-49cd-bf88-dbb9f9880637" providerId="ADAL" clId="{C7617E8E-4611-47FF-B816-06490DA1E038}" dt="2025-05-07T09:27:05.743" v="6" actId="692"/>
          <ac:spMkLst>
            <pc:docMk/>
            <pc:sldMk cId="1800299827" sldId="300"/>
            <ac:spMk id="32" creationId="{3BD802A4-1CC8-B352-C14E-EE4D7E088585}"/>
          </ac:spMkLst>
        </pc:spChg>
      </pc:sldChg>
      <pc:sldChg chg="modSp mod">
        <pc:chgData name="Manjula S" userId="f17e47ba-d76c-49cd-bf88-dbb9f9880637" providerId="ADAL" clId="{C7617E8E-4611-47FF-B816-06490DA1E038}" dt="2025-05-07T09:26:53.369" v="4" actId="692"/>
        <pc:sldMkLst>
          <pc:docMk/>
          <pc:sldMk cId="1366700335" sldId="301"/>
        </pc:sldMkLst>
        <pc:spChg chg="mod">
          <ac:chgData name="Manjula S" userId="f17e47ba-d76c-49cd-bf88-dbb9f9880637" providerId="ADAL" clId="{C7617E8E-4611-47FF-B816-06490DA1E038}" dt="2025-05-07T09:26:53.369" v="4" actId="692"/>
          <ac:spMkLst>
            <pc:docMk/>
            <pc:sldMk cId="1366700335" sldId="301"/>
            <ac:spMk id="5" creationId="{E252806D-06B2-DCDE-5721-1A09F51C5125}"/>
          </ac:spMkLst>
        </pc:spChg>
        <pc:spChg chg="mod">
          <ac:chgData name="Manjula S" userId="f17e47ba-d76c-49cd-bf88-dbb9f9880637" providerId="ADAL" clId="{C7617E8E-4611-47FF-B816-06490DA1E038}" dt="2025-05-07T09:26:53.369" v="4" actId="692"/>
          <ac:spMkLst>
            <pc:docMk/>
            <pc:sldMk cId="1366700335" sldId="301"/>
            <ac:spMk id="6" creationId="{846DD547-2335-FEDB-8FA3-95EEA700D756}"/>
          </ac:spMkLst>
        </pc:spChg>
        <pc:spChg chg="mod">
          <ac:chgData name="Manjula S" userId="f17e47ba-d76c-49cd-bf88-dbb9f9880637" providerId="ADAL" clId="{C7617E8E-4611-47FF-B816-06490DA1E038}" dt="2025-05-07T09:26:53.369" v="4" actId="692"/>
          <ac:spMkLst>
            <pc:docMk/>
            <pc:sldMk cId="1366700335" sldId="301"/>
            <ac:spMk id="8" creationId="{A73291F6-BA99-138E-ED23-ECD65B450EE7}"/>
          </ac:spMkLst>
        </pc:spChg>
        <pc:spChg chg="mod">
          <ac:chgData name="Manjula S" userId="f17e47ba-d76c-49cd-bf88-dbb9f9880637" providerId="ADAL" clId="{C7617E8E-4611-47FF-B816-06490DA1E038}" dt="2025-05-07T09:26:53.369" v="4" actId="692"/>
          <ac:spMkLst>
            <pc:docMk/>
            <pc:sldMk cId="1366700335" sldId="301"/>
            <ac:spMk id="9" creationId="{8E5D29DC-897F-257A-C134-AAEF20998D39}"/>
          </ac:spMkLst>
        </pc:spChg>
        <pc:spChg chg="mod">
          <ac:chgData name="Manjula S" userId="f17e47ba-d76c-49cd-bf88-dbb9f9880637" providerId="ADAL" clId="{C7617E8E-4611-47FF-B816-06490DA1E038}" dt="2025-05-07T09:26:52.214" v="3" actId="692"/>
          <ac:spMkLst>
            <pc:docMk/>
            <pc:sldMk cId="1366700335" sldId="301"/>
            <ac:spMk id="15" creationId="{023F993F-502B-9182-9C4D-85AB8234CB79}"/>
          </ac:spMkLst>
        </pc:spChg>
        <pc:spChg chg="mod">
          <ac:chgData name="Manjula S" userId="f17e47ba-d76c-49cd-bf88-dbb9f9880637" providerId="ADAL" clId="{C7617E8E-4611-47FF-B816-06490DA1E038}" dt="2025-05-07T09:26:52.214" v="3" actId="692"/>
          <ac:spMkLst>
            <pc:docMk/>
            <pc:sldMk cId="1366700335" sldId="301"/>
            <ac:spMk id="19" creationId="{6ED7AA5E-D339-4C26-50CB-B4394D29D52E}"/>
          </ac:spMkLst>
        </pc:spChg>
        <pc:spChg chg="mod">
          <ac:chgData name="Manjula S" userId="f17e47ba-d76c-49cd-bf88-dbb9f9880637" providerId="ADAL" clId="{C7617E8E-4611-47FF-B816-06490DA1E038}" dt="2025-05-07T09:26:52.214" v="3" actId="692"/>
          <ac:spMkLst>
            <pc:docMk/>
            <pc:sldMk cId="1366700335" sldId="301"/>
            <ac:spMk id="20" creationId="{DD5CADA1-C3A6-7819-5FF1-A1870B91A50F}"/>
          </ac:spMkLst>
        </pc:spChg>
        <pc:spChg chg="mod">
          <ac:chgData name="Manjula S" userId="f17e47ba-d76c-49cd-bf88-dbb9f9880637" providerId="ADAL" clId="{C7617E8E-4611-47FF-B816-06490DA1E038}" dt="2025-05-07T09:26:52.214" v="3" actId="692"/>
          <ac:spMkLst>
            <pc:docMk/>
            <pc:sldMk cId="1366700335" sldId="301"/>
            <ac:spMk id="21" creationId="{F308A151-7D92-DB06-E320-10E484BC90DA}"/>
          </ac:spMkLst>
        </pc:spChg>
        <pc:spChg chg="mod">
          <ac:chgData name="Manjula S" userId="f17e47ba-d76c-49cd-bf88-dbb9f9880637" providerId="ADAL" clId="{C7617E8E-4611-47FF-B816-06490DA1E038}" dt="2025-05-07T09:26:46.139" v="1" actId="692"/>
          <ac:spMkLst>
            <pc:docMk/>
            <pc:sldMk cId="1366700335" sldId="301"/>
            <ac:spMk id="24" creationId="{0FDDA27C-FD91-B6B3-0287-F0667E857C9C}"/>
          </ac:spMkLst>
        </pc:spChg>
        <pc:spChg chg="mod">
          <ac:chgData name="Manjula S" userId="f17e47ba-d76c-49cd-bf88-dbb9f9880637" providerId="ADAL" clId="{C7617E8E-4611-47FF-B816-06490DA1E038}" dt="2025-05-07T09:26:46.139" v="1" actId="692"/>
          <ac:spMkLst>
            <pc:docMk/>
            <pc:sldMk cId="1366700335" sldId="301"/>
            <ac:spMk id="25" creationId="{98A2F3F9-084F-9D04-B335-56DA16D082E7}"/>
          </ac:spMkLst>
        </pc:spChg>
        <pc:spChg chg="mod">
          <ac:chgData name="Manjula S" userId="f17e47ba-d76c-49cd-bf88-dbb9f9880637" providerId="ADAL" clId="{C7617E8E-4611-47FF-B816-06490DA1E038}" dt="2025-05-07T09:26:46.139" v="1" actId="692"/>
          <ac:spMkLst>
            <pc:docMk/>
            <pc:sldMk cId="1366700335" sldId="301"/>
            <ac:spMk id="26" creationId="{E7E87937-4849-3216-FB3E-76F7B56CAF90}"/>
          </ac:spMkLst>
        </pc:spChg>
        <pc:spChg chg="mod">
          <ac:chgData name="Manjula S" userId="f17e47ba-d76c-49cd-bf88-dbb9f9880637" providerId="ADAL" clId="{C7617E8E-4611-47FF-B816-06490DA1E038}" dt="2025-05-07T09:26:46.139" v="1" actId="692"/>
          <ac:spMkLst>
            <pc:docMk/>
            <pc:sldMk cId="1366700335" sldId="301"/>
            <ac:spMk id="27" creationId="{DA43D06B-29EC-CF03-9DDF-20124DBA240D}"/>
          </ac:spMkLst>
        </pc:spChg>
        <pc:spChg chg="mod">
          <ac:chgData name="Manjula S" userId="f17e47ba-d76c-49cd-bf88-dbb9f9880637" providerId="ADAL" clId="{C7617E8E-4611-47FF-B816-06490DA1E038}" dt="2025-05-07T09:26:49.761" v="2" actId="692"/>
          <ac:spMkLst>
            <pc:docMk/>
            <pc:sldMk cId="1366700335" sldId="301"/>
            <ac:spMk id="29" creationId="{2A88402D-099A-67D6-6B83-73820BCF725B}"/>
          </ac:spMkLst>
        </pc:spChg>
        <pc:spChg chg="mod">
          <ac:chgData name="Manjula S" userId="f17e47ba-d76c-49cd-bf88-dbb9f9880637" providerId="ADAL" clId="{C7617E8E-4611-47FF-B816-06490DA1E038}" dt="2025-05-07T09:26:49.761" v="2" actId="692"/>
          <ac:spMkLst>
            <pc:docMk/>
            <pc:sldMk cId="1366700335" sldId="301"/>
            <ac:spMk id="30" creationId="{E82E0668-CE55-C868-2033-143DB71337F1}"/>
          </ac:spMkLst>
        </pc:spChg>
        <pc:spChg chg="mod">
          <ac:chgData name="Manjula S" userId="f17e47ba-d76c-49cd-bf88-dbb9f9880637" providerId="ADAL" clId="{C7617E8E-4611-47FF-B816-06490DA1E038}" dt="2025-05-07T09:26:49.761" v="2" actId="692"/>
          <ac:spMkLst>
            <pc:docMk/>
            <pc:sldMk cId="1366700335" sldId="301"/>
            <ac:spMk id="31" creationId="{0DB30677-647F-BFAC-66B3-B2EA6DF73C2C}"/>
          </ac:spMkLst>
        </pc:spChg>
        <pc:spChg chg="mod">
          <ac:chgData name="Manjula S" userId="f17e47ba-d76c-49cd-bf88-dbb9f9880637" providerId="ADAL" clId="{C7617E8E-4611-47FF-B816-06490DA1E038}" dt="2025-05-07T09:26:49.761" v="2" actId="692"/>
          <ac:spMkLst>
            <pc:docMk/>
            <pc:sldMk cId="1366700335" sldId="301"/>
            <ac:spMk id="32" creationId="{27830EB7-0550-2F2D-8DB8-597AE0C626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5281E-C43D-4FA0-B8B0-3CC73ABFD71E}"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1C370-0FE7-4C71-8747-EE1B6109463B}" type="slidenum">
              <a:rPr lang="en-IN" smtClean="0"/>
              <a:t>‹#›</a:t>
            </a:fld>
            <a:endParaRPr lang="en-IN"/>
          </a:p>
        </p:txBody>
      </p:sp>
    </p:spTree>
    <p:extLst>
      <p:ext uri="{BB962C8B-B14F-4D97-AF65-F5344CB8AC3E}">
        <p14:creationId xmlns:p14="http://schemas.microsoft.com/office/powerpoint/2010/main" val="18429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11C370-0FE7-4C71-8747-EE1B6109463B}" type="slidenum">
              <a:rPr lang="en-IN" smtClean="0"/>
              <a:t>2</a:t>
            </a:fld>
            <a:endParaRPr lang="en-IN"/>
          </a:p>
        </p:txBody>
      </p:sp>
    </p:spTree>
    <p:extLst>
      <p:ext uri="{BB962C8B-B14F-4D97-AF65-F5344CB8AC3E}">
        <p14:creationId xmlns:p14="http://schemas.microsoft.com/office/powerpoint/2010/main" val="2600420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B27EC-1048-5248-5E2B-843DAA237B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082CD-40F5-87D5-8E9F-715257894B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9D02C0-4935-599F-5796-8135D7E3480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A9E23A5-2E98-4907-66BB-1A1614F5E67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20693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C01CF-0B79-24BD-96EA-F00396C2B4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11D5F3-123C-5400-99BE-ADD3D067B5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268D48-DB58-F4D9-C61B-5D4C53C88B0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0DBDFA4-9571-D86D-C0AD-B7FF0FF3102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94924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A61C1-2405-D45A-D20D-F0626584F4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B9D36B-26F3-5092-FD66-427327B081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5CB658-BB46-4482-C93B-CC68168ECD9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67F91C6-4AEB-CB5D-B638-9F05B655FFA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95292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3E9EF-B080-8EE2-CD9A-7F08C9058E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72179B-F3A6-FB2B-AE84-6411252963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1C4A5-7C81-F1DC-98FA-8E9B9F35887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DD03FF1-9472-0934-70F1-31182A5B872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019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FDDDC-87E2-F6D9-ED67-D6DD3502D6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D612C1-5C27-2589-79B4-FC7CF27571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A7A92C-074B-24E3-DE8F-DE85569497C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61004AC-0277-A7A1-2E8A-E11052E6A2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30053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C1EB5-736A-1433-F938-1E8F1D99C4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2EDA7-A55E-E7B6-A3D9-EECA32D55D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C36DF4-0AD2-24EA-C6B3-C98DD748730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1300312-7E8B-F4DB-6E26-26F6B00E327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72273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3EBCE-D9F6-1BF6-7CDA-26D9ED148B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CEC80F-8D90-0C30-C2CF-A80E57C5F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116529-4B71-0FBD-E308-91004C962DB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F066F83-DB59-757E-D8E5-C30568CE987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93619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F811B-31AA-051F-FA52-7D44DB2C11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71359C-BB0B-C7B4-7589-3D6036583E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5C2121-5B09-0072-4CFF-FA1F2AD589F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1EFC23C-CBD9-C831-21FD-60C84E75D1F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93104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36F39-C6A5-42A9-BB94-D601B70F73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61286D-63FB-AE31-F94C-7FF9FB236B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B7C434-4017-8C8F-76A4-765B7F2284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0E64C61-A581-A806-DF05-1C27160900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58016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4A822-50B3-3B8C-7AFA-17B815723E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8FF71-50C3-553F-6163-A467D2B842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F8C375-BC17-0455-0FF9-545AFD5F3FE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E98C0DA-F1D9-7763-E15E-4C862F9F506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21559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A5B7B-46EC-50A0-0482-DD67466AC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7C338A-488C-98BB-81F9-874D2D5F18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2960C8-1293-FC27-1F3D-EC681219FAF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587E5D5-3C8F-D249-282A-3535CC64DD27}"/>
              </a:ext>
            </a:extLst>
          </p:cNvPr>
          <p:cNvSpPr>
            <a:spLocks noGrp="1"/>
          </p:cNvSpPr>
          <p:nvPr>
            <p:ph type="sldNum" sz="quarter" idx="5"/>
          </p:nvPr>
        </p:nvSpPr>
        <p:spPr/>
        <p:txBody>
          <a:bodyPr/>
          <a:lstStyle/>
          <a:p>
            <a:fld id="{9E11C370-0FE7-4C71-8747-EE1B6109463B}" type="slidenum">
              <a:rPr lang="en-IN" smtClean="0"/>
              <a:t>3</a:t>
            </a:fld>
            <a:endParaRPr lang="en-IN"/>
          </a:p>
        </p:txBody>
      </p:sp>
    </p:spTree>
    <p:extLst>
      <p:ext uri="{BB962C8B-B14F-4D97-AF65-F5344CB8AC3E}">
        <p14:creationId xmlns:p14="http://schemas.microsoft.com/office/powerpoint/2010/main" val="988303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37AA4-AFD2-ED89-4600-14DD37A0E7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A99399-2B3F-F954-8C49-68C175706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190B15-D6BB-68C2-909E-BBA76FA5B80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A52C30B-6873-A5D1-B921-05435728170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77963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94561-AE2E-10B0-0D17-2733B31C77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7EE404-CF0A-88DD-2288-F4BEB358ED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2AD16-D47B-897B-5234-5E582257A06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211D16E-D58C-6F17-31E0-E796D03FFAE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95908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4C76B-2ADC-CC07-E505-5E24B5FE00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45D06E-AD20-C613-2236-AC762E8E0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E38021-1130-0467-1F9C-48650A51215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FD5E82E-1198-8235-7F58-6B5BB985191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76340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F6D5C-EAB6-5492-2D86-539AFDE6FE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77E79-6953-8245-C54A-5CDE3B241D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2B1491-318C-2093-B5F7-347948A821B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CD6BAB1-6953-1937-4F03-E011E2AC04B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5821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A2E52-BEAD-12A0-CE03-3231B4DB95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EAACC2-1C9D-B2D8-ABB2-53A9521353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7ED2E6-03D0-D8AE-C1FE-02B32B5F06A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0CEB859-F82D-DE29-C4EE-312B631DDC0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2425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1331F-3BE6-420A-C245-1EFB2767D4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9BE32-F1FC-6BF6-95EA-27A7FDC55B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0B4D41-D1C0-FB96-537A-CA80B5A1F47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E94E8CF-AF1B-B157-29C3-A8C1B3267E8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07114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D6AC5-B7DB-7418-B54D-EAB405C99D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4DF23C-A27B-E19E-01B2-B5C56C46B5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D9CB83-8527-60EC-34DE-A90EB6769FF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E81201A-2A3D-B451-0C2D-ECC4B12D24E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5659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FE32F-8164-0965-3BCE-61BD86BA87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5CE-2F3F-97F9-E4FA-E6817272ED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B2017-D66F-044D-5AD1-A0DB28C5EB3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C843608-D2A5-C4A6-9E5F-CF961066F7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81816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F8BAD-AAF5-BBA2-72FD-B4A6770714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47A64F-5899-D5B2-A39A-21D70C9006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FA4BDA-4AC5-1470-8652-96B1D7C8A12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B07E71A-C05C-2AAD-FB57-E2E9728F5B4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36388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240FB-4653-299E-4187-1C66A6B46F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68E0EB-0F43-89F5-502F-4F189E2A94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935AB9-512E-92A9-5426-083D6F3756D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C6C333D-63DD-8EE2-B156-C9A48463DB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77246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4EADD-F27C-98B1-4CE9-5B892B3A68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ACC446-D0D0-0C1C-4AA8-1C025B7EB4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A1F5AF-F2F5-41F4-6D32-55906B2AF18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E894422-F096-80E7-C713-47EC7E18405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59707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7A88D-9827-612E-D94D-3655CE4814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2123E-FD74-D652-2FF6-1A014DDDFA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B1FB5C-3CAD-7D87-8A8D-4EA2CB3DD8D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8F86AAC-6FB6-0667-9465-8B6A177EA3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31958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3A7DD-DC0F-45ED-A911-0392746FD8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CD709D-053A-8459-7585-7DB250C0D8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3F494D-5265-5794-1EC6-E0F314BC709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D70CC41-64A9-8CFC-13BA-F057A0F28FB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38829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52816-01FD-3BB5-2E63-D837C1B1CB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AB027C-4A04-84D3-6F6F-18AA4AC984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49721B-812D-F08B-D315-0C1D4906070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D9172DF-250B-846B-AFF7-44CEED41D3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47070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6894E-0AAF-6281-883B-209788C2B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70505-7B2D-15B9-3687-D6DBB5AA26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AC707D-1AF4-002C-7245-7F25107CA4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B3FE833-3F4D-CC4A-2BF1-1533E43CE5C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15985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50974-82F2-397D-C4BE-AD2A762335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0BC3A1-B1F2-AB8E-84ED-E774015538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DEC390-D544-9368-E937-49567C0274B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5CAFF12-F12A-BAAD-BB60-948EDBA2543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33392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8415D-8EB1-54CB-9110-DA5596486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20C5FD-D612-FD21-999D-F9517E706A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CFE2F3-D632-FB74-0A66-526602C9BD6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DDA5D88-F911-8A31-074D-21184B75A6B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77906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FF6EC-D3A9-BC91-E0CC-0A49D62FEA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D054B2-3487-DB98-BE2B-D13938411A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B5E4F8-8E81-E538-8639-A441EA2341E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F8C7379-34D7-5A9E-4542-3B4DC9FBF73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96988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2D6EA-BABB-09AA-9FC4-5BE52F7EB5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DCA01-69BE-73B3-0E3C-8E5B94CCA0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B89FBE-417E-D9CC-9C02-2D694118B9C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7FF68FB-419C-17E6-EFDB-1B05126CAC9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50195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036D8-008B-0AD3-78D4-6BC3ACDD51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65D6D6-26C6-91A6-53A7-52B19DB806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1476F-5298-5293-4317-38296026B3B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A85A402-BC28-54B0-A371-C95016A1AF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85121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AAD15-98E4-2778-6945-D639D780BE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2ABF20-0D22-F569-1EB9-859CFC818C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2E4EFD-7522-C254-AA82-AC9E2DC2A55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E7E3082-3FD5-090A-73C0-8F6AF6DBB10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02502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1FECB-3F48-88EB-34DE-D0DD6AC194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78F56A-1E54-9AFD-1B01-4DAB7370C0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4E7AC0-7A56-1E6A-DC76-7C692E78B73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71DEC6C-68F7-AE74-9925-3BCB73A501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64973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ACF03-8F50-3101-6B87-A5FD2A644A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61C1D9-980D-B1D3-2DA2-B93360CE68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CE5177-E0BB-F560-81F3-13DF7CB4AAA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DA0C55C-C65C-4C8E-9487-4D6E7385AF9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3166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F12FE-F129-649F-690D-21B181294E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A2631F-5A38-47D3-B921-C46145AE56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CC7F4B-9909-013A-952C-938E9DE30FE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9BD48BD-11B2-E628-3449-307DDD1B1B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728410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E92FA-A6F3-93E1-1005-4A22CD1A0B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17F495-CAB0-03F5-1569-25419AF5B2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48C8FA-C07D-8C16-95B2-DF9C0EEE64E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EC6E5E2-FBCC-5D7F-DB26-5C13B043984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864013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4EDAD-4AD8-8444-746A-CE0E9CDA1B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D2320A-B5DD-2255-2DB3-1B54B6034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A1A224-E01C-9529-6A4A-E53ED8308A3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6B3EAF5-DB47-9EC8-A462-3B378A9B7C0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19613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4CB62-9345-F634-464F-E3B154CF54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D18027-58F4-649A-4EE7-F616E9C765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AC7EE2-2612-DF77-E49E-84B446DBD4B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122DDB2-7669-5ACD-4820-E60F20D3426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209279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BD06A-5A2E-42EF-3F14-D29F6CFE4B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2FAA33-5AD8-DB78-2F4F-C4E5FADE9D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5382C3-5CC3-2E42-2740-1CB68439616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7ADC1E7-EAD1-00ED-15A7-2348BCCB9D0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46897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C620C-975D-3108-AECF-7F1F3FF27A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DED278-8EA2-E543-21B1-581407C5BF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F348A-5966-2419-D40D-64AFAE1F2AD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14DBAC3-439D-A497-9683-F1401C46A98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464900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6A0CF-C2A9-52BA-EC82-C9FDCD2066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7323EC-84AA-BE24-2425-C4DD55FE4B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9D801A-541F-C0D8-20DE-0986CCC4C3A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F603C42-9C0C-D6D3-12FE-918244CB0A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436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BA818-927F-75F7-B972-4B7EB26333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10CE30-A865-BED3-39C1-3C3FDD470D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A2CBC3-3184-C73F-4071-5E7D718C701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BA0F1A1-1EE8-7D0C-4C37-FE487CBA8CC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7701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04BAA-6EA7-7462-E611-4233AB0DCF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538CBA-0C81-D440-E32D-4AA3E1B1B9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32B531-818C-F5D7-462E-72136A5652C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8B9A4EB-1E7F-A4FC-E20E-7DCAD54D993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01255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45A65-5054-3ADF-1B59-6117496EAE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E70D2E-2F58-2798-190E-1835485347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7E047A-508B-3C47-3521-3DBDA5A94F9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D7669DD-E456-F368-FB5D-AE5B2ACE75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42663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812C0-0373-195E-32E7-D77FD4620E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50441F-4EF4-9D35-60E4-7E5D23FFA7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5B0E25-0AAC-286F-116C-EBCF7FD8845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E00F8B6-293E-D3D3-26A1-D2AFA25059C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93286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61D9F-B92B-FA11-7B43-9D3355C729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4F2323-1CDE-5F07-A397-8FB29DFA39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972D68-0386-1A5C-0EB1-37CE0C761F4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A24A5A3-73D0-A3FA-B641-991DFCE3ACD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1C370-0FE7-4C71-8747-EE1B6109463B}"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5058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2756756"/>
            <a:ext cx="18288000" cy="5265532"/>
            <a:chOff x="0" y="0"/>
            <a:chExt cx="5418667" cy="1560158"/>
          </a:xfrm>
        </p:grpSpPr>
        <p:sp>
          <p:nvSpPr>
            <p:cNvPr id="3" name="Freeform 3"/>
            <p:cNvSpPr/>
            <p:nvPr/>
          </p:nvSpPr>
          <p:spPr>
            <a:xfrm>
              <a:off x="0" y="0"/>
              <a:ext cx="5418667" cy="1560158"/>
            </a:xfrm>
            <a:custGeom>
              <a:avLst/>
              <a:gdLst/>
              <a:ahLst/>
              <a:cxnLst/>
              <a:rect l="l" t="t" r="r" b="b"/>
              <a:pathLst>
                <a:path w="5418667" h="1560158">
                  <a:moveTo>
                    <a:pt x="0" y="0"/>
                  </a:moveTo>
                  <a:lnTo>
                    <a:pt x="5418667" y="0"/>
                  </a:lnTo>
                  <a:lnTo>
                    <a:pt x="5418667" y="1560158"/>
                  </a:lnTo>
                  <a:lnTo>
                    <a:pt x="0" y="1560158"/>
                  </a:lnTo>
                  <a:close/>
                </a:path>
              </a:pathLst>
            </a:custGeom>
            <a:solidFill>
              <a:srgbClr val="FAD425"/>
            </a:solidFill>
          </p:spPr>
          <p:txBody>
            <a:bodyPr/>
            <a:lstStyle/>
            <a:p>
              <a:endParaRPr lang="en-IN"/>
            </a:p>
          </p:txBody>
        </p:sp>
        <p:sp>
          <p:nvSpPr>
            <p:cNvPr id="4" name="TextBox 4"/>
            <p:cNvSpPr txBox="1"/>
            <p:nvPr/>
          </p:nvSpPr>
          <p:spPr>
            <a:xfrm>
              <a:off x="0" y="-47625"/>
              <a:ext cx="5418667" cy="1607783"/>
            </a:xfrm>
            <a:prstGeom prst="rect">
              <a:avLst/>
            </a:prstGeom>
          </p:spPr>
          <p:txBody>
            <a:bodyPr lIns="14111" tIns="14111" rIns="14111" bIns="14111" rtlCol="0" anchor="ctr"/>
            <a:lstStyle/>
            <a:p>
              <a:pPr algn="ctr">
                <a:lnSpc>
                  <a:spcPts val="2800"/>
                </a:lnSpc>
              </a:pPr>
              <a:endParaRPr/>
            </a:p>
          </p:txBody>
        </p:sp>
      </p:grpSp>
      <p:sp>
        <p:nvSpPr>
          <p:cNvPr id="5" name="Freeform 5"/>
          <p:cNvSpPr/>
          <p:nvPr/>
        </p:nvSpPr>
        <p:spPr>
          <a:xfrm rot="5400000">
            <a:off x="8620445" y="6809984"/>
            <a:ext cx="1047110" cy="1219342"/>
          </a:xfrm>
          <a:custGeom>
            <a:avLst/>
            <a:gdLst/>
            <a:ahLst/>
            <a:cxnLst/>
            <a:rect l="l" t="t" r="r" b="b"/>
            <a:pathLst>
              <a:path w="1047110" h="1219342">
                <a:moveTo>
                  <a:pt x="0" y="0"/>
                </a:moveTo>
                <a:lnTo>
                  <a:pt x="1047110" y="0"/>
                </a:lnTo>
                <a:lnTo>
                  <a:pt x="1047110" y="1219342"/>
                </a:lnTo>
                <a:lnTo>
                  <a:pt x="0" y="12193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10058407" y="4093003"/>
            <a:ext cx="7753962" cy="2719989"/>
          </a:xfrm>
          <a:custGeom>
            <a:avLst/>
            <a:gdLst/>
            <a:ahLst/>
            <a:cxnLst/>
            <a:rect l="l" t="t" r="r" b="b"/>
            <a:pathLst>
              <a:path w="7753962" h="2719989">
                <a:moveTo>
                  <a:pt x="0" y="0"/>
                </a:moveTo>
                <a:lnTo>
                  <a:pt x="7753962" y="0"/>
                </a:lnTo>
                <a:lnTo>
                  <a:pt x="7753962" y="2719988"/>
                </a:lnTo>
                <a:lnTo>
                  <a:pt x="0" y="2719988"/>
                </a:lnTo>
                <a:lnTo>
                  <a:pt x="0" y="0"/>
                </a:lnTo>
                <a:close/>
              </a:path>
            </a:pathLst>
          </a:custGeom>
          <a:blipFill>
            <a:blip r:embed="rId4"/>
            <a:stretch>
              <a:fillRect/>
            </a:stretch>
          </a:blipFill>
        </p:spPr>
        <p:txBody>
          <a:bodyPr/>
          <a:lstStyle/>
          <a:p>
            <a:endParaRPr lang="en-IN"/>
          </a:p>
        </p:txBody>
      </p:sp>
      <p:sp>
        <p:nvSpPr>
          <p:cNvPr id="7" name="TextBox 7"/>
          <p:cNvSpPr txBox="1"/>
          <p:nvPr/>
        </p:nvSpPr>
        <p:spPr>
          <a:xfrm>
            <a:off x="634556" y="5882133"/>
            <a:ext cx="8978700" cy="656334"/>
          </a:xfrm>
          <a:prstGeom prst="rect">
            <a:avLst/>
          </a:prstGeom>
        </p:spPr>
        <p:txBody>
          <a:bodyPr wrap="square" lIns="0" tIns="0" rIns="0" bIns="0" rtlCol="0" anchor="t">
            <a:spAutoFit/>
          </a:bodyPr>
          <a:lstStyle/>
          <a:p>
            <a:pPr algn="ctr">
              <a:lnSpc>
                <a:spcPts val="5133"/>
              </a:lnSpc>
            </a:pPr>
            <a:r>
              <a:rPr lang="en-US" sz="4400" b="1" dirty="0">
                <a:solidFill>
                  <a:srgbClr val="000000"/>
                </a:solidFill>
                <a:latin typeface="Helvetica Now Condensed Bold"/>
                <a:ea typeface="Helvetica Now Condensed Bold"/>
                <a:cs typeface="Helvetica Now Condensed Bold"/>
                <a:sym typeface="Helvetica Now Condensed Bold"/>
              </a:rPr>
              <a:t>(Puzzles, Ranking)</a:t>
            </a:r>
            <a:endParaRPr lang="en-US" sz="4400" b="1" dirty="0">
              <a:solidFill>
                <a:srgbClr val="000000"/>
              </a:solidFill>
              <a:latin typeface="Helvetica Now Condensed Bold" panose="020B0604020202020204" charset="0"/>
              <a:sym typeface="Helvetica Now Condensed Bold"/>
            </a:endParaRPr>
          </a:p>
        </p:txBody>
      </p:sp>
      <p:sp>
        <p:nvSpPr>
          <p:cNvPr id="8" name="TextBox 8"/>
          <p:cNvSpPr txBox="1"/>
          <p:nvPr/>
        </p:nvSpPr>
        <p:spPr>
          <a:xfrm>
            <a:off x="914400" y="7441583"/>
            <a:ext cx="4996624" cy="478722"/>
          </a:xfrm>
          <a:prstGeom prst="rect">
            <a:avLst/>
          </a:prstGeom>
        </p:spPr>
        <p:txBody>
          <a:bodyPr lIns="0" tIns="0" rIns="0" bIns="0" rtlCol="0" anchor="t">
            <a:spAutoFit/>
          </a:bodyPr>
          <a:lstStyle/>
          <a:p>
            <a:pPr algn="l">
              <a:lnSpc>
                <a:spcPts val="3888"/>
              </a:lnSpc>
            </a:pPr>
            <a:r>
              <a:rPr lang="en-US" sz="2777" b="1">
                <a:solidFill>
                  <a:srgbClr val="000000"/>
                </a:solidFill>
                <a:latin typeface="Helvetica Now Condensed Bold"/>
                <a:ea typeface="Helvetica Now Condensed Bold"/>
                <a:cs typeface="Helvetica Now Condensed Bold"/>
                <a:sym typeface="Helvetica Now Condensed Bold"/>
              </a:rPr>
              <a:t>www.time4education.com</a:t>
            </a:r>
          </a:p>
        </p:txBody>
      </p:sp>
      <p:sp>
        <p:nvSpPr>
          <p:cNvPr id="9" name="TextBox 9"/>
          <p:cNvSpPr txBox="1"/>
          <p:nvPr/>
        </p:nvSpPr>
        <p:spPr>
          <a:xfrm>
            <a:off x="76200" y="3008490"/>
            <a:ext cx="9942949" cy="2516010"/>
          </a:xfrm>
          <a:prstGeom prst="rect">
            <a:avLst/>
          </a:prstGeom>
        </p:spPr>
        <p:txBody>
          <a:bodyPr wrap="square" lIns="0" tIns="0" rIns="0" bIns="0" rtlCol="0" anchor="t">
            <a:spAutoFit/>
          </a:bodyPr>
          <a:lstStyle/>
          <a:p>
            <a:pPr algn="ctr">
              <a:lnSpc>
                <a:spcPts val="6554"/>
              </a:lnSpc>
            </a:pPr>
            <a:r>
              <a:rPr lang="en-US" sz="5000" b="1" u="none" strike="noStrike" dirty="0">
                <a:solidFill>
                  <a:srgbClr val="000000"/>
                </a:solidFill>
                <a:latin typeface="Helvetica Now Condensed Bold"/>
                <a:ea typeface="Helvetica Now Condensed Bold"/>
                <a:cs typeface="Helvetica Now Condensed Bold"/>
                <a:sym typeface="Helvetica Now Condensed Bold"/>
              </a:rPr>
              <a:t>LWHO2502505</a:t>
            </a:r>
          </a:p>
          <a:p>
            <a:pPr algn="ctr">
              <a:lnSpc>
                <a:spcPts val="6554"/>
              </a:lnSpc>
            </a:pPr>
            <a:r>
              <a:rPr lang="en-US" sz="5000" b="1" u="none" strike="noStrike" dirty="0">
                <a:solidFill>
                  <a:srgbClr val="000000"/>
                </a:solidFill>
                <a:latin typeface="Helvetica Now Condensed Bold"/>
                <a:ea typeface="Helvetica Now Condensed Bold"/>
                <a:cs typeface="Helvetica Now Condensed Bold"/>
                <a:sym typeface="Helvetica Now Condensed Bold"/>
              </a:rPr>
              <a:t>LOGICAL ABILITY WORKSHOP HANDOUT</a:t>
            </a:r>
          </a:p>
        </p:txBody>
      </p:sp>
      <p:grpSp>
        <p:nvGrpSpPr>
          <p:cNvPr id="19" name="Group 5">
            <a:extLst>
              <a:ext uri="{FF2B5EF4-FFF2-40B4-BE49-F238E27FC236}">
                <a16:creationId xmlns:a16="http://schemas.microsoft.com/office/drawing/2014/main" id="{BA234942-0A8F-C417-94A9-B8E0F16E4534}"/>
              </a:ext>
            </a:extLst>
          </p:cNvPr>
          <p:cNvGrpSpPr/>
          <p:nvPr/>
        </p:nvGrpSpPr>
        <p:grpSpPr>
          <a:xfrm>
            <a:off x="4778400" y="-160202"/>
            <a:ext cx="13509600" cy="344597"/>
            <a:chOff x="0" y="-47625"/>
            <a:chExt cx="4002844" cy="102103"/>
          </a:xfrm>
        </p:grpSpPr>
        <p:sp>
          <p:nvSpPr>
            <p:cNvPr id="17" name="Freeform 6">
              <a:extLst>
                <a:ext uri="{FF2B5EF4-FFF2-40B4-BE49-F238E27FC236}">
                  <a16:creationId xmlns:a16="http://schemas.microsoft.com/office/drawing/2014/main" id="{6D1B2446-2E2C-86EE-9F5A-B1CDE4F2ECD6}"/>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endParaRPr lang="en-IN"/>
            </a:p>
          </p:txBody>
        </p:sp>
        <p:sp>
          <p:nvSpPr>
            <p:cNvPr id="18" name="TextBox 7">
              <a:extLst>
                <a:ext uri="{FF2B5EF4-FFF2-40B4-BE49-F238E27FC236}">
                  <a16:creationId xmlns:a16="http://schemas.microsoft.com/office/drawing/2014/main" id="{399FF1DE-1067-9754-9844-9DF485A1F734}"/>
                </a:ext>
              </a:extLst>
            </p:cNvPr>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grpSp>
        <p:nvGrpSpPr>
          <p:cNvPr id="23" name="Group 8">
            <a:extLst>
              <a:ext uri="{FF2B5EF4-FFF2-40B4-BE49-F238E27FC236}">
                <a16:creationId xmlns:a16="http://schemas.microsoft.com/office/drawing/2014/main" id="{A2F679F6-F896-BD7F-77E9-06349A4A357C}"/>
              </a:ext>
            </a:extLst>
          </p:cNvPr>
          <p:cNvGrpSpPr/>
          <p:nvPr/>
        </p:nvGrpSpPr>
        <p:grpSpPr>
          <a:xfrm>
            <a:off x="0" y="9951701"/>
            <a:ext cx="13509600" cy="344597"/>
            <a:chOff x="0" y="-47625"/>
            <a:chExt cx="4002844" cy="102103"/>
          </a:xfrm>
        </p:grpSpPr>
        <p:sp>
          <p:nvSpPr>
            <p:cNvPr id="21" name="Freeform 9">
              <a:extLst>
                <a:ext uri="{FF2B5EF4-FFF2-40B4-BE49-F238E27FC236}">
                  <a16:creationId xmlns:a16="http://schemas.microsoft.com/office/drawing/2014/main" id="{2AA2CBA5-E4C4-3B45-6397-48B0046B643E}"/>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endParaRPr lang="en-IN"/>
            </a:p>
          </p:txBody>
        </p:sp>
        <p:sp>
          <p:nvSpPr>
            <p:cNvPr id="22" name="TextBox 10">
              <a:extLst>
                <a:ext uri="{FF2B5EF4-FFF2-40B4-BE49-F238E27FC236}">
                  <a16:creationId xmlns:a16="http://schemas.microsoft.com/office/drawing/2014/main" id="{E919CF00-3C30-6513-63F3-D1318AB73C6F}"/>
                </a:ext>
              </a:extLst>
            </p:cNvPr>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10371B0D-4663-E41D-9C04-2ADB7AF9B41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9CD2243-B45B-3BB7-E2B5-C0B3700BBC35}"/>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A3D5BF3B-5131-23DC-46CF-741C8888E6B4}"/>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75250399-2BB2-C26B-B07F-53F0CD5E1B09}"/>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577C8B9C-785A-9F81-D1D0-AF3E2BDF1A9E}"/>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93D22229-5677-4D29-BD51-712C9120827F}"/>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F83F455B-6BED-DAB1-7A71-1EF594330F46}"/>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C2C54753-D843-5AC3-FC3C-37C41C22EA32}"/>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A0ECFDE4-4589-8DBC-5824-254398EC96CE}"/>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A1312803-1189-7DBF-36E8-A9DC3C106F86}"/>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E0F2ED91-F9C2-0A1F-C240-B66A0B7B84E7}"/>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0834981B-D432-14E7-E1D5-5746BAE16FD4}"/>
              </a:ext>
            </a:extLst>
          </p:cNvPr>
          <p:cNvSpPr txBox="1"/>
          <p:nvPr/>
        </p:nvSpPr>
        <p:spPr>
          <a:xfrm>
            <a:off x="7277100" y="174335"/>
            <a:ext cx="10706100" cy="1318181"/>
          </a:xfrm>
          <a:prstGeom prst="rect">
            <a:avLst/>
          </a:prstGeom>
          <a:noFill/>
        </p:spPr>
        <p:txBody>
          <a:bodyPr wrap="square">
            <a:spAutoFit/>
          </a:bodyPr>
          <a:lstStyle/>
          <a:p>
            <a:pPr marR="0" algn="just">
              <a:lnSpc>
                <a:spcPct val="125000"/>
              </a:lnSpc>
              <a:spcAft>
                <a:spcPts val="1000"/>
              </a:spcAft>
              <a:buNone/>
            </a:pPr>
            <a:r>
              <a:rPr lang="en-US" sz="3000" dirty="0">
                <a:solidFill>
                  <a:schemeClr val="bg1"/>
                </a:solidFill>
                <a:latin typeface="Arial Bold" panose="020B0704020202020204" pitchFamily="34" charset="0"/>
                <a:ea typeface="Times New Roman" panose="02020603050405020304" pitchFamily="18" charset="0"/>
                <a:cs typeface="Arial Bold" panose="020B0704020202020204" pitchFamily="34" charset="0"/>
              </a:rPr>
              <a:t>T</a:t>
            </a: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he final arrangement is as follows.</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R="0" algn="just">
              <a:lnSpc>
                <a:spcPct val="125000"/>
              </a:lnSpc>
              <a:spcAft>
                <a:spcPts val="1000"/>
              </a:spcAft>
            </a:pP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J</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L</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F</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K</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G</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I</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H</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sym typeface="Wingdings" panose="05000000000000000000" pitchFamily="2" charset="2"/>
              </a:rPr>
              <a:t></a:t>
            </a: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Tree>
    <p:extLst>
      <p:ext uri="{BB962C8B-B14F-4D97-AF65-F5344CB8AC3E}">
        <p14:creationId xmlns:p14="http://schemas.microsoft.com/office/powerpoint/2010/main" val="3632766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EFA23F6D-69A7-18C4-1FA6-7A1FBD2A864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5FB306F-9F35-1824-17B4-8A29CE998C50}"/>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6BFEF2B5-7C16-E347-DD1A-DC07036A9BB2}"/>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1EEC0FA6-3159-B374-1035-D97696BF9BB5}"/>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BB789066-21F3-ABF7-CFFC-C667A107AEE2}"/>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BDC4FAFB-E55F-8ADD-9840-141B714DAC55}"/>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62466B57-CC3E-2278-0DD2-4A34744D31C9}"/>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55748560-20D9-C8B5-C90C-B1249721AB9E}"/>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4DAD8697-9D8E-09DA-EF01-8730807A66CB}"/>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9A80EE58-C77F-C528-B54D-43711FF1C330}"/>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825824AA-90E0-6083-F2D4-A863A1F48309}"/>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54FD5AD9-7293-83C1-F0E6-FA4B986D849D}"/>
              </a:ext>
            </a:extLst>
          </p:cNvPr>
          <p:cNvSpPr txBox="1"/>
          <p:nvPr/>
        </p:nvSpPr>
        <p:spPr>
          <a:xfrm>
            <a:off x="7277100" y="174335"/>
            <a:ext cx="10706100" cy="4780476"/>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5.</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Seven persons F, G, H, I, J, K and L sit in a row, and 	all face north, but not necessarily in the same order. 	K sits to the immediate right of F.  One person sits 	between F and J, who is not a </a:t>
            </a:r>
            <a:r>
              <a:rPr lang="en-US" sz="3000" dirty="0" err="1">
                <a:solidFill>
                  <a:schemeClr val="bg1"/>
                </a:solidFill>
                <a:effectLst/>
                <a:latin typeface="Arial Bold" panose="020B0704020202020204" pitchFamily="34" charset="0"/>
                <a:ea typeface="Calibri" panose="020F0502020204030204" pitchFamily="34" charset="0"/>
                <a:cs typeface="Arial Bold" panose="020B0704020202020204" pitchFamily="34" charset="0"/>
              </a:rPr>
              <a:t>neighbour</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of K. G is 	an immediate </a:t>
            </a:r>
            <a:r>
              <a:rPr lang="en-US" sz="3000" dirty="0" err="1">
                <a:solidFill>
                  <a:schemeClr val="bg1"/>
                </a:solidFill>
                <a:effectLst/>
                <a:latin typeface="Arial Bold" panose="020B0704020202020204" pitchFamily="34" charset="0"/>
                <a:ea typeface="Calibri" panose="020F0502020204030204" pitchFamily="34" charset="0"/>
                <a:cs typeface="Arial Bold" panose="020B0704020202020204" pitchFamily="34" charset="0"/>
              </a:rPr>
              <a:t>neighbour</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of I. Two persons sit 	between H and K. I sits to the immediate left of H. 	Who sits third to the right of L?</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tabLst>
                <a:tab pos="914400" algn="l"/>
                <a:tab pos="1828800" algn="l"/>
                <a:tab pos="3200400" algn="l"/>
                <a:tab pos="4114800" algn="l"/>
                <a:tab pos="5554663" algn="l"/>
                <a:tab pos="6400800" algn="l"/>
                <a:tab pos="8183563" algn="l"/>
                <a:tab pos="91440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H</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(2)	J	(3)	K	(4)	G </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162816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D7A54461-A389-6A46-3162-D32E63713F0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1AE57A2-1CBD-A697-9FCD-C06B59FD95B3}"/>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B0716E88-EB08-148C-70E3-B21C44AA79B8}"/>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6E565C92-3885-A358-249F-5AF57BEFDE67}"/>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5298E048-72F4-4D25-19EB-C3F8E6D7CED2}"/>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13D993F0-2C71-0B6F-D8E8-CF4A9D90E7AB}"/>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CDA0308E-BDE8-2F40-3C9F-EF07970EA624}"/>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6BDC021D-09CC-D2E9-1B55-B1CEA45C4A10}"/>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D0919E35-C2DC-7F40-C510-B655FE037B64}"/>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D2B0349F-EB55-FB4D-FD6F-2C3ACE7D229A}"/>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D49C9106-2E79-1462-C062-FE000801C92A}"/>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697AE289-4D35-1B86-E7FD-462705D92B36}"/>
              </a:ext>
            </a:extLst>
          </p:cNvPr>
          <p:cNvSpPr txBox="1"/>
          <p:nvPr/>
        </p:nvSpPr>
        <p:spPr>
          <a:xfrm>
            <a:off x="7277100" y="174335"/>
            <a:ext cx="10706100" cy="1318181"/>
          </a:xfrm>
          <a:prstGeom prst="rect">
            <a:avLst/>
          </a:prstGeom>
          <a:noFill/>
        </p:spPr>
        <p:txBody>
          <a:bodyPr wrap="square">
            <a:spAutoFit/>
          </a:bodyPr>
          <a:lstStyle/>
          <a:p>
            <a:pPr marR="0" algn="just">
              <a:lnSpc>
                <a:spcPct val="125000"/>
              </a:lnSpc>
              <a:spcAft>
                <a:spcPts val="1000"/>
              </a:spcAf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arrangement is as follows. </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R="0" algn="just">
              <a:lnSpc>
                <a:spcPct val="125000"/>
              </a:lnSpc>
              <a:spcAft>
                <a:spcPts val="1000"/>
              </a:spcAft>
            </a:pP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G</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B</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C</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F</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D</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I</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H</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E</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sym typeface="Wingdings" panose="05000000000000000000" pitchFamily="2" charset="2"/>
              </a:rPr>
              <a:t></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Tree>
    <p:extLst>
      <p:ext uri="{BB962C8B-B14F-4D97-AF65-F5344CB8AC3E}">
        <p14:creationId xmlns:p14="http://schemas.microsoft.com/office/powerpoint/2010/main" val="494897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F324D151-128D-8ABB-A071-62D300093AB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D974394-FF26-E230-26B5-9FBE9D270ACD}"/>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F1B97147-B350-7FD6-D2C9-6BA217580D08}"/>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469D2C77-2909-C080-8022-634FE7D4BCA8}"/>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E03F90A6-8AC9-E454-8AA8-AC52EE4C5A48}"/>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58E069F4-CEFB-C6C7-56BC-7736FF8842C4}"/>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C65AD6E8-9618-C03A-BAD8-E4297C494125}"/>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86F7A4D0-B904-323E-F5D3-B219C431C2A9}"/>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4469902A-2D55-7796-A71D-CBADBB921241}"/>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8476F5DD-DACD-DF04-BC48-DCB022A56B51}"/>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FA0F5F75-270C-A406-C91C-BB631FC40379}"/>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FEA13D07-B5C6-0927-B95F-AF4F856CCD24}"/>
              </a:ext>
            </a:extLst>
          </p:cNvPr>
          <p:cNvSpPr txBox="1"/>
          <p:nvPr/>
        </p:nvSpPr>
        <p:spPr>
          <a:xfrm>
            <a:off x="7277100" y="174335"/>
            <a:ext cx="10706100" cy="9012404"/>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6.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Eight persons B, C, D, E, F, G, H, and I sit in a row 	and all south, but not necessarily in the same order. 	E sits second to the left of I, who sits adjacent to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D. Two persons sit between F and G. D </a:t>
            </a:r>
            <a:r>
              <a:rPr lang="en-US" sz="3000" spc="-3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sits fourth to 	the left of G. B sits second to the right of F and C sits 	to the right of D. What is the position of D with 	respect to H?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Second to the left		</a:t>
            </a:r>
          </a:p>
          <a:p>
            <a:pPr lvl="2"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(2)	Second to the right</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Third to the right		</a:t>
            </a:r>
          </a:p>
          <a:p>
            <a:pPr lvl="2"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(4)	Immediate right</a:t>
            </a:r>
          </a:p>
          <a:p>
            <a:pPr lvl="2" algn="just">
              <a:lnSpc>
                <a:spcPct val="125000"/>
              </a:lnSpc>
              <a:spcAft>
                <a:spcPts val="1000"/>
              </a:spcAft>
            </a:pP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pPr>
            <a:endParaRPr lang="en-IN" sz="3000" dirty="0">
              <a:solidFill>
                <a:srgbClr val="FFFF00"/>
              </a:solidFill>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pP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111459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40021F0C-1135-99AE-CC3A-7C0F3FF3D90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F489F6C-BA51-121B-AF5A-78D4F0F893DE}"/>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C0A6332F-DCE3-00CD-04BE-CEC80C404F3A}"/>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E4D99BC8-2D17-EC89-DAA0-1DAD0E415D9B}"/>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0C8E21B2-1B61-E30D-6099-C6EE0391E55D}"/>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2F86FB8C-9972-C4B1-3B4D-6C234CBB3130}"/>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1122F976-BA66-27C5-E598-10B17ADD7CE3}"/>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DC49537A-D6E5-DED1-D08C-29150ABB5B59}"/>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0FB02944-E500-B108-5C5B-458DB21A1E7A}"/>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3F322FB0-8FED-2CD2-58E4-441378D373F0}"/>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DFC9F924-A7C9-4544-2516-21D2BAAF6F98}"/>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6E3C6AC3-EBD4-3D88-8633-3065D860D76E}"/>
              </a:ext>
            </a:extLst>
          </p:cNvPr>
          <p:cNvSpPr txBox="1"/>
          <p:nvPr/>
        </p:nvSpPr>
        <p:spPr>
          <a:xfrm>
            <a:off x="7277100" y="174335"/>
            <a:ext cx="10706100" cy="1318181"/>
          </a:xfrm>
          <a:prstGeom prst="rect">
            <a:avLst/>
          </a:prstGeom>
          <a:noFill/>
        </p:spPr>
        <p:txBody>
          <a:bodyPr wrap="square">
            <a:spAutoFit/>
          </a:bodyPr>
          <a:lstStyle/>
          <a:p>
            <a:pPr marR="0" algn="just">
              <a:lnSpc>
                <a:spcPct val="125000"/>
              </a:lnSpc>
              <a:spcAft>
                <a:spcPts val="1000"/>
              </a:spcAf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arrangement is as follows. </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R="0" algn="just">
              <a:lnSpc>
                <a:spcPct val="125000"/>
              </a:lnSpc>
              <a:spcAft>
                <a:spcPts val="1000"/>
              </a:spcAft>
            </a:pPr>
            <a:r>
              <a:rPr lang="en-US" sz="3000"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X</a:t>
            </a: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_ _ </a:t>
            </a:r>
            <a:r>
              <a:rPr lang="en-US" sz="3000"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R</a:t>
            </a: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_ _ _ _ _ _ </a:t>
            </a:r>
            <a:r>
              <a:rPr lang="en-US" sz="3000"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Y</a:t>
            </a: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W</a:t>
            </a: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Z</a:t>
            </a: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_ _ </a:t>
            </a:r>
            <a:r>
              <a:rPr lang="en-US" sz="3000"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S</a:t>
            </a: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_ </a:t>
            </a:r>
            <a:r>
              <a:rPr lang="en-US" sz="3000"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a:t>
            </a: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V </a:t>
            </a: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sym typeface="Wingdings" panose="05000000000000000000" pitchFamily="2" charset="2"/>
              </a:rPr>
              <a:t></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Tree>
    <p:extLst>
      <p:ext uri="{BB962C8B-B14F-4D97-AF65-F5344CB8AC3E}">
        <p14:creationId xmlns:p14="http://schemas.microsoft.com/office/powerpoint/2010/main" val="35159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3ABEB442-FB22-DC9C-B1B7-6536502648D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FD8F96F-44F9-8767-B4BD-331B58E7367E}"/>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95A76707-3090-899E-654A-D5A0F2D7FFD0}"/>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BB3BE12A-9F99-9CD6-469C-A092F9662E94}"/>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6730329C-D8DD-1BFD-7D2A-A13B5EB217C7}"/>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4984BB40-59B5-D5B7-C822-232AB73AA61B}"/>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E373994A-C7EC-5610-CB52-BB064E04D9AC}"/>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D99EF9AA-CED3-8605-F37D-18776C457E09}"/>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126B15E1-F205-32C8-A132-153885D50921}"/>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CBD8B12C-3F48-FB61-3871-108F03254937}"/>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160B3D90-5631-09AB-315A-A00962E21F53}"/>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79A66820-5B03-AC0D-F38F-BDF8C0EA9A83}"/>
              </a:ext>
            </a:extLst>
          </p:cNvPr>
          <p:cNvSpPr txBox="1"/>
          <p:nvPr/>
        </p:nvSpPr>
        <p:spPr>
          <a:xfrm>
            <a:off x="7277100" y="174335"/>
            <a:ext cx="10706100" cy="6511719"/>
          </a:xfrm>
          <a:prstGeom prst="rect">
            <a:avLst/>
          </a:prstGeom>
          <a:noFill/>
        </p:spPr>
        <p:txBody>
          <a:bodyPr wrap="square">
            <a:spAutoFit/>
          </a:bodyPr>
          <a:lstStyle/>
          <a:p>
            <a:pPr marL="0" marR="0" lvl="0" indent="0" algn="just" defTabSz="914400" rtl="0" eaLnBrk="1" fontAlgn="auto" latinLnBrk="0" hangingPunct="1">
              <a:lnSpc>
                <a:spcPct val="125000"/>
              </a:lnSpc>
              <a:spcBef>
                <a:spcPts val="0"/>
              </a:spcBef>
              <a:spcAft>
                <a:spcPts val="100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7.	</a:t>
            </a: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A certain number of persons sit in a row and all are 	facing north. X sits at one of the ends. W sits to </a:t>
            </a:r>
            <a:b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b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	</a:t>
            </a:r>
            <a:r>
              <a:rPr kumimoji="0" lang="en-US" sz="3000" b="0" i="0" u="none" strike="noStrike" kern="1200" cap="none" spc="-2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the immediate</a:t>
            </a: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 left of Z and to the immediate right of 	Y. Six persons sit between V and W. T sits to </a:t>
            </a:r>
            <a:b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b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	the immediate left of V and to the right of Z. V sits at 	one of the ends. One person sits between S and T. 	The number of persons sit between T and Y is </a:t>
            </a:r>
            <a:b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b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	the same as the number of persons sit between R 	and Y. Two persons sit between R and X. How many 	persons sit in the row?</a:t>
            </a:r>
            <a:endParaRPr kumimoji="0" lang="en-IN"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tab pos="914400" algn="l"/>
                <a:tab pos="1828800" algn="l"/>
                <a:tab pos="3200400" algn="l"/>
                <a:tab pos="4114800" algn="l"/>
                <a:tab pos="5486400" algn="l"/>
                <a:tab pos="6400800" algn="l"/>
                <a:tab pos="7772400" algn="l"/>
                <a:tab pos="8686800" algn="l"/>
              </a:tabLst>
              <a:defRPr/>
            </a:pP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	</a:t>
            </a:r>
            <a:r>
              <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rPr>
              <a:t>(1)	20	(2)	17	(3)	19	(4)	22</a:t>
            </a:r>
            <a:endParaRPr kumimoji="0" lang="en-IN"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3084563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23783556-2610-0FE4-5BEE-E93867CE79A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98225B1-F5CC-D4E6-9AAF-301D1ADF7907}"/>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94063F59-2EF3-36AA-F1BC-5DFB8B193226}"/>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E2B30D32-F8F1-88D2-36DD-2157C333DCBE}"/>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5E3035CE-51EE-DFBF-DC9D-44166F21EBA0}"/>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E37E50DD-B19C-2B1A-E800-1146D9735EB5}"/>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11DC565E-DDA3-C29E-0F1C-2181BFF56688}"/>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7FCD2D4D-FC40-D52E-4520-3B7AEFFC426B}"/>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800ABF38-9C97-B341-6C65-4F384D374899}"/>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0F25BB4D-1B77-9E34-CC0D-E068177434DB}"/>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2441FE1F-83F7-67AD-DFF3-0EFF775E020B}"/>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9B1777AB-67D1-7756-AF69-A990EB57643B}"/>
              </a:ext>
            </a:extLst>
          </p:cNvPr>
          <p:cNvSpPr txBox="1"/>
          <p:nvPr/>
        </p:nvSpPr>
        <p:spPr>
          <a:xfrm>
            <a:off x="7277100" y="174335"/>
            <a:ext cx="10706100" cy="4331635"/>
          </a:xfrm>
          <a:prstGeom prst="rect">
            <a:avLst/>
          </a:prstGeom>
          <a:noFill/>
        </p:spPr>
        <p:txBody>
          <a:bodyPr wrap="square">
            <a:spAutoFit/>
          </a:bodyPr>
          <a:lstStyle/>
          <a:p>
            <a:pPr marL="0" marR="0" lvl="0" indent="0" algn="just" defTabSz="914400" rtl="0" eaLnBrk="1" fontAlgn="auto" latinLnBrk="0" hangingPunct="1">
              <a:lnSpc>
                <a:spcPct val="125000"/>
              </a:lnSpc>
              <a:spcBef>
                <a:spcPts val="0"/>
              </a:spcBef>
              <a:spcAft>
                <a:spcPts val="1000"/>
              </a:spcAft>
              <a:buClrTx/>
              <a:buSzTx/>
              <a:buFontTx/>
              <a:buNone/>
              <a:tabLst/>
              <a:defRPr/>
            </a:pPr>
            <a:r>
              <a:rPr kumimoji="0" lang="en-US" sz="3000" b="1"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8.	</a:t>
            </a:r>
            <a: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Five persons A, B, C, D, and E sit around a circular 	table and all of them are facing  the center, but not 	necessarily in the same order. C sits second to </a:t>
            </a:r>
            <a:b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br>
            <a: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	the left of A. D sits adjacent to B and A. Who sits 	second to the left of B? </a:t>
            </a:r>
            <a:endParaRPr kumimoji="0" lang="en-IN"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tab pos="914400" algn="l"/>
                <a:tab pos="1897063" algn="l"/>
                <a:tab pos="3200400" algn="l"/>
                <a:tab pos="4114800" algn="l"/>
                <a:tab pos="5486400" algn="l"/>
                <a:tab pos="6400800" algn="l"/>
                <a:tab pos="7772400" algn="l"/>
                <a:tab pos="8686800" algn="l"/>
              </a:tabLst>
              <a:defRPr/>
            </a:pPr>
            <a: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	</a:t>
            </a:r>
            <a:r>
              <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rPr>
              <a:t>(1)	A	(2)	E	(3)	C	(4)	D</a:t>
            </a:r>
            <a:endParaRPr kumimoji="0" lang="en-IN"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defRPr/>
            </a:pPr>
            <a: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 </a:t>
            </a:r>
            <a:endParaRPr kumimoji="0" lang="en-IN"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2224934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ED507D40-7939-0487-73A0-3D6C9DC882D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112DF69-0F0D-CA7F-6D4E-490231375C10}"/>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616E221D-0C96-84C0-8A36-ABCAE0549DAD}"/>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A7958500-6F8F-F648-51CD-E336AF32687A}"/>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FE688776-903D-4E92-D552-5E596157477F}"/>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EEB7F3FB-A8C3-359D-247A-9678FA1D4D10}"/>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15E06B9F-5DCF-B9A1-B2C0-82550DFCAD2B}"/>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61915850-1CD4-AA7E-9F03-72283699AA18}"/>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D73A78DB-5D8D-21C9-40C7-6C53419D65F8}"/>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1D73D4BD-41BB-8D94-4EFB-DFE97A0C05CE}"/>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318E2089-C6DE-EA73-8C3D-9CD1FC01828D}"/>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FC81F3E7-4B4F-26F2-3331-B49377914B2B}"/>
              </a:ext>
            </a:extLst>
          </p:cNvPr>
          <p:cNvSpPr txBox="1"/>
          <p:nvPr/>
        </p:nvSpPr>
        <p:spPr>
          <a:xfrm>
            <a:off x="7277100" y="174335"/>
            <a:ext cx="10706100" cy="6319359"/>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9.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Six persons P, Q, R, S, T and U sit around a circular 	table and all of them are facing the center, but not 	necessarily in the same order. U sits second to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the right of Q, who is an immediate </a:t>
            </a:r>
            <a:r>
              <a:rPr lang="en-US" sz="3000" dirty="0" err="1">
                <a:solidFill>
                  <a:schemeClr val="bg1"/>
                </a:solidFill>
                <a:effectLst/>
                <a:latin typeface="Arial Bold" panose="020B0704020202020204" pitchFamily="34" charset="0"/>
                <a:ea typeface="Calibri" panose="020F0502020204030204" pitchFamily="34" charset="0"/>
                <a:cs typeface="Arial Bold" panose="020B0704020202020204" pitchFamily="34" charset="0"/>
              </a:rPr>
              <a:t>neighbour</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of 	neither P nor R. T sits adjacent to P. What is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the position of S with respect to T?</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Third to the left</a:t>
            </a:r>
          </a:p>
          <a:p>
            <a:pPr lvl="2"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(2)	Second to the left</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Immediate right</a:t>
            </a:r>
          </a:p>
          <a:p>
            <a:pPr lvl="2"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(4)	Second to the right</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272817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2EF4C7F6-23E9-0825-CB53-C76D73AEE0C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F3430B0-1F50-540A-B8C7-269DFBDF3BAC}"/>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D73382E9-C948-D2AD-41BD-DE00D137F7F0}"/>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5AF25A47-6660-EE1C-7F44-968E0A4D2733}"/>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DBADBB6D-69B6-B840-F121-CF0DB8FF0268}"/>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FDC4FCCA-EDEE-9A85-B443-0C310E913092}"/>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0B12A586-6780-A942-28E7-9E43EA3A59B7}"/>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6A7BA664-16D1-0392-1A4E-F08935627488}"/>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6CC0A6E7-2A19-612C-61B6-898D07E3E5D9}"/>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2D5774F0-C68A-CF6C-BB7A-8952A33E5E53}"/>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B413EDDC-FA3B-BD2C-C6E3-D0BB0CFFDF1C}"/>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620A46BD-10FE-FF99-9BD2-898B6320F8B1}"/>
              </a:ext>
            </a:extLst>
          </p:cNvPr>
          <p:cNvSpPr txBox="1"/>
          <p:nvPr/>
        </p:nvSpPr>
        <p:spPr>
          <a:xfrm>
            <a:off x="7277100" y="174335"/>
            <a:ext cx="10706100" cy="4780476"/>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10.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Six persons E, F, G, H, I and J sit around a circular 	table and all of them are facing away from the center, 	but not necessarily </a:t>
            </a:r>
            <a:r>
              <a:rPr lang="en-US" sz="3000" spc="-3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in the same order. Only two 	persons sit between F and J. G sits to the immediate 	left of J. F sits adjacent to E and I, who is an 	immediate neighbor of G.</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Who sits to the immediate 	left of H?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tabLst>
                <a:tab pos="914400" algn="l"/>
                <a:tab pos="1828800" algn="l"/>
                <a:tab pos="3268663" algn="l"/>
                <a:tab pos="4114800" algn="l"/>
                <a:tab pos="5486400" algn="l"/>
                <a:tab pos="6400800" algn="l"/>
                <a:tab pos="7840663" algn="l"/>
                <a:tab pos="8686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E	(2)	G	(3)	F	(4)	J</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449748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E90425C5-01BD-687C-45E0-BAC22497B95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6504C0F-F1F9-69F9-78DB-658555C354FF}"/>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EF3DE70C-4E70-F347-8800-F3D1FE25B216}"/>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1BD21FB0-BB33-B7B6-972D-5DF49A439FF6}"/>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C16BC0E8-366D-B03A-5FE5-EA0165168AB7}"/>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5AF6BB91-4237-1453-1750-05D3D6616655}"/>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F4DF3850-1FC2-E86A-660F-CB66208B3039}"/>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9D721FFB-C1B9-ACC8-7832-F39E68911F12}"/>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570A4CCE-5C09-39A1-D85B-088D727F55CD}"/>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F4BEDB8A-6191-78BA-121C-8DF2ED351F93}"/>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092C92C7-67CF-4150-19B2-F81F30764307}"/>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23769CAC-967F-A81C-D41C-492B61231330}"/>
              </a:ext>
            </a:extLst>
          </p:cNvPr>
          <p:cNvSpPr txBox="1"/>
          <p:nvPr/>
        </p:nvSpPr>
        <p:spPr>
          <a:xfrm>
            <a:off x="7277100" y="174335"/>
            <a:ext cx="10706100" cy="612668"/>
          </a:xfrm>
          <a:prstGeom prst="rect">
            <a:avLst/>
          </a:prstGeom>
          <a:noFill/>
        </p:spPr>
        <p:txBody>
          <a:bodyPr wrap="square">
            <a:spAutoFit/>
          </a:bodyPr>
          <a:lstStyle/>
          <a:p>
            <a:pPr marR="0" algn="just">
              <a:lnSpc>
                <a:spcPct val="125000"/>
              </a:lnSpc>
              <a:spcAft>
                <a:spcPts val="1000"/>
              </a:spcAf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seating arrangement is as follows.</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p:txBody>
      </p:sp>
      <p:grpSp>
        <p:nvGrpSpPr>
          <p:cNvPr id="5" name="Group 4">
            <a:extLst>
              <a:ext uri="{FF2B5EF4-FFF2-40B4-BE49-F238E27FC236}">
                <a16:creationId xmlns:a16="http://schemas.microsoft.com/office/drawing/2014/main" id="{B5ED93D4-CCFE-D463-BF11-932FF5D0C7DD}"/>
              </a:ext>
            </a:extLst>
          </p:cNvPr>
          <p:cNvGrpSpPr/>
          <p:nvPr/>
        </p:nvGrpSpPr>
        <p:grpSpPr>
          <a:xfrm>
            <a:off x="9144000" y="1531762"/>
            <a:ext cx="5334000" cy="4279991"/>
            <a:chOff x="0" y="0"/>
            <a:chExt cx="1255153" cy="1219200"/>
          </a:xfrm>
        </p:grpSpPr>
        <p:sp>
          <p:nvSpPr>
            <p:cNvPr id="6" name="Text Box 5853">
              <a:extLst>
                <a:ext uri="{FF2B5EF4-FFF2-40B4-BE49-F238E27FC236}">
                  <a16:creationId xmlns:a16="http://schemas.microsoft.com/office/drawing/2014/main" id="{6711FA34-6BE2-6BE1-5A05-16FACD4CE099}"/>
                </a:ext>
              </a:extLst>
            </p:cNvPr>
            <p:cNvSpPr txBox="1"/>
            <p:nvPr/>
          </p:nvSpPr>
          <p:spPr>
            <a:xfrm>
              <a:off x="1028702" y="232049"/>
              <a:ext cx="190500" cy="12571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pSp>
          <p:nvGrpSpPr>
            <p:cNvPr id="8" name="Group 7">
              <a:extLst>
                <a:ext uri="{FF2B5EF4-FFF2-40B4-BE49-F238E27FC236}">
                  <a16:creationId xmlns:a16="http://schemas.microsoft.com/office/drawing/2014/main" id="{7274F8D0-35AA-ABAD-D0BB-1495383C867A}"/>
                </a:ext>
              </a:extLst>
            </p:cNvPr>
            <p:cNvGrpSpPr/>
            <p:nvPr/>
          </p:nvGrpSpPr>
          <p:grpSpPr>
            <a:xfrm>
              <a:off x="127000" y="0"/>
              <a:ext cx="901697" cy="1219200"/>
              <a:chOff x="-38100" y="-38100"/>
              <a:chExt cx="901697" cy="1219200"/>
            </a:xfrm>
          </p:grpSpPr>
          <p:grpSp>
            <p:nvGrpSpPr>
              <p:cNvPr id="15" name="Group 14">
                <a:extLst>
                  <a:ext uri="{FF2B5EF4-FFF2-40B4-BE49-F238E27FC236}">
                    <a16:creationId xmlns:a16="http://schemas.microsoft.com/office/drawing/2014/main" id="{D8D9720E-A0BF-B4C2-1CB1-071D88FCC9D9}"/>
                  </a:ext>
                </a:extLst>
              </p:cNvPr>
              <p:cNvGrpSpPr/>
              <p:nvPr/>
            </p:nvGrpSpPr>
            <p:grpSpPr>
              <a:xfrm>
                <a:off x="-12700" y="107950"/>
                <a:ext cx="876297" cy="927100"/>
                <a:chOff x="-12700" y="0"/>
                <a:chExt cx="876297" cy="927100"/>
              </a:xfrm>
            </p:grpSpPr>
            <p:cxnSp>
              <p:nvCxnSpPr>
                <p:cNvPr id="24" name="Straight Connector 23">
                  <a:extLst>
                    <a:ext uri="{FF2B5EF4-FFF2-40B4-BE49-F238E27FC236}">
                      <a16:creationId xmlns:a16="http://schemas.microsoft.com/office/drawing/2014/main" id="{778958F0-306B-C661-3ED1-84AA777A77E5}"/>
                    </a:ext>
                  </a:extLst>
                </p:cNvPr>
                <p:cNvCxnSpPr/>
                <p:nvPr/>
              </p:nvCxnSpPr>
              <p:spPr>
                <a:xfrm>
                  <a:off x="450850" y="666750"/>
                  <a:ext cx="6350" cy="260350"/>
                </a:xfrm>
                <a:prstGeom prst="line">
                  <a:avLst/>
                </a:prstGeom>
                <a:noFill/>
                <a:ln w="12700" cap="flat" cmpd="sng" algn="ctr">
                  <a:solidFill>
                    <a:schemeClr val="bg1"/>
                  </a:solidFill>
                  <a:prstDash val="solid"/>
                  <a:miter lim="800000"/>
                  <a:headEnd type="arrow" w="sm" len="sm"/>
                </a:ln>
                <a:effectLst/>
              </p:spPr>
            </p:cxnSp>
            <p:grpSp>
              <p:nvGrpSpPr>
                <p:cNvPr id="25" name="Group 24">
                  <a:extLst>
                    <a:ext uri="{FF2B5EF4-FFF2-40B4-BE49-F238E27FC236}">
                      <a16:creationId xmlns:a16="http://schemas.microsoft.com/office/drawing/2014/main" id="{906902D1-C621-6B69-2C87-FCD9038A0EB9}"/>
                    </a:ext>
                  </a:extLst>
                </p:cNvPr>
                <p:cNvGrpSpPr/>
                <p:nvPr/>
              </p:nvGrpSpPr>
              <p:grpSpPr>
                <a:xfrm>
                  <a:off x="-12700" y="0"/>
                  <a:ext cx="876297" cy="825500"/>
                  <a:chOff x="-12700" y="0"/>
                  <a:chExt cx="876297" cy="825500"/>
                </a:xfrm>
              </p:grpSpPr>
              <p:cxnSp>
                <p:nvCxnSpPr>
                  <p:cNvPr id="26" name="Straight Connector 25">
                    <a:extLst>
                      <a:ext uri="{FF2B5EF4-FFF2-40B4-BE49-F238E27FC236}">
                        <a16:creationId xmlns:a16="http://schemas.microsoft.com/office/drawing/2014/main" id="{EFD003C7-205B-328E-CB0E-5F42D7AC85AB}"/>
                      </a:ext>
                    </a:extLst>
                  </p:cNvPr>
                  <p:cNvCxnSpPr/>
                  <p:nvPr/>
                </p:nvCxnSpPr>
                <p:spPr>
                  <a:xfrm flipV="1">
                    <a:off x="668847" y="152400"/>
                    <a:ext cx="146749" cy="153469"/>
                  </a:xfrm>
                  <a:prstGeom prst="line">
                    <a:avLst/>
                  </a:prstGeom>
                  <a:noFill/>
                  <a:ln w="12700" cap="flat" cmpd="sng" algn="ctr">
                    <a:solidFill>
                      <a:schemeClr val="bg1"/>
                    </a:solidFill>
                    <a:prstDash val="solid"/>
                    <a:miter lim="800000"/>
                    <a:headEnd type="arrow" w="sm" len="sm"/>
                  </a:ln>
                  <a:effectLst/>
                </p:spPr>
              </p:cxnSp>
              <p:grpSp>
                <p:nvGrpSpPr>
                  <p:cNvPr id="27" name="Group 26">
                    <a:extLst>
                      <a:ext uri="{FF2B5EF4-FFF2-40B4-BE49-F238E27FC236}">
                        <a16:creationId xmlns:a16="http://schemas.microsoft.com/office/drawing/2014/main" id="{DA08C397-C7E8-395B-9D24-26248CAEF2D7}"/>
                      </a:ext>
                    </a:extLst>
                  </p:cNvPr>
                  <p:cNvGrpSpPr/>
                  <p:nvPr/>
                </p:nvGrpSpPr>
                <p:grpSpPr>
                  <a:xfrm>
                    <a:off x="-12700" y="0"/>
                    <a:ext cx="876297" cy="825500"/>
                    <a:chOff x="-12700" y="0"/>
                    <a:chExt cx="876297" cy="825500"/>
                  </a:xfrm>
                </p:grpSpPr>
                <p:cxnSp>
                  <p:nvCxnSpPr>
                    <p:cNvPr id="28" name="Straight Connector 27">
                      <a:extLst>
                        <a:ext uri="{FF2B5EF4-FFF2-40B4-BE49-F238E27FC236}">
                          <a16:creationId xmlns:a16="http://schemas.microsoft.com/office/drawing/2014/main" id="{D29090FF-13BB-0721-EF85-92B235580849}"/>
                        </a:ext>
                      </a:extLst>
                    </p:cNvPr>
                    <p:cNvCxnSpPr/>
                    <p:nvPr/>
                  </p:nvCxnSpPr>
                  <p:spPr>
                    <a:xfrm flipH="1" flipV="1">
                      <a:off x="450850" y="0"/>
                      <a:ext cx="6350" cy="254000"/>
                    </a:xfrm>
                    <a:prstGeom prst="line">
                      <a:avLst/>
                    </a:prstGeom>
                    <a:noFill/>
                    <a:ln w="12700" cap="flat" cmpd="sng" algn="ctr">
                      <a:solidFill>
                        <a:schemeClr val="bg1"/>
                      </a:solidFill>
                      <a:prstDash val="solid"/>
                      <a:miter lim="800000"/>
                      <a:headEnd type="arrow" w="sm" len="sm"/>
                    </a:ln>
                    <a:effectLst/>
                  </p:spPr>
                </p:cxnSp>
                <p:grpSp>
                  <p:nvGrpSpPr>
                    <p:cNvPr id="29" name="Group 28">
                      <a:extLst>
                        <a:ext uri="{FF2B5EF4-FFF2-40B4-BE49-F238E27FC236}">
                          <a16:creationId xmlns:a16="http://schemas.microsoft.com/office/drawing/2014/main" id="{7404EE00-2B59-D5FA-212E-44ECCA19E181}"/>
                        </a:ext>
                      </a:extLst>
                    </p:cNvPr>
                    <p:cNvGrpSpPr/>
                    <p:nvPr/>
                  </p:nvGrpSpPr>
                  <p:grpSpPr>
                    <a:xfrm>
                      <a:off x="-12700" y="95250"/>
                      <a:ext cx="876297" cy="730250"/>
                      <a:chOff x="-12700" y="0"/>
                      <a:chExt cx="876297" cy="730250"/>
                    </a:xfrm>
                  </p:grpSpPr>
                  <p:sp>
                    <p:nvSpPr>
                      <p:cNvPr id="30" name="Oval 29">
                        <a:extLst>
                          <a:ext uri="{FF2B5EF4-FFF2-40B4-BE49-F238E27FC236}">
                            <a16:creationId xmlns:a16="http://schemas.microsoft.com/office/drawing/2014/main" id="{C4A8E52A-4650-3AC2-9414-97764310EDB1}"/>
                          </a:ext>
                        </a:extLst>
                      </p:cNvPr>
                      <p:cNvSpPr/>
                      <p:nvPr/>
                    </p:nvSpPr>
                    <p:spPr>
                      <a:xfrm>
                        <a:off x="88900" y="0"/>
                        <a:ext cx="704850" cy="730250"/>
                      </a:xfrm>
                      <a:prstGeom prst="ellipse">
                        <a:avLst/>
                      </a:prstGeom>
                      <a:noFill/>
                      <a:ln w="12700" cap="flat" cmpd="sng" algn="ctr">
                        <a:solidFill>
                          <a:schemeClr val="bg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3000">
                          <a:solidFill>
                            <a:schemeClr val="bg1"/>
                          </a:solidFill>
                          <a:latin typeface="Arial Bold" panose="020B0704020202020204" pitchFamily="34" charset="0"/>
                          <a:cs typeface="Arial Bold" panose="020B0704020202020204" pitchFamily="34" charset="0"/>
                        </a:endParaRPr>
                      </a:p>
                    </p:txBody>
                  </p:sp>
                  <p:cxnSp>
                    <p:nvCxnSpPr>
                      <p:cNvPr id="31" name="Straight Connector 30">
                        <a:extLst>
                          <a:ext uri="{FF2B5EF4-FFF2-40B4-BE49-F238E27FC236}">
                            <a16:creationId xmlns:a16="http://schemas.microsoft.com/office/drawing/2014/main" id="{FA88D0F1-DDAC-C4FC-2487-E9709F39D923}"/>
                          </a:ext>
                        </a:extLst>
                      </p:cNvPr>
                      <p:cNvCxnSpPr/>
                      <p:nvPr/>
                    </p:nvCxnSpPr>
                    <p:spPr>
                      <a:xfrm flipH="1" flipV="1">
                        <a:off x="107950" y="57150"/>
                        <a:ext cx="158750" cy="114300"/>
                      </a:xfrm>
                      <a:prstGeom prst="line">
                        <a:avLst/>
                      </a:prstGeom>
                      <a:noFill/>
                      <a:ln w="12700" cap="flat" cmpd="sng" algn="ctr">
                        <a:solidFill>
                          <a:schemeClr val="bg1"/>
                        </a:solidFill>
                        <a:prstDash val="solid"/>
                        <a:miter lim="800000"/>
                        <a:headEnd type="arrow" w="sm" len="sm"/>
                        <a:tailEnd type="none"/>
                      </a:ln>
                      <a:effectLst/>
                    </p:spPr>
                  </p:cxnSp>
                  <p:cxnSp>
                    <p:nvCxnSpPr>
                      <p:cNvPr id="32" name="Straight Connector 31">
                        <a:extLst>
                          <a:ext uri="{FF2B5EF4-FFF2-40B4-BE49-F238E27FC236}">
                            <a16:creationId xmlns:a16="http://schemas.microsoft.com/office/drawing/2014/main" id="{4BDD8843-DBC6-76D8-4710-80D868495DA1}"/>
                          </a:ext>
                        </a:extLst>
                      </p:cNvPr>
                      <p:cNvCxnSpPr/>
                      <p:nvPr/>
                    </p:nvCxnSpPr>
                    <p:spPr>
                      <a:xfrm flipH="1">
                        <a:off x="-12700" y="387350"/>
                        <a:ext cx="241300" cy="0"/>
                      </a:xfrm>
                      <a:prstGeom prst="line">
                        <a:avLst/>
                      </a:prstGeom>
                      <a:noFill/>
                      <a:ln w="12700" cap="flat" cmpd="sng" algn="ctr">
                        <a:solidFill>
                          <a:schemeClr val="bg1"/>
                        </a:solidFill>
                        <a:prstDash val="solid"/>
                        <a:miter lim="800000"/>
                        <a:headEnd type="arrow" w="sm" len="sm"/>
                      </a:ln>
                      <a:effectLst/>
                    </p:spPr>
                  </p:cxnSp>
                  <p:cxnSp>
                    <p:nvCxnSpPr>
                      <p:cNvPr id="33" name="Straight Connector 32">
                        <a:extLst>
                          <a:ext uri="{FF2B5EF4-FFF2-40B4-BE49-F238E27FC236}">
                            <a16:creationId xmlns:a16="http://schemas.microsoft.com/office/drawing/2014/main" id="{425E4D45-8C42-C204-365C-AEC996B0DFB8}"/>
                          </a:ext>
                        </a:extLst>
                      </p:cNvPr>
                      <p:cNvCxnSpPr/>
                      <p:nvPr/>
                    </p:nvCxnSpPr>
                    <p:spPr>
                      <a:xfrm flipH="1">
                        <a:off x="133350" y="538743"/>
                        <a:ext cx="188877" cy="153407"/>
                      </a:xfrm>
                      <a:prstGeom prst="line">
                        <a:avLst/>
                      </a:prstGeom>
                      <a:noFill/>
                      <a:ln w="12700" cap="flat" cmpd="sng" algn="ctr">
                        <a:solidFill>
                          <a:schemeClr val="bg1"/>
                        </a:solidFill>
                        <a:prstDash val="solid"/>
                        <a:miter lim="800000"/>
                        <a:headEnd type="arrow" w="sm" len="sm"/>
                      </a:ln>
                      <a:effectLst/>
                    </p:spPr>
                  </p:cxnSp>
                  <p:cxnSp>
                    <p:nvCxnSpPr>
                      <p:cNvPr id="34" name="Straight Connector 33">
                        <a:extLst>
                          <a:ext uri="{FF2B5EF4-FFF2-40B4-BE49-F238E27FC236}">
                            <a16:creationId xmlns:a16="http://schemas.microsoft.com/office/drawing/2014/main" id="{B88ABC00-6AD4-15D0-3AE3-1590468BCEBF}"/>
                          </a:ext>
                        </a:extLst>
                      </p:cNvPr>
                      <p:cNvCxnSpPr/>
                      <p:nvPr/>
                    </p:nvCxnSpPr>
                    <p:spPr>
                      <a:xfrm>
                        <a:off x="641347" y="430445"/>
                        <a:ext cx="222250" cy="171450"/>
                      </a:xfrm>
                      <a:prstGeom prst="line">
                        <a:avLst/>
                      </a:prstGeom>
                      <a:noFill/>
                      <a:ln w="12700" cap="flat" cmpd="sng" algn="ctr">
                        <a:solidFill>
                          <a:schemeClr val="bg1"/>
                        </a:solidFill>
                        <a:prstDash val="solid"/>
                        <a:miter lim="800000"/>
                        <a:headEnd type="arrow" w="sm" len="sm"/>
                      </a:ln>
                      <a:effectLst/>
                    </p:spPr>
                  </p:cxnSp>
                </p:grpSp>
              </p:grpSp>
            </p:grpSp>
          </p:grpSp>
          <p:sp>
            <p:nvSpPr>
              <p:cNvPr id="19" name="Text Box 5868">
                <a:extLst>
                  <a:ext uri="{FF2B5EF4-FFF2-40B4-BE49-F238E27FC236}">
                    <a16:creationId xmlns:a16="http://schemas.microsoft.com/office/drawing/2014/main" id="{68D820E8-7A69-7C79-9C5B-904447F78B1F}"/>
                  </a:ext>
                </a:extLst>
              </p:cNvPr>
              <p:cNvSpPr txBox="1"/>
              <p:nvPr/>
            </p:nvSpPr>
            <p:spPr>
              <a:xfrm>
                <a:off x="-25400" y="139700"/>
                <a:ext cx="158750" cy="1397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S</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20" name="Text Box 5871">
                <a:extLst>
                  <a:ext uri="{FF2B5EF4-FFF2-40B4-BE49-F238E27FC236}">
                    <a16:creationId xmlns:a16="http://schemas.microsoft.com/office/drawing/2014/main" id="{E0270A86-880C-3ABD-87ED-812170419FD2}"/>
                  </a:ext>
                </a:extLst>
              </p:cNvPr>
              <p:cNvSpPr txBox="1"/>
              <p:nvPr/>
            </p:nvSpPr>
            <p:spPr>
              <a:xfrm>
                <a:off x="450850" y="1041400"/>
                <a:ext cx="190500" cy="1397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Q</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21" name="Text Box 5873">
                <a:extLst>
                  <a:ext uri="{FF2B5EF4-FFF2-40B4-BE49-F238E27FC236}">
                    <a16:creationId xmlns:a16="http://schemas.microsoft.com/office/drawing/2014/main" id="{2A9F6B37-71CB-6E3E-6BAA-F37CA1BD6D52}"/>
                  </a:ext>
                </a:extLst>
              </p:cNvPr>
              <p:cNvSpPr txBox="1"/>
              <p:nvPr/>
            </p:nvSpPr>
            <p:spPr>
              <a:xfrm>
                <a:off x="387350" y="-38100"/>
                <a:ext cx="165100" cy="1460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V</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23" name="Text Box 5874">
                <a:extLst>
                  <a:ext uri="{FF2B5EF4-FFF2-40B4-BE49-F238E27FC236}">
                    <a16:creationId xmlns:a16="http://schemas.microsoft.com/office/drawing/2014/main" id="{407BFEDD-11B7-4BE9-BDB3-559051BD6AE8}"/>
                  </a:ext>
                </a:extLst>
              </p:cNvPr>
              <p:cNvSpPr txBox="1"/>
              <p:nvPr/>
            </p:nvSpPr>
            <p:spPr>
              <a:xfrm>
                <a:off x="-38100" y="895350"/>
                <a:ext cx="171450" cy="1397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P</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pSp>
        <p:sp>
          <p:nvSpPr>
            <p:cNvPr id="9" name="Text Box 5875">
              <a:extLst>
                <a:ext uri="{FF2B5EF4-FFF2-40B4-BE49-F238E27FC236}">
                  <a16:creationId xmlns:a16="http://schemas.microsoft.com/office/drawing/2014/main" id="{27A69380-A303-9D12-321F-5854A63A3BF2}"/>
                </a:ext>
              </a:extLst>
            </p:cNvPr>
            <p:cNvSpPr txBox="1"/>
            <p:nvPr/>
          </p:nvSpPr>
          <p:spPr>
            <a:xfrm>
              <a:off x="1064653" y="846455"/>
              <a:ext cx="190500" cy="1250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R</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11" name="Text Box 5876">
              <a:extLst>
                <a:ext uri="{FF2B5EF4-FFF2-40B4-BE49-F238E27FC236}">
                  <a16:creationId xmlns:a16="http://schemas.microsoft.com/office/drawing/2014/main" id="{1217F86B-9662-6CE0-411A-507BBABF271C}"/>
                </a:ext>
              </a:extLst>
            </p:cNvPr>
            <p:cNvSpPr txBox="1"/>
            <p:nvPr/>
          </p:nvSpPr>
          <p:spPr>
            <a:xfrm>
              <a:off x="0" y="565150"/>
              <a:ext cx="190500" cy="1250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U</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pSp>
    </p:spTree>
    <p:extLst>
      <p:ext uri="{BB962C8B-B14F-4D97-AF65-F5344CB8AC3E}">
        <p14:creationId xmlns:p14="http://schemas.microsoft.com/office/powerpoint/2010/main" val="242827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endParaRPr lang="en-IN"/>
          </a:p>
        </p:txBody>
      </p:sp>
      <p:sp>
        <p:nvSpPr>
          <p:cNvPr id="4" name="Freeform 4"/>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endParaRPr lang="en-IN"/>
          </a:p>
        </p:txBody>
      </p:sp>
      <p:sp>
        <p:nvSpPr>
          <p:cNvPr id="7" name="TextBox 7"/>
          <p:cNvSpPr txBox="1"/>
          <p:nvPr/>
        </p:nvSpPr>
        <p:spPr>
          <a:xfrm>
            <a:off x="4778400" y="-135621"/>
            <a:ext cx="13509600" cy="344597"/>
          </a:xfrm>
          <a:prstGeom prst="rect">
            <a:avLst/>
          </a:prstGeom>
        </p:spPr>
        <p:txBody>
          <a:bodyPr lIns="14111" tIns="14111" rIns="14111" bIns="14111" rtlCol="0" anchor="ctr"/>
          <a:lstStyle/>
          <a:p>
            <a:pPr algn="ctr">
              <a:lnSpc>
                <a:spcPts val="2800"/>
              </a:lnSpc>
            </a:pPr>
            <a:endParaRPr/>
          </a:p>
        </p:txBody>
      </p:sp>
      <p:sp>
        <p:nvSpPr>
          <p:cNvPr id="10" name="TextBox 10"/>
          <p:cNvSpPr txBox="1"/>
          <p:nvPr/>
        </p:nvSpPr>
        <p:spPr>
          <a:xfrm>
            <a:off x="0" y="9914830"/>
            <a:ext cx="13509600" cy="344597"/>
          </a:xfrm>
          <a:prstGeom prst="rect">
            <a:avLst/>
          </a:prstGeom>
        </p:spPr>
        <p:txBody>
          <a:bodyPr lIns="14111" tIns="14111" rIns="14111" bIns="14111" rtlCol="0" anchor="ctr"/>
          <a:lstStyle/>
          <a:p>
            <a:pPr algn="ctr">
              <a:lnSpc>
                <a:spcPts val="2800"/>
              </a:lnSpc>
            </a:pPr>
            <a:endParaRPr/>
          </a:p>
        </p:txBody>
      </p:sp>
      <p:grpSp>
        <p:nvGrpSpPr>
          <p:cNvPr id="14" name="Group 5">
            <a:extLst>
              <a:ext uri="{FF2B5EF4-FFF2-40B4-BE49-F238E27FC236}">
                <a16:creationId xmlns:a16="http://schemas.microsoft.com/office/drawing/2014/main" id="{E5FC9745-6EA5-503F-5131-2CA37632001D}"/>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3111BBCF-74CE-8B26-81E2-6D3442783319}"/>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endParaRPr lang="en-IN"/>
            </a:p>
          </p:txBody>
        </p:sp>
        <p:sp>
          <p:nvSpPr>
            <p:cNvPr id="13" name="TextBox 7">
              <a:extLst>
                <a:ext uri="{FF2B5EF4-FFF2-40B4-BE49-F238E27FC236}">
                  <a16:creationId xmlns:a16="http://schemas.microsoft.com/office/drawing/2014/main" id="{AFEB8055-BA4A-17A8-CE45-26DD77F3FB62}"/>
                </a:ext>
              </a:extLst>
            </p:cNvPr>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grpSp>
        <p:nvGrpSpPr>
          <p:cNvPr id="18" name="Group 8">
            <a:extLst>
              <a:ext uri="{FF2B5EF4-FFF2-40B4-BE49-F238E27FC236}">
                <a16:creationId xmlns:a16="http://schemas.microsoft.com/office/drawing/2014/main" id="{2C0EE020-AE2C-3CF8-F9F2-977618DE1FF2}"/>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4A83F060-1D67-9E7A-59D6-C8F9F75DFF1B}"/>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endParaRPr lang="en-IN"/>
            </a:p>
          </p:txBody>
        </p:sp>
        <p:sp>
          <p:nvSpPr>
            <p:cNvPr id="17" name="TextBox 10">
              <a:extLst>
                <a:ext uri="{FF2B5EF4-FFF2-40B4-BE49-F238E27FC236}">
                  <a16:creationId xmlns:a16="http://schemas.microsoft.com/office/drawing/2014/main" id="{153CF4B6-D84C-3D8C-4093-4AEDB7D920F0}"/>
                </a:ext>
              </a:extLst>
            </p:cNvPr>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sp>
        <p:nvSpPr>
          <p:cNvPr id="22" name="TextBox 21">
            <a:extLst>
              <a:ext uri="{FF2B5EF4-FFF2-40B4-BE49-F238E27FC236}">
                <a16:creationId xmlns:a16="http://schemas.microsoft.com/office/drawing/2014/main" id="{A8BD19C2-E23A-4C45-B94A-440E9B179659}"/>
              </a:ext>
            </a:extLst>
          </p:cNvPr>
          <p:cNvSpPr txBox="1"/>
          <p:nvPr/>
        </p:nvSpPr>
        <p:spPr>
          <a:xfrm>
            <a:off x="7277100" y="174335"/>
            <a:ext cx="10706100" cy="2023311"/>
          </a:xfrm>
          <a:prstGeom prst="rect">
            <a:avLst/>
          </a:prstGeom>
          <a:noFill/>
        </p:spPr>
        <p:txBody>
          <a:bodyPr wrap="square">
            <a:spAutoFit/>
          </a:bodyPr>
          <a:lstStyle/>
          <a:p>
            <a:pPr marR="0" algn="just">
              <a:lnSpc>
                <a:spcPct val="125000"/>
              </a:lnSpc>
              <a:spcAft>
                <a:spcPts val="1000"/>
              </a:spcAf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arrangement is as follows.</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R="0" algn="just">
              <a:lnSpc>
                <a:spcPct val="125000"/>
              </a:lnSpc>
              <a:spcAft>
                <a:spcPts val="1000"/>
              </a:spcAft>
            </a:pP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C</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B</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A</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D</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sym typeface="Wingdings" panose="05000000000000000000" pitchFamily="2" charset="2"/>
              </a:rPr>
              <a:t></a:t>
            </a: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R="0" algn="just">
              <a:lnSpc>
                <a:spcPct val="125000"/>
              </a:lnSpc>
              <a:spcAft>
                <a:spcPts val="1000"/>
              </a:spcAft>
            </a:pP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EC13E7A5-0D65-947E-C22F-D2D89154B77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C2D0113-7E99-5847-D4A8-12C5F88F6511}"/>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0B56CB0C-E36A-DC2A-17C0-E71BE3A47BCD}"/>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6117FC48-5779-64C7-0FA4-70FC94928A8D}"/>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0F8DF5AE-877F-CA71-22EF-108E4876B309}"/>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FF471912-86D0-CA52-89FF-5B1A822BB575}"/>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A523F327-FE46-520B-43C7-7067B55036EF}"/>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2DC801D0-BCB6-93E8-10B8-69F10F11A326}"/>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0134F558-7BF4-2BAD-4D4D-4237480B4966}"/>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97C3323C-A288-7500-B915-49A05FBE8E9B}"/>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D79ABF75-9EE6-E5DE-971A-DA65878E2AF5}"/>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F47139CF-0E4E-9285-7444-B4E276B92B77}"/>
              </a:ext>
            </a:extLst>
          </p:cNvPr>
          <p:cNvSpPr txBox="1"/>
          <p:nvPr/>
        </p:nvSpPr>
        <p:spPr>
          <a:xfrm>
            <a:off x="7277100" y="174335"/>
            <a:ext cx="10706100" cy="5485797"/>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11.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Seven persons P, Q, R, S, T, U and V sit around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 circular table and all of them face the center, but 	not necessarily in the same order. Q sits to the 	immediate left of R and to the immediate right of P. 	Two persons sit between U and T. V sits to the 	immediate right of T. How many persons sit between 	S and T when counted from the left of S?</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tabLst>
                <a:tab pos="1828800" algn="l"/>
                <a:tab pos="5440363" algn="l"/>
                <a:tab pos="6400800"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One	(2)	Two	</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tabLst>
                <a:tab pos="1828800" algn="l"/>
                <a:tab pos="5440363" algn="l"/>
                <a:tab pos="6400800"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More than two</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(4)	None</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3950059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13D102D-0973-13CD-D116-1EF595D1D63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41F36FE-7C50-F303-4B4E-0E70EE61E32D}"/>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A2FE4533-348E-FA95-015E-A12F1417E6CA}"/>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FF034D1F-6E0E-F3E5-27DA-4789869633A4}"/>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50DE13F9-C327-A243-DF2D-F9AE2589B661}"/>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40912C33-BCBF-76E1-ED28-D53B3AED4305}"/>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F8D2C34C-0C8B-0489-6B84-BC7AF13A9655}"/>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DF9147DB-50EA-27C4-8A7F-B0C59BB0434A}"/>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7469C356-C790-6EA8-DFB9-CE1501AFECC1}"/>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01508DD6-85D3-9801-62B3-580E7629E0DE}"/>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F1FA2E7A-A3C0-7F1C-FEA2-D845236D2C38}"/>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65FC300E-8343-70E5-1228-2817F45F7285}"/>
              </a:ext>
            </a:extLst>
          </p:cNvPr>
          <p:cNvSpPr txBox="1"/>
          <p:nvPr/>
        </p:nvSpPr>
        <p:spPr>
          <a:xfrm>
            <a:off x="7277100" y="174335"/>
            <a:ext cx="10706100" cy="55399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rPr>
              <a:t>The final seating arrangement is as follows,</a:t>
            </a:r>
            <a:endParaRPr kumimoji="0" lang="en-IN" sz="3000" b="0" i="0" u="none" strike="noStrike" kern="1200" cap="none" spc="0" normalizeH="0" baseline="0" noProof="0" dirty="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p:txBody>
      </p:sp>
      <p:grpSp>
        <p:nvGrpSpPr>
          <p:cNvPr id="4156" name="Group 4155">
            <a:extLst>
              <a:ext uri="{FF2B5EF4-FFF2-40B4-BE49-F238E27FC236}">
                <a16:creationId xmlns:a16="http://schemas.microsoft.com/office/drawing/2014/main" id="{40033EB9-2035-0BC1-00AF-36C6F8D88037}"/>
              </a:ext>
            </a:extLst>
          </p:cNvPr>
          <p:cNvGrpSpPr/>
          <p:nvPr/>
        </p:nvGrpSpPr>
        <p:grpSpPr>
          <a:xfrm>
            <a:off x="9160040" y="1866634"/>
            <a:ext cx="4784559" cy="4038866"/>
            <a:chOff x="0" y="55418"/>
            <a:chExt cx="1278484" cy="1219200"/>
          </a:xfrm>
        </p:grpSpPr>
        <p:grpSp>
          <p:nvGrpSpPr>
            <p:cNvPr id="4157" name="Group 4156">
              <a:extLst>
                <a:ext uri="{FF2B5EF4-FFF2-40B4-BE49-F238E27FC236}">
                  <a16:creationId xmlns:a16="http://schemas.microsoft.com/office/drawing/2014/main" id="{FFB08BE8-5C84-88C8-3A00-9E644619104B}"/>
                </a:ext>
              </a:extLst>
            </p:cNvPr>
            <p:cNvGrpSpPr/>
            <p:nvPr/>
          </p:nvGrpSpPr>
          <p:grpSpPr>
            <a:xfrm>
              <a:off x="0" y="55418"/>
              <a:ext cx="1278484" cy="1219200"/>
              <a:chOff x="-171450" y="-38100"/>
              <a:chExt cx="1278484" cy="1219200"/>
            </a:xfrm>
          </p:grpSpPr>
          <p:grpSp>
            <p:nvGrpSpPr>
              <p:cNvPr id="4161" name="Group 4160">
                <a:extLst>
                  <a:ext uri="{FF2B5EF4-FFF2-40B4-BE49-F238E27FC236}">
                    <a16:creationId xmlns:a16="http://schemas.microsoft.com/office/drawing/2014/main" id="{3E3462D0-8CC8-5614-3737-3AD2460526DE}"/>
                  </a:ext>
                </a:extLst>
              </p:cNvPr>
              <p:cNvGrpSpPr/>
              <p:nvPr/>
            </p:nvGrpSpPr>
            <p:grpSpPr>
              <a:xfrm>
                <a:off x="-57848" y="107950"/>
                <a:ext cx="936092" cy="933450"/>
                <a:chOff x="-57848" y="0"/>
                <a:chExt cx="936092" cy="933450"/>
              </a:xfrm>
            </p:grpSpPr>
            <p:cxnSp>
              <p:nvCxnSpPr>
                <p:cNvPr id="4168" name="Straight Connector 4167">
                  <a:extLst>
                    <a:ext uri="{FF2B5EF4-FFF2-40B4-BE49-F238E27FC236}">
                      <a16:creationId xmlns:a16="http://schemas.microsoft.com/office/drawing/2014/main" id="{996186A2-E533-5552-ED9B-9396D6BEF53C}"/>
                    </a:ext>
                  </a:extLst>
                </p:cNvPr>
                <p:cNvCxnSpPr/>
                <p:nvPr/>
              </p:nvCxnSpPr>
              <p:spPr>
                <a:xfrm flipH="1" flipV="1">
                  <a:off x="457200" y="730250"/>
                  <a:ext cx="0" cy="203200"/>
                </a:xfrm>
                <a:prstGeom prst="line">
                  <a:avLst/>
                </a:prstGeom>
                <a:noFill/>
                <a:ln w="12700" cap="flat" cmpd="sng" algn="ctr">
                  <a:solidFill>
                    <a:schemeClr val="bg1"/>
                  </a:solidFill>
                  <a:prstDash val="solid"/>
                  <a:miter lim="800000"/>
                  <a:headEnd type="arrow" w="sm" len="sm"/>
                </a:ln>
                <a:effectLst/>
              </p:spPr>
            </p:cxnSp>
            <p:grpSp>
              <p:nvGrpSpPr>
                <p:cNvPr id="4169" name="Group 4168">
                  <a:extLst>
                    <a:ext uri="{FF2B5EF4-FFF2-40B4-BE49-F238E27FC236}">
                      <a16:creationId xmlns:a16="http://schemas.microsoft.com/office/drawing/2014/main" id="{F035C09C-3543-7D25-B83C-34C43EAD482B}"/>
                    </a:ext>
                  </a:extLst>
                </p:cNvPr>
                <p:cNvGrpSpPr/>
                <p:nvPr/>
              </p:nvGrpSpPr>
              <p:grpSpPr>
                <a:xfrm>
                  <a:off x="-57848" y="0"/>
                  <a:ext cx="936092" cy="825500"/>
                  <a:chOff x="-57848" y="0"/>
                  <a:chExt cx="936092" cy="825500"/>
                </a:xfrm>
              </p:grpSpPr>
              <p:cxnSp>
                <p:nvCxnSpPr>
                  <p:cNvPr id="4170" name="Straight Connector 4169">
                    <a:extLst>
                      <a:ext uri="{FF2B5EF4-FFF2-40B4-BE49-F238E27FC236}">
                        <a16:creationId xmlns:a16="http://schemas.microsoft.com/office/drawing/2014/main" id="{D7C50362-0931-3385-E2EB-AB5F62E781C8}"/>
                      </a:ext>
                    </a:extLst>
                  </p:cNvPr>
                  <p:cNvCxnSpPr/>
                  <p:nvPr/>
                </p:nvCxnSpPr>
                <p:spPr>
                  <a:xfrm flipH="1" flipV="1">
                    <a:off x="699800" y="546268"/>
                    <a:ext cx="178444" cy="133873"/>
                  </a:xfrm>
                  <a:prstGeom prst="line">
                    <a:avLst/>
                  </a:prstGeom>
                  <a:noFill/>
                  <a:ln w="12700" cap="flat" cmpd="sng" algn="ctr">
                    <a:solidFill>
                      <a:schemeClr val="bg1"/>
                    </a:solidFill>
                    <a:prstDash val="solid"/>
                    <a:miter lim="800000"/>
                    <a:headEnd type="arrow" w="sm" len="sm"/>
                  </a:ln>
                  <a:effectLst/>
                </p:spPr>
              </p:cxnSp>
              <p:grpSp>
                <p:nvGrpSpPr>
                  <p:cNvPr id="4171" name="Group 4170">
                    <a:extLst>
                      <a:ext uri="{FF2B5EF4-FFF2-40B4-BE49-F238E27FC236}">
                        <a16:creationId xmlns:a16="http://schemas.microsoft.com/office/drawing/2014/main" id="{C3E757C1-4AC4-9482-0710-3EC8026EDF3F}"/>
                      </a:ext>
                    </a:extLst>
                  </p:cNvPr>
                  <p:cNvGrpSpPr/>
                  <p:nvPr/>
                </p:nvGrpSpPr>
                <p:grpSpPr>
                  <a:xfrm>
                    <a:off x="-57848" y="0"/>
                    <a:ext cx="857948" cy="825500"/>
                    <a:chOff x="-57848" y="0"/>
                    <a:chExt cx="857948" cy="825500"/>
                  </a:xfrm>
                </p:grpSpPr>
                <p:cxnSp>
                  <p:nvCxnSpPr>
                    <p:cNvPr id="4172" name="Straight Connector 4171">
                      <a:extLst>
                        <a:ext uri="{FF2B5EF4-FFF2-40B4-BE49-F238E27FC236}">
                          <a16:creationId xmlns:a16="http://schemas.microsoft.com/office/drawing/2014/main" id="{5EC6CFAC-FE2A-1E03-D4CD-E3521675E6AA}"/>
                        </a:ext>
                      </a:extLst>
                    </p:cNvPr>
                    <p:cNvCxnSpPr/>
                    <p:nvPr/>
                  </p:nvCxnSpPr>
                  <p:spPr>
                    <a:xfrm>
                      <a:off x="409886" y="0"/>
                      <a:ext cx="0" cy="177800"/>
                    </a:xfrm>
                    <a:prstGeom prst="line">
                      <a:avLst/>
                    </a:prstGeom>
                    <a:noFill/>
                    <a:ln w="12700" cap="flat" cmpd="sng" algn="ctr">
                      <a:solidFill>
                        <a:schemeClr val="bg1"/>
                      </a:solidFill>
                      <a:prstDash val="solid"/>
                      <a:miter lim="800000"/>
                      <a:headEnd type="arrow" w="sm" len="sm"/>
                    </a:ln>
                    <a:effectLst/>
                  </p:spPr>
                </p:cxnSp>
                <p:grpSp>
                  <p:nvGrpSpPr>
                    <p:cNvPr id="4173" name="Group 4172">
                      <a:extLst>
                        <a:ext uri="{FF2B5EF4-FFF2-40B4-BE49-F238E27FC236}">
                          <a16:creationId xmlns:a16="http://schemas.microsoft.com/office/drawing/2014/main" id="{AFBDC153-7DD2-A996-E34A-8F8B69173227}"/>
                        </a:ext>
                      </a:extLst>
                    </p:cNvPr>
                    <p:cNvGrpSpPr/>
                    <p:nvPr/>
                  </p:nvGrpSpPr>
                  <p:grpSpPr>
                    <a:xfrm>
                      <a:off x="-57848" y="95250"/>
                      <a:ext cx="857948" cy="730250"/>
                      <a:chOff x="-57848" y="0"/>
                      <a:chExt cx="857948" cy="730250"/>
                    </a:xfrm>
                  </p:grpSpPr>
                  <p:sp>
                    <p:nvSpPr>
                      <p:cNvPr id="4176" name="Oval 4175">
                        <a:extLst>
                          <a:ext uri="{FF2B5EF4-FFF2-40B4-BE49-F238E27FC236}">
                            <a16:creationId xmlns:a16="http://schemas.microsoft.com/office/drawing/2014/main" id="{5B771535-545C-C609-761F-44795AE465FB}"/>
                          </a:ext>
                        </a:extLst>
                      </p:cNvPr>
                      <p:cNvSpPr/>
                      <p:nvPr/>
                    </p:nvSpPr>
                    <p:spPr>
                      <a:xfrm>
                        <a:off x="88900" y="0"/>
                        <a:ext cx="704850" cy="730250"/>
                      </a:xfrm>
                      <a:prstGeom prst="ellipse">
                        <a:avLst/>
                      </a:prstGeom>
                      <a:noFill/>
                      <a:ln w="12700" cap="flat" cmpd="sng" algn="ctr">
                        <a:solidFill>
                          <a:schemeClr val="bg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3000" b="0" i="0" u="none" strike="noStrike" kern="1200" cap="none" spc="0" normalizeH="0" baseline="0" noProof="0">
                          <a:ln>
                            <a:noFill/>
                          </a:ln>
                          <a:solidFill>
                            <a:prstClr val="white"/>
                          </a:solidFill>
                          <a:effectLst/>
                          <a:uLnTx/>
                          <a:uFillTx/>
                          <a:latin typeface="Arial Bold" panose="020B0704020202020204" pitchFamily="34" charset="0"/>
                          <a:ea typeface="+mn-ea"/>
                          <a:cs typeface="Arial Bold" panose="020B0704020202020204" pitchFamily="34" charset="0"/>
                        </a:endParaRPr>
                      </a:p>
                    </p:txBody>
                  </p:sp>
                  <p:cxnSp>
                    <p:nvCxnSpPr>
                      <p:cNvPr id="4177" name="Straight Connector 4176">
                        <a:extLst>
                          <a:ext uri="{FF2B5EF4-FFF2-40B4-BE49-F238E27FC236}">
                            <a16:creationId xmlns:a16="http://schemas.microsoft.com/office/drawing/2014/main" id="{6CC49E7A-A838-4C03-A38B-CDCF9AAC23EA}"/>
                          </a:ext>
                        </a:extLst>
                      </p:cNvPr>
                      <p:cNvCxnSpPr/>
                      <p:nvPr/>
                    </p:nvCxnSpPr>
                    <p:spPr>
                      <a:xfrm flipH="1">
                        <a:off x="647700" y="50800"/>
                        <a:ext cx="152400" cy="127000"/>
                      </a:xfrm>
                      <a:prstGeom prst="line">
                        <a:avLst/>
                      </a:prstGeom>
                      <a:noFill/>
                      <a:ln w="12700" cap="flat" cmpd="sng" algn="ctr">
                        <a:solidFill>
                          <a:schemeClr val="bg1"/>
                        </a:solidFill>
                        <a:prstDash val="solid"/>
                        <a:miter lim="800000"/>
                        <a:headEnd type="arrow" w="sm" len="sm"/>
                      </a:ln>
                      <a:effectLst/>
                    </p:spPr>
                  </p:cxnSp>
                  <p:cxnSp>
                    <p:nvCxnSpPr>
                      <p:cNvPr id="4178" name="Straight Connector 4177">
                        <a:extLst>
                          <a:ext uri="{FF2B5EF4-FFF2-40B4-BE49-F238E27FC236}">
                            <a16:creationId xmlns:a16="http://schemas.microsoft.com/office/drawing/2014/main" id="{93E423AF-7AF8-12F1-988D-305C5E5B7A87}"/>
                          </a:ext>
                        </a:extLst>
                      </p:cNvPr>
                      <p:cNvCxnSpPr/>
                      <p:nvPr/>
                    </p:nvCxnSpPr>
                    <p:spPr>
                      <a:xfrm>
                        <a:off x="-57848" y="320313"/>
                        <a:ext cx="254000" cy="9541"/>
                      </a:xfrm>
                      <a:prstGeom prst="line">
                        <a:avLst/>
                      </a:prstGeom>
                      <a:noFill/>
                      <a:ln w="12700" cap="flat" cmpd="sng" algn="ctr">
                        <a:solidFill>
                          <a:schemeClr val="bg1"/>
                        </a:solidFill>
                        <a:prstDash val="solid"/>
                        <a:miter lim="800000"/>
                        <a:headEnd type="arrow" w="sm" len="sm"/>
                      </a:ln>
                      <a:effectLst/>
                    </p:spPr>
                  </p:cxnSp>
                  <p:cxnSp>
                    <p:nvCxnSpPr>
                      <p:cNvPr id="4179" name="Straight Connector 4178">
                        <a:extLst>
                          <a:ext uri="{FF2B5EF4-FFF2-40B4-BE49-F238E27FC236}">
                            <a16:creationId xmlns:a16="http://schemas.microsoft.com/office/drawing/2014/main" id="{AB7D50A6-FC62-E315-CBA3-46D3678AEF1F}"/>
                          </a:ext>
                        </a:extLst>
                      </p:cNvPr>
                      <p:cNvCxnSpPr/>
                      <p:nvPr/>
                    </p:nvCxnSpPr>
                    <p:spPr>
                      <a:xfrm flipV="1">
                        <a:off x="50800" y="546100"/>
                        <a:ext cx="171450" cy="146050"/>
                      </a:xfrm>
                      <a:prstGeom prst="line">
                        <a:avLst/>
                      </a:prstGeom>
                      <a:noFill/>
                      <a:ln w="12700" cap="flat" cmpd="sng" algn="ctr">
                        <a:solidFill>
                          <a:schemeClr val="bg1"/>
                        </a:solidFill>
                        <a:prstDash val="solid"/>
                        <a:miter lim="800000"/>
                        <a:headEnd type="arrow" w="sm" len="sm"/>
                      </a:ln>
                      <a:effectLst/>
                    </p:spPr>
                  </p:cxnSp>
                </p:grpSp>
              </p:grpSp>
            </p:grpSp>
          </p:grpSp>
          <p:sp>
            <p:nvSpPr>
              <p:cNvPr id="4162" name="Text Box 214773252">
                <a:extLst>
                  <a:ext uri="{FF2B5EF4-FFF2-40B4-BE49-F238E27FC236}">
                    <a16:creationId xmlns:a16="http://schemas.microsoft.com/office/drawing/2014/main" id="{DCEC45B9-9B18-C82C-97E9-0AEF540CECF1}"/>
                  </a:ext>
                </a:extLst>
              </p:cNvPr>
              <p:cNvSpPr txBox="1"/>
              <p:nvPr/>
            </p:nvSpPr>
            <p:spPr>
              <a:xfrm>
                <a:off x="450850" y="1041400"/>
                <a:ext cx="190500" cy="1397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rPr>
                  <a:t>E </a:t>
                </a:r>
                <a:endParaRPr kumimoji="0" lang="en-IN"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p:txBody>
          </p:sp>
          <p:sp>
            <p:nvSpPr>
              <p:cNvPr id="4163" name="Text Box 949218505">
                <a:extLst>
                  <a:ext uri="{FF2B5EF4-FFF2-40B4-BE49-F238E27FC236}">
                    <a16:creationId xmlns:a16="http://schemas.microsoft.com/office/drawing/2014/main" id="{AAE352F8-8702-E8CC-91DF-D0333F137AF3}"/>
                  </a:ext>
                </a:extLst>
              </p:cNvPr>
              <p:cNvSpPr txBox="1"/>
              <p:nvPr/>
            </p:nvSpPr>
            <p:spPr>
              <a:xfrm>
                <a:off x="935584" y="765104"/>
                <a:ext cx="171450" cy="1524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rPr>
                  <a:t>G</a:t>
                </a:r>
                <a:endParaRPr kumimoji="0" lang="en-IN"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p:txBody>
          </p:sp>
          <p:sp>
            <p:nvSpPr>
              <p:cNvPr id="4164" name="Text Box 1996587175">
                <a:extLst>
                  <a:ext uri="{FF2B5EF4-FFF2-40B4-BE49-F238E27FC236}">
                    <a16:creationId xmlns:a16="http://schemas.microsoft.com/office/drawing/2014/main" id="{98A40DD2-A954-FF12-6A57-48537A413E0C}"/>
                  </a:ext>
                </a:extLst>
              </p:cNvPr>
              <p:cNvSpPr txBox="1"/>
              <p:nvPr/>
            </p:nvSpPr>
            <p:spPr>
              <a:xfrm>
                <a:off x="793750" y="171450"/>
                <a:ext cx="247650" cy="1905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rPr>
                  <a:t>C</a:t>
                </a:r>
                <a:endParaRPr kumimoji="0" lang="en-IN"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p:txBody>
          </p:sp>
          <p:sp>
            <p:nvSpPr>
              <p:cNvPr id="4165" name="Text Box 1726174386">
                <a:extLst>
                  <a:ext uri="{FF2B5EF4-FFF2-40B4-BE49-F238E27FC236}">
                    <a16:creationId xmlns:a16="http://schemas.microsoft.com/office/drawing/2014/main" id="{A94D6B15-53D9-B2DA-63BB-06B4FA76313E}"/>
                  </a:ext>
                </a:extLst>
              </p:cNvPr>
              <p:cNvSpPr txBox="1"/>
              <p:nvPr/>
            </p:nvSpPr>
            <p:spPr>
              <a:xfrm>
                <a:off x="-171450" y="462741"/>
                <a:ext cx="190500" cy="1524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rPr>
                  <a:t>F</a:t>
                </a:r>
                <a:endParaRPr kumimoji="0" lang="en-IN"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p:txBody>
          </p:sp>
          <p:sp>
            <p:nvSpPr>
              <p:cNvPr id="4166" name="Text Box 698380474">
                <a:extLst>
                  <a:ext uri="{FF2B5EF4-FFF2-40B4-BE49-F238E27FC236}">
                    <a16:creationId xmlns:a16="http://schemas.microsoft.com/office/drawing/2014/main" id="{DF50D700-9B2F-5E69-3A36-0494745FF20F}"/>
                  </a:ext>
                </a:extLst>
              </p:cNvPr>
              <p:cNvSpPr txBox="1"/>
              <p:nvPr/>
            </p:nvSpPr>
            <p:spPr>
              <a:xfrm>
                <a:off x="387350" y="-38100"/>
                <a:ext cx="165100" cy="1460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rPr>
                  <a:t>D</a:t>
                </a:r>
                <a:endParaRPr kumimoji="0" lang="en-IN"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p:txBody>
          </p:sp>
          <p:sp>
            <p:nvSpPr>
              <p:cNvPr id="4167" name="Text Box 1099581093">
                <a:extLst>
                  <a:ext uri="{FF2B5EF4-FFF2-40B4-BE49-F238E27FC236}">
                    <a16:creationId xmlns:a16="http://schemas.microsoft.com/office/drawing/2014/main" id="{D3747328-3508-F034-21E8-D97F29AFB95C}"/>
                  </a:ext>
                </a:extLst>
              </p:cNvPr>
              <p:cNvSpPr txBox="1"/>
              <p:nvPr/>
            </p:nvSpPr>
            <p:spPr>
              <a:xfrm>
                <a:off x="-38100" y="895350"/>
                <a:ext cx="171450" cy="1397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rPr>
                  <a:t>A</a:t>
                </a:r>
                <a:endParaRPr kumimoji="0" lang="en-IN"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p:txBody>
          </p:sp>
        </p:grpSp>
        <p:grpSp>
          <p:nvGrpSpPr>
            <p:cNvPr id="4158" name="Group 4157">
              <a:extLst>
                <a:ext uri="{FF2B5EF4-FFF2-40B4-BE49-F238E27FC236}">
                  <a16:creationId xmlns:a16="http://schemas.microsoft.com/office/drawing/2014/main" id="{D762D4AD-AA04-6DE5-4944-9B7C3EAF22DD}"/>
                </a:ext>
              </a:extLst>
            </p:cNvPr>
            <p:cNvGrpSpPr/>
            <p:nvPr/>
          </p:nvGrpSpPr>
          <p:grpSpPr>
            <a:xfrm>
              <a:off x="124690" y="212756"/>
              <a:ext cx="258250" cy="273653"/>
              <a:chOff x="0" y="212756"/>
              <a:chExt cx="258250" cy="273653"/>
            </a:xfrm>
          </p:grpSpPr>
          <p:cxnSp>
            <p:nvCxnSpPr>
              <p:cNvPr id="4159" name="Straight Connector 4158">
                <a:extLst>
                  <a:ext uri="{FF2B5EF4-FFF2-40B4-BE49-F238E27FC236}">
                    <a16:creationId xmlns:a16="http://schemas.microsoft.com/office/drawing/2014/main" id="{5C833A69-238A-43C5-C64B-CB67E7A682EF}"/>
                  </a:ext>
                </a:extLst>
              </p:cNvPr>
              <p:cNvCxnSpPr/>
              <p:nvPr/>
            </p:nvCxnSpPr>
            <p:spPr>
              <a:xfrm>
                <a:off x="87894" y="327810"/>
                <a:ext cx="170356" cy="158599"/>
              </a:xfrm>
              <a:prstGeom prst="line">
                <a:avLst/>
              </a:prstGeom>
              <a:noFill/>
              <a:ln w="12700" cap="flat" cmpd="sng" algn="ctr">
                <a:solidFill>
                  <a:schemeClr val="bg1"/>
                </a:solidFill>
                <a:prstDash val="solid"/>
                <a:miter lim="800000"/>
                <a:headEnd type="arrow" w="sm" len="sm"/>
              </a:ln>
              <a:effectLst/>
            </p:spPr>
          </p:cxnSp>
          <p:sp>
            <p:nvSpPr>
              <p:cNvPr id="4160" name="Text Box 1">
                <a:extLst>
                  <a:ext uri="{FF2B5EF4-FFF2-40B4-BE49-F238E27FC236}">
                    <a16:creationId xmlns:a16="http://schemas.microsoft.com/office/drawing/2014/main" id="{F882356B-FE0C-83C4-3DB6-4967B66DD997}"/>
                  </a:ext>
                </a:extLst>
              </p:cNvPr>
              <p:cNvSpPr txBox="1"/>
              <p:nvPr/>
            </p:nvSpPr>
            <p:spPr>
              <a:xfrm>
                <a:off x="0" y="212756"/>
                <a:ext cx="165100" cy="1460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rPr>
                  <a:t>B</a:t>
                </a:r>
                <a:endParaRPr kumimoji="0" lang="en-IN" sz="3000" b="0" i="0" u="none" strike="noStrike" kern="1200" cap="none" spc="0" normalizeH="0" baseline="0" noProof="0">
                  <a:ln>
                    <a:noFill/>
                  </a:ln>
                  <a:solidFill>
                    <a:prstClr val="white"/>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p:txBody>
          </p:sp>
        </p:grpSp>
      </p:grpSp>
    </p:spTree>
    <p:extLst>
      <p:ext uri="{BB962C8B-B14F-4D97-AF65-F5344CB8AC3E}">
        <p14:creationId xmlns:p14="http://schemas.microsoft.com/office/powerpoint/2010/main" val="156066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E94D9C6-F954-AF97-BC5A-E6382D9CD06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BDAD34A-E4AC-C469-EF86-7FC873C2B65C}"/>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AEFCE469-8806-3072-0F3D-CF0157322FB8}"/>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022C6623-907C-41BE-2982-E72ABFE74F21}"/>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C379DB53-82ED-9CA5-6259-0F051AB6727E}"/>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C8EAD0B6-A1B1-F3CB-3400-E7A9DDD2720E}"/>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95C54830-97FB-50D0-E606-EB1387693DDD}"/>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2B22438D-93C8-AB4D-0DF2-92AC9D3053D1}"/>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4E31F995-C05E-F164-99FD-0B3F080D8AA7}"/>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820F7EE3-95FA-0E60-70B1-E7EEAB798D23}"/>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3624664A-D9DC-B220-222E-75028043545A}"/>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43A6B28B-A04C-0DE1-FEF6-EC62FE847BE5}"/>
              </a:ext>
            </a:extLst>
          </p:cNvPr>
          <p:cNvSpPr txBox="1"/>
          <p:nvPr/>
        </p:nvSpPr>
        <p:spPr>
          <a:xfrm>
            <a:off x="7277100" y="174335"/>
            <a:ext cx="10706100" cy="4780476"/>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12.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Seven persons A, B, C, D, E, F and G sit around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 circular table and all of them are facing away from 	the center but not necessarily in the same order.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B sits third to the right of E. </a:t>
            </a:r>
            <a:r>
              <a:rPr lang="en-US" sz="3000" spc="-3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A sits third to the left of 	D, who sits adjacent to B. C sits adjacent to neither A 	nor E. F sits adjacent to</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B. Who sits second to the 	right of E?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tabLst>
                <a:tab pos="914400" algn="l"/>
                <a:tab pos="1782763" algn="l"/>
                <a:tab pos="3200400" algn="l"/>
                <a:tab pos="4114800" algn="l"/>
                <a:tab pos="5486400" algn="l"/>
                <a:tab pos="6400800" algn="l"/>
                <a:tab pos="7772400" algn="l"/>
                <a:tab pos="8686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B	(2)	C	(3)	F	(4)	D</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4133305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34CEE058-1AB0-EFE9-F97A-0578CFA8BCC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AF4C41F-229C-80DE-88C5-25B24AA57029}"/>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C3D1CC74-91E0-C17E-E0E6-C416E30BD8C2}"/>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A7253EDF-170D-2C67-DB0C-EB3E6FD1B30F}"/>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9856D3B7-96C9-B1BB-EC4D-C3A1FA40A725}"/>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D86EAB55-1E9F-07C5-1AA6-959CA1286BF2}"/>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0F69149A-2535-6E6A-AC0D-5A8A7E38CD69}"/>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A56BF881-D81C-D0E1-2375-A72CC72C0090}"/>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1F932F55-F7BE-55A1-7140-9A9086EF6E50}"/>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C97FF30E-52F2-DD42-ADCE-4E996808A695}"/>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2285E4F5-5B1E-1EC1-0C44-57C855495565}"/>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6601EC6C-201C-7870-5797-818AF72CF9FC}"/>
              </a:ext>
            </a:extLst>
          </p:cNvPr>
          <p:cNvSpPr txBox="1"/>
          <p:nvPr/>
        </p:nvSpPr>
        <p:spPr>
          <a:xfrm>
            <a:off x="7277100" y="174335"/>
            <a:ext cx="10706100" cy="553998"/>
          </a:xfrm>
          <a:prstGeom prst="rect">
            <a:avLst/>
          </a:prstGeom>
          <a:noFill/>
        </p:spPr>
        <p:txBody>
          <a:bodyPr wrap="square">
            <a:spAutoFit/>
          </a:bodyPr>
          <a:lstStyle/>
          <a:p>
            <a:pPr marR="0" algn="just"/>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seating arrangement is as follows,</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pSp>
        <p:nvGrpSpPr>
          <p:cNvPr id="3" name="Group 2">
            <a:extLst>
              <a:ext uri="{FF2B5EF4-FFF2-40B4-BE49-F238E27FC236}">
                <a16:creationId xmlns:a16="http://schemas.microsoft.com/office/drawing/2014/main" id="{46DE8998-3175-A496-51F3-BDB4E17889A8}"/>
              </a:ext>
            </a:extLst>
          </p:cNvPr>
          <p:cNvGrpSpPr/>
          <p:nvPr/>
        </p:nvGrpSpPr>
        <p:grpSpPr>
          <a:xfrm>
            <a:off x="9302768" y="1770102"/>
            <a:ext cx="5022832" cy="4363998"/>
            <a:chOff x="1" y="0"/>
            <a:chExt cx="1211366" cy="1006762"/>
          </a:xfrm>
        </p:grpSpPr>
        <p:grpSp>
          <p:nvGrpSpPr>
            <p:cNvPr id="5" name="Group 4">
              <a:extLst>
                <a:ext uri="{FF2B5EF4-FFF2-40B4-BE49-F238E27FC236}">
                  <a16:creationId xmlns:a16="http://schemas.microsoft.com/office/drawing/2014/main" id="{B4DF2071-4FCF-6881-DEF3-015B09DC76E1}"/>
                </a:ext>
              </a:extLst>
            </p:cNvPr>
            <p:cNvGrpSpPr/>
            <p:nvPr/>
          </p:nvGrpSpPr>
          <p:grpSpPr>
            <a:xfrm>
              <a:off x="1" y="0"/>
              <a:ext cx="1162687" cy="1006762"/>
              <a:chOff x="0" y="0"/>
              <a:chExt cx="1163225" cy="1219200"/>
            </a:xfrm>
          </p:grpSpPr>
          <p:sp>
            <p:nvSpPr>
              <p:cNvPr id="9" name="Text Box 574681592">
                <a:extLst>
                  <a:ext uri="{FF2B5EF4-FFF2-40B4-BE49-F238E27FC236}">
                    <a16:creationId xmlns:a16="http://schemas.microsoft.com/office/drawing/2014/main" id="{4030AA14-485A-8F10-AE88-DD97BABB4EA0}"/>
                  </a:ext>
                </a:extLst>
              </p:cNvPr>
              <p:cNvSpPr txBox="1"/>
              <p:nvPr/>
            </p:nvSpPr>
            <p:spPr>
              <a:xfrm>
                <a:off x="972725" y="162094"/>
                <a:ext cx="190500" cy="12571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N</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pSp>
            <p:nvGrpSpPr>
              <p:cNvPr id="11" name="Group 10">
                <a:extLst>
                  <a:ext uri="{FF2B5EF4-FFF2-40B4-BE49-F238E27FC236}">
                    <a16:creationId xmlns:a16="http://schemas.microsoft.com/office/drawing/2014/main" id="{D315F9FF-D97F-433D-B824-DF42AB6B1E91}"/>
                  </a:ext>
                </a:extLst>
              </p:cNvPr>
              <p:cNvGrpSpPr/>
              <p:nvPr/>
            </p:nvGrpSpPr>
            <p:grpSpPr>
              <a:xfrm>
                <a:off x="127000" y="0"/>
                <a:ext cx="910144" cy="1219200"/>
                <a:chOff x="-38100" y="-38100"/>
                <a:chExt cx="910144" cy="1219200"/>
              </a:xfrm>
            </p:grpSpPr>
            <p:grpSp>
              <p:nvGrpSpPr>
                <p:cNvPr id="20" name="Group 19">
                  <a:extLst>
                    <a:ext uri="{FF2B5EF4-FFF2-40B4-BE49-F238E27FC236}">
                      <a16:creationId xmlns:a16="http://schemas.microsoft.com/office/drawing/2014/main" id="{E3762BA3-3E5E-0B4C-EA33-5F306FD9A38B}"/>
                    </a:ext>
                  </a:extLst>
                </p:cNvPr>
                <p:cNvGrpSpPr/>
                <p:nvPr/>
              </p:nvGrpSpPr>
              <p:grpSpPr>
                <a:xfrm>
                  <a:off x="-12700" y="107950"/>
                  <a:ext cx="884744" cy="927100"/>
                  <a:chOff x="-12700" y="0"/>
                  <a:chExt cx="884744" cy="927100"/>
                </a:xfrm>
              </p:grpSpPr>
              <p:cxnSp>
                <p:nvCxnSpPr>
                  <p:cNvPr id="26" name="Straight Connector 25">
                    <a:extLst>
                      <a:ext uri="{FF2B5EF4-FFF2-40B4-BE49-F238E27FC236}">
                        <a16:creationId xmlns:a16="http://schemas.microsoft.com/office/drawing/2014/main" id="{9030740A-C170-67E9-CA8E-932CB0976EA1}"/>
                      </a:ext>
                    </a:extLst>
                  </p:cNvPr>
                  <p:cNvCxnSpPr/>
                  <p:nvPr/>
                </p:nvCxnSpPr>
                <p:spPr>
                  <a:xfrm>
                    <a:off x="450850" y="666750"/>
                    <a:ext cx="6350" cy="260350"/>
                  </a:xfrm>
                  <a:prstGeom prst="line">
                    <a:avLst/>
                  </a:prstGeom>
                  <a:noFill/>
                  <a:ln w="12700" cap="flat" cmpd="sng" algn="ctr">
                    <a:solidFill>
                      <a:schemeClr val="bg1"/>
                    </a:solidFill>
                    <a:prstDash val="solid"/>
                    <a:miter lim="800000"/>
                    <a:headEnd type="arrow" w="sm" len="sm"/>
                  </a:ln>
                  <a:effectLst/>
                </p:spPr>
              </p:cxnSp>
              <p:grpSp>
                <p:nvGrpSpPr>
                  <p:cNvPr id="27" name="Group 26">
                    <a:extLst>
                      <a:ext uri="{FF2B5EF4-FFF2-40B4-BE49-F238E27FC236}">
                        <a16:creationId xmlns:a16="http://schemas.microsoft.com/office/drawing/2014/main" id="{FDC76852-463E-7DBC-835B-9C860526F12E}"/>
                      </a:ext>
                    </a:extLst>
                  </p:cNvPr>
                  <p:cNvGrpSpPr/>
                  <p:nvPr/>
                </p:nvGrpSpPr>
                <p:grpSpPr>
                  <a:xfrm>
                    <a:off x="-12700" y="0"/>
                    <a:ext cx="884744" cy="825431"/>
                    <a:chOff x="-12700" y="0"/>
                    <a:chExt cx="884744" cy="825431"/>
                  </a:xfrm>
                </p:grpSpPr>
                <p:cxnSp>
                  <p:nvCxnSpPr>
                    <p:cNvPr id="28" name="Straight Connector 27">
                      <a:extLst>
                        <a:ext uri="{FF2B5EF4-FFF2-40B4-BE49-F238E27FC236}">
                          <a16:creationId xmlns:a16="http://schemas.microsoft.com/office/drawing/2014/main" id="{060BE4CA-EAF2-1178-5F68-DD5A4E529AD0}"/>
                        </a:ext>
                      </a:extLst>
                    </p:cNvPr>
                    <p:cNvCxnSpPr/>
                    <p:nvPr/>
                  </p:nvCxnSpPr>
                  <p:spPr>
                    <a:xfrm flipV="1">
                      <a:off x="621683" y="129909"/>
                      <a:ext cx="161737" cy="165977"/>
                    </a:xfrm>
                    <a:prstGeom prst="line">
                      <a:avLst/>
                    </a:prstGeom>
                    <a:noFill/>
                    <a:ln w="12700" cap="flat" cmpd="sng" algn="ctr">
                      <a:solidFill>
                        <a:schemeClr val="bg1"/>
                      </a:solidFill>
                      <a:prstDash val="solid"/>
                      <a:miter lim="800000"/>
                      <a:headEnd type="arrow" w="sm" len="sm"/>
                    </a:ln>
                    <a:effectLst/>
                  </p:spPr>
                </p:cxnSp>
                <p:grpSp>
                  <p:nvGrpSpPr>
                    <p:cNvPr id="29" name="Group 28">
                      <a:extLst>
                        <a:ext uri="{FF2B5EF4-FFF2-40B4-BE49-F238E27FC236}">
                          <a16:creationId xmlns:a16="http://schemas.microsoft.com/office/drawing/2014/main" id="{FBA6A2EE-BF11-EC6B-4663-ACD182606D70}"/>
                        </a:ext>
                      </a:extLst>
                    </p:cNvPr>
                    <p:cNvGrpSpPr/>
                    <p:nvPr/>
                  </p:nvGrpSpPr>
                  <p:grpSpPr>
                    <a:xfrm>
                      <a:off x="-12700" y="0"/>
                      <a:ext cx="884744" cy="825431"/>
                      <a:chOff x="-12700" y="0"/>
                      <a:chExt cx="884744" cy="825431"/>
                    </a:xfrm>
                  </p:grpSpPr>
                  <p:cxnSp>
                    <p:nvCxnSpPr>
                      <p:cNvPr id="30" name="Straight Connector 29">
                        <a:extLst>
                          <a:ext uri="{FF2B5EF4-FFF2-40B4-BE49-F238E27FC236}">
                            <a16:creationId xmlns:a16="http://schemas.microsoft.com/office/drawing/2014/main" id="{A551E43A-6A5F-B8F5-6D3D-02A259DAA587}"/>
                          </a:ext>
                        </a:extLst>
                      </p:cNvPr>
                      <p:cNvCxnSpPr/>
                      <p:nvPr/>
                    </p:nvCxnSpPr>
                    <p:spPr>
                      <a:xfrm flipH="1" flipV="1">
                        <a:off x="450850" y="0"/>
                        <a:ext cx="6350" cy="254000"/>
                      </a:xfrm>
                      <a:prstGeom prst="line">
                        <a:avLst/>
                      </a:prstGeom>
                      <a:noFill/>
                      <a:ln w="12700" cap="flat" cmpd="sng" algn="ctr">
                        <a:solidFill>
                          <a:schemeClr val="bg1"/>
                        </a:solidFill>
                        <a:prstDash val="solid"/>
                        <a:miter lim="800000"/>
                        <a:headEnd type="arrow" w="sm" len="sm"/>
                      </a:ln>
                      <a:effectLst/>
                    </p:spPr>
                  </p:cxnSp>
                  <p:grpSp>
                    <p:nvGrpSpPr>
                      <p:cNvPr id="31" name="Group 30">
                        <a:extLst>
                          <a:ext uri="{FF2B5EF4-FFF2-40B4-BE49-F238E27FC236}">
                            <a16:creationId xmlns:a16="http://schemas.microsoft.com/office/drawing/2014/main" id="{29BEE110-A784-C626-FA32-9A449C6A3815}"/>
                          </a:ext>
                        </a:extLst>
                      </p:cNvPr>
                      <p:cNvGrpSpPr/>
                      <p:nvPr/>
                    </p:nvGrpSpPr>
                    <p:grpSpPr>
                      <a:xfrm>
                        <a:off x="-12700" y="95181"/>
                        <a:ext cx="884744" cy="730250"/>
                        <a:chOff x="-12700" y="-69"/>
                        <a:chExt cx="884744" cy="730250"/>
                      </a:xfrm>
                    </p:grpSpPr>
                    <p:sp>
                      <p:nvSpPr>
                        <p:cNvPr id="32" name="Oval 31">
                          <a:extLst>
                            <a:ext uri="{FF2B5EF4-FFF2-40B4-BE49-F238E27FC236}">
                              <a16:creationId xmlns:a16="http://schemas.microsoft.com/office/drawing/2014/main" id="{8E26BD6D-7D7C-D1A7-120F-3553124882CD}"/>
                            </a:ext>
                          </a:extLst>
                        </p:cNvPr>
                        <p:cNvSpPr/>
                        <p:nvPr/>
                      </p:nvSpPr>
                      <p:spPr>
                        <a:xfrm>
                          <a:off x="88900" y="-69"/>
                          <a:ext cx="654042" cy="730250"/>
                        </a:xfrm>
                        <a:prstGeom prst="ellipse">
                          <a:avLst/>
                        </a:prstGeom>
                        <a:noFill/>
                        <a:ln w="12700" cap="flat" cmpd="sng" algn="ctr">
                          <a:solidFill>
                            <a:schemeClr val="bg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3000">
                            <a:solidFill>
                              <a:schemeClr val="bg1"/>
                            </a:solidFill>
                            <a:latin typeface="Arial Bold" panose="020B0704020202020204" pitchFamily="34" charset="0"/>
                            <a:cs typeface="Arial Bold" panose="020B0704020202020204" pitchFamily="34" charset="0"/>
                          </a:endParaRPr>
                        </a:p>
                      </p:txBody>
                    </p:sp>
                    <p:cxnSp>
                      <p:nvCxnSpPr>
                        <p:cNvPr id="33" name="Straight Connector 32">
                          <a:extLst>
                            <a:ext uri="{FF2B5EF4-FFF2-40B4-BE49-F238E27FC236}">
                              <a16:creationId xmlns:a16="http://schemas.microsoft.com/office/drawing/2014/main" id="{46BBA271-96E2-AEE3-4C26-55AD43F891BC}"/>
                            </a:ext>
                          </a:extLst>
                        </p:cNvPr>
                        <p:cNvCxnSpPr/>
                        <p:nvPr/>
                      </p:nvCxnSpPr>
                      <p:spPr>
                        <a:xfrm flipH="1" flipV="1">
                          <a:off x="107950" y="57150"/>
                          <a:ext cx="158750" cy="114300"/>
                        </a:xfrm>
                        <a:prstGeom prst="line">
                          <a:avLst/>
                        </a:prstGeom>
                        <a:noFill/>
                        <a:ln w="12700" cap="flat" cmpd="sng" algn="ctr">
                          <a:solidFill>
                            <a:schemeClr val="bg1"/>
                          </a:solidFill>
                          <a:prstDash val="solid"/>
                          <a:miter lim="800000"/>
                          <a:headEnd type="arrow" w="sm" len="sm"/>
                          <a:tailEnd type="none"/>
                        </a:ln>
                        <a:effectLst/>
                      </p:spPr>
                    </p:cxnSp>
                    <p:cxnSp>
                      <p:nvCxnSpPr>
                        <p:cNvPr id="34" name="Straight Connector 33">
                          <a:extLst>
                            <a:ext uri="{FF2B5EF4-FFF2-40B4-BE49-F238E27FC236}">
                              <a16:creationId xmlns:a16="http://schemas.microsoft.com/office/drawing/2014/main" id="{29179CFE-5D86-7332-6036-6295FD845901}"/>
                            </a:ext>
                          </a:extLst>
                        </p:cNvPr>
                        <p:cNvCxnSpPr/>
                        <p:nvPr/>
                      </p:nvCxnSpPr>
                      <p:spPr>
                        <a:xfrm flipH="1">
                          <a:off x="-12700" y="387350"/>
                          <a:ext cx="241300" cy="0"/>
                        </a:xfrm>
                        <a:prstGeom prst="line">
                          <a:avLst/>
                        </a:prstGeom>
                        <a:noFill/>
                        <a:ln w="12700" cap="flat" cmpd="sng" algn="ctr">
                          <a:solidFill>
                            <a:schemeClr val="bg1"/>
                          </a:solidFill>
                          <a:prstDash val="solid"/>
                          <a:miter lim="800000"/>
                          <a:headEnd type="arrow" w="sm" len="sm"/>
                        </a:ln>
                        <a:effectLst/>
                      </p:spPr>
                    </p:cxnSp>
                    <p:cxnSp>
                      <p:nvCxnSpPr>
                        <p:cNvPr id="35" name="Straight Connector 34">
                          <a:extLst>
                            <a:ext uri="{FF2B5EF4-FFF2-40B4-BE49-F238E27FC236}">
                              <a16:creationId xmlns:a16="http://schemas.microsoft.com/office/drawing/2014/main" id="{A9F0C0DA-678B-14A2-C7FE-BC4EA50F4DF8}"/>
                            </a:ext>
                          </a:extLst>
                        </p:cNvPr>
                        <p:cNvCxnSpPr/>
                        <p:nvPr/>
                      </p:nvCxnSpPr>
                      <p:spPr>
                        <a:xfrm flipH="1">
                          <a:off x="133350" y="538743"/>
                          <a:ext cx="188877" cy="153407"/>
                        </a:xfrm>
                        <a:prstGeom prst="line">
                          <a:avLst/>
                        </a:prstGeom>
                        <a:noFill/>
                        <a:ln w="12700" cap="flat" cmpd="sng" algn="ctr">
                          <a:solidFill>
                            <a:schemeClr val="bg1"/>
                          </a:solidFill>
                          <a:prstDash val="solid"/>
                          <a:miter lim="800000"/>
                          <a:headEnd type="arrow" w="sm" len="sm"/>
                        </a:ln>
                        <a:effectLst/>
                      </p:spPr>
                    </p:cxnSp>
                    <p:cxnSp>
                      <p:nvCxnSpPr>
                        <p:cNvPr id="36" name="Straight Connector 35">
                          <a:extLst>
                            <a:ext uri="{FF2B5EF4-FFF2-40B4-BE49-F238E27FC236}">
                              <a16:creationId xmlns:a16="http://schemas.microsoft.com/office/drawing/2014/main" id="{A6D3FCB5-49EA-E40F-1811-D842BBB42BDA}"/>
                            </a:ext>
                          </a:extLst>
                        </p:cNvPr>
                        <p:cNvCxnSpPr/>
                        <p:nvPr/>
                      </p:nvCxnSpPr>
                      <p:spPr>
                        <a:xfrm>
                          <a:off x="636821" y="398298"/>
                          <a:ext cx="235223" cy="0"/>
                        </a:xfrm>
                        <a:prstGeom prst="line">
                          <a:avLst/>
                        </a:prstGeom>
                        <a:noFill/>
                        <a:ln w="12700" cap="flat" cmpd="sng" algn="ctr">
                          <a:solidFill>
                            <a:schemeClr val="bg1"/>
                          </a:solidFill>
                          <a:prstDash val="solid"/>
                          <a:miter lim="800000"/>
                          <a:headEnd type="arrow" w="sm" len="sm"/>
                        </a:ln>
                        <a:effectLst/>
                      </p:spPr>
                    </p:cxnSp>
                  </p:grpSp>
                </p:grpSp>
              </p:grpSp>
            </p:grpSp>
            <p:sp>
              <p:nvSpPr>
                <p:cNvPr id="21" name="Text Box 456471356">
                  <a:extLst>
                    <a:ext uri="{FF2B5EF4-FFF2-40B4-BE49-F238E27FC236}">
                      <a16:creationId xmlns:a16="http://schemas.microsoft.com/office/drawing/2014/main" id="{172C890D-FE4C-6AF3-8EB4-B940DB56FA15}"/>
                    </a:ext>
                  </a:extLst>
                </p:cNvPr>
                <p:cNvSpPr txBox="1"/>
                <p:nvPr/>
              </p:nvSpPr>
              <p:spPr>
                <a:xfrm>
                  <a:off x="-25400" y="139700"/>
                  <a:ext cx="158750" cy="1397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K</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23" name="Text Box 1180018429">
                  <a:extLst>
                    <a:ext uri="{FF2B5EF4-FFF2-40B4-BE49-F238E27FC236}">
                      <a16:creationId xmlns:a16="http://schemas.microsoft.com/office/drawing/2014/main" id="{35F8170B-9959-3ADE-6CEE-AD8E1C8930F0}"/>
                    </a:ext>
                  </a:extLst>
                </p:cNvPr>
                <p:cNvSpPr txBox="1"/>
                <p:nvPr/>
              </p:nvSpPr>
              <p:spPr>
                <a:xfrm>
                  <a:off x="450850" y="1041400"/>
                  <a:ext cx="190500" cy="1397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M</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24" name="Text Box 911508982">
                  <a:extLst>
                    <a:ext uri="{FF2B5EF4-FFF2-40B4-BE49-F238E27FC236}">
                      <a16:creationId xmlns:a16="http://schemas.microsoft.com/office/drawing/2014/main" id="{7671DF89-53A1-BB22-1D9A-9F3B14BD1E1D}"/>
                    </a:ext>
                  </a:extLst>
                </p:cNvPr>
                <p:cNvSpPr txBox="1"/>
                <p:nvPr/>
              </p:nvSpPr>
              <p:spPr>
                <a:xfrm>
                  <a:off x="387350" y="-38100"/>
                  <a:ext cx="165100" cy="1460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L</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25" name="Text Box 346165840">
                  <a:extLst>
                    <a:ext uri="{FF2B5EF4-FFF2-40B4-BE49-F238E27FC236}">
                      <a16:creationId xmlns:a16="http://schemas.microsoft.com/office/drawing/2014/main" id="{EA45066C-3ED1-FAC5-A486-4B8B447C74D8}"/>
                    </a:ext>
                  </a:extLst>
                </p:cNvPr>
                <p:cNvSpPr txBox="1"/>
                <p:nvPr/>
              </p:nvSpPr>
              <p:spPr>
                <a:xfrm>
                  <a:off x="-38100" y="895350"/>
                  <a:ext cx="171450" cy="1397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O</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pSp>
          <p:sp>
            <p:nvSpPr>
              <p:cNvPr id="15" name="Text Box 1748267974">
                <a:extLst>
                  <a:ext uri="{FF2B5EF4-FFF2-40B4-BE49-F238E27FC236}">
                    <a16:creationId xmlns:a16="http://schemas.microsoft.com/office/drawing/2014/main" id="{FB7C46C0-EDE6-35C2-D8FF-A12D5CE974E5}"/>
                  </a:ext>
                </a:extLst>
              </p:cNvPr>
              <p:cNvSpPr txBox="1"/>
              <p:nvPr/>
            </p:nvSpPr>
            <p:spPr>
              <a:xfrm>
                <a:off x="1079918" y="592349"/>
                <a:ext cx="69838" cy="229816"/>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R</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19" name="Text Box 1691215897">
                <a:extLst>
                  <a:ext uri="{FF2B5EF4-FFF2-40B4-BE49-F238E27FC236}">
                    <a16:creationId xmlns:a16="http://schemas.microsoft.com/office/drawing/2014/main" id="{B21D3E75-996B-BC16-1DE3-24451E2ABB90}"/>
                  </a:ext>
                </a:extLst>
              </p:cNvPr>
              <p:cNvSpPr txBox="1"/>
              <p:nvPr/>
            </p:nvSpPr>
            <p:spPr>
              <a:xfrm>
                <a:off x="0" y="565150"/>
                <a:ext cx="190500" cy="1250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P</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pSp>
        <p:cxnSp>
          <p:nvCxnSpPr>
            <p:cNvPr id="6" name="Straight Connector 5">
              <a:extLst>
                <a:ext uri="{FF2B5EF4-FFF2-40B4-BE49-F238E27FC236}">
                  <a16:creationId xmlns:a16="http://schemas.microsoft.com/office/drawing/2014/main" id="{551F0E3B-BDC9-345B-38F4-672636750C71}"/>
                </a:ext>
              </a:extLst>
            </p:cNvPr>
            <p:cNvCxnSpPr/>
            <p:nvPr/>
          </p:nvCxnSpPr>
          <p:spPr>
            <a:xfrm>
              <a:off x="696923" y="628768"/>
              <a:ext cx="187325" cy="103505"/>
            </a:xfrm>
            <a:prstGeom prst="line">
              <a:avLst/>
            </a:prstGeom>
            <a:noFill/>
            <a:ln w="12700" cap="flat" cmpd="sng" algn="ctr">
              <a:solidFill>
                <a:schemeClr val="bg1"/>
              </a:solidFill>
              <a:prstDash val="solid"/>
              <a:miter lim="800000"/>
              <a:headEnd type="arrow" w="sm" len="sm"/>
            </a:ln>
            <a:effectLst/>
          </p:spPr>
        </p:cxnSp>
        <p:sp>
          <p:nvSpPr>
            <p:cNvPr id="8" name="Text Box 1">
              <a:extLst>
                <a:ext uri="{FF2B5EF4-FFF2-40B4-BE49-F238E27FC236}">
                  <a16:creationId xmlns:a16="http://schemas.microsoft.com/office/drawing/2014/main" id="{0FB53189-75E1-146D-352E-BCDDAF4643E4}"/>
                </a:ext>
              </a:extLst>
            </p:cNvPr>
            <p:cNvSpPr txBox="1"/>
            <p:nvPr/>
          </p:nvSpPr>
          <p:spPr>
            <a:xfrm>
              <a:off x="948477" y="761053"/>
              <a:ext cx="262890" cy="2095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Q</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pSp>
    </p:spTree>
    <p:extLst>
      <p:ext uri="{BB962C8B-B14F-4D97-AF65-F5344CB8AC3E}">
        <p14:creationId xmlns:p14="http://schemas.microsoft.com/office/powerpoint/2010/main" val="2112403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6233ED28-CD63-0137-D5EA-5EB525E5BB0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3ABC27E-78D0-547A-2ECB-EF8E4E991339}"/>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8E6B71FC-1682-FF7D-61A5-BE2DF68ABA07}"/>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B75F4684-B149-5F03-42B4-A85129377020}"/>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50333C86-708C-2023-0B8A-52273C09D668}"/>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A61F41F0-25E2-6494-3191-013C8BD5C23D}"/>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7878F67B-EA79-F058-844A-8B7561619139}"/>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8B3E9B57-ACAD-CDBC-CC37-C40BC7559C5C}"/>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1AE1A380-EE66-73A5-DBCF-040761B482C8}"/>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F28C9321-FE12-FD2E-0012-0FB1E05AA14B}"/>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881115FF-BA32-E3EF-B965-5D7C84A85F5D}"/>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61B74275-E71C-14F3-96B3-D06FF717DB17}"/>
              </a:ext>
            </a:extLst>
          </p:cNvPr>
          <p:cNvSpPr txBox="1"/>
          <p:nvPr/>
        </p:nvSpPr>
        <p:spPr>
          <a:xfrm>
            <a:off x="7277100" y="174335"/>
            <a:ext cx="10706100" cy="5357557"/>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13.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Eight persons K, L, M, N, O, P, Q and R sit around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 circular table and all of them are facing the </a:t>
            </a:r>
            <a:r>
              <a:rPr lang="en-US" sz="3000" dirty="0" err="1">
                <a:solidFill>
                  <a:schemeClr val="bg1"/>
                </a:solidFill>
                <a:effectLst/>
                <a:latin typeface="Arial Bold" panose="020B0704020202020204" pitchFamily="34" charset="0"/>
                <a:ea typeface="Calibri" panose="020F0502020204030204" pitchFamily="34" charset="0"/>
                <a:cs typeface="Arial Bold" panose="020B0704020202020204" pitchFamily="34" charset="0"/>
              </a:rPr>
              <a:t>centre</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but not necessarily in the same order. N sits third to 	the right of M. R sits adjacent to N. K sits third to the 	left of M. P sits adjacent to O, but sits adjacent to 	neither N nor M. O sits  second to the left of Q,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who is not adjacent to L. Who sits to the immediate 	left of M?</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tabLst>
                <a:tab pos="914400" algn="l"/>
                <a:tab pos="1828800" algn="l"/>
                <a:tab pos="3200400" algn="l"/>
                <a:tab pos="4114800" algn="l"/>
                <a:tab pos="5554663" algn="l"/>
                <a:tab pos="6400800" algn="l"/>
                <a:tab pos="7772400" algn="l"/>
                <a:tab pos="8686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O	(2)	R	(3)	P	(4)	L</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2696081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9DD7CD2E-C674-62DD-D6D4-8B971483B65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15FD145-4C73-4DB4-8BD0-295F19140666}"/>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B247F98F-27AA-DBCC-5CC3-2F9F0C22EEC3}"/>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FA5208AD-5285-9ACA-0C54-4E5F3BE4B0A8}"/>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0D949247-B1AE-88AF-5759-8DA9F42D46D2}"/>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ABDB5BFA-F1E7-11C1-1AEB-E54C600F99C1}"/>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ECA5E28E-614E-527A-5C85-6205B643C139}"/>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D8EC54D2-D979-880E-DF41-98FD8D2420F6}"/>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6044E0C9-D02E-2C91-79C4-2731A2701546}"/>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22BEE6C9-E550-72A8-7313-7EEA16F09715}"/>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948540C2-1C9B-5F82-4538-9674ED93BB87}"/>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16B041CB-AB74-9616-EAFA-BABD7CFBEA8C}"/>
              </a:ext>
            </a:extLst>
          </p:cNvPr>
          <p:cNvSpPr txBox="1"/>
          <p:nvPr/>
        </p:nvSpPr>
        <p:spPr>
          <a:xfrm>
            <a:off x="7277100" y="174335"/>
            <a:ext cx="10706100" cy="553998"/>
          </a:xfrm>
          <a:prstGeom prst="rect">
            <a:avLst/>
          </a:prstGeom>
          <a:noFill/>
        </p:spPr>
        <p:txBody>
          <a:bodyPr wrap="square">
            <a:spAutoFit/>
          </a:bodyPr>
          <a:lstStyle/>
          <a:p>
            <a:pPr marL="0" marR="0" algn="just"/>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seating arrangement is as follows,</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pSp>
        <p:nvGrpSpPr>
          <p:cNvPr id="3" name="Group 2">
            <a:extLst>
              <a:ext uri="{FF2B5EF4-FFF2-40B4-BE49-F238E27FC236}">
                <a16:creationId xmlns:a16="http://schemas.microsoft.com/office/drawing/2014/main" id="{75E96CB3-B121-B102-A760-D45AA2A1D27E}"/>
              </a:ext>
            </a:extLst>
          </p:cNvPr>
          <p:cNvGrpSpPr/>
          <p:nvPr/>
        </p:nvGrpSpPr>
        <p:grpSpPr>
          <a:xfrm>
            <a:off x="8710784" y="1916716"/>
            <a:ext cx="6148216" cy="3607783"/>
            <a:chOff x="81566" y="-249465"/>
            <a:chExt cx="1538446" cy="1122940"/>
          </a:xfrm>
        </p:grpSpPr>
        <p:grpSp>
          <p:nvGrpSpPr>
            <p:cNvPr id="5" name="Group 4">
              <a:extLst>
                <a:ext uri="{FF2B5EF4-FFF2-40B4-BE49-F238E27FC236}">
                  <a16:creationId xmlns:a16="http://schemas.microsoft.com/office/drawing/2014/main" id="{3709A490-8372-3482-36FD-46B2348B8F94}"/>
                </a:ext>
              </a:extLst>
            </p:cNvPr>
            <p:cNvGrpSpPr/>
            <p:nvPr/>
          </p:nvGrpSpPr>
          <p:grpSpPr>
            <a:xfrm>
              <a:off x="81566" y="-249465"/>
              <a:ext cx="1538446" cy="1122940"/>
              <a:chOff x="-89884" y="-1047585"/>
              <a:chExt cx="1538446" cy="1122940"/>
            </a:xfrm>
          </p:grpSpPr>
          <p:grpSp>
            <p:nvGrpSpPr>
              <p:cNvPr id="8" name="Group 7">
                <a:extLst>
                  <a:ext uri="{FF2B5EF4-FFF2-40B4-BE49-F238E27FC236}">
                    <a16:creationId xmlns:a16="http://schemas.microsoft.com/office/drawing/2014/main" id="{7B67BD6A-93AB-8F79-5B62-6944C2E67E99}"/>
                  </a:ext>
                </a:extLst>
              </p:cNvPr>
              <p:cNvGrpSpPr/>
              <p:nvPr/>
            </p:nvGrpSpPr>
            <p:grpSpPr>
              <a:xfrm>
                <a:off x="101683" y="-901535"/>
                <a:ext cx="1063542" cy="817108"/>
                <a:chOff x="101683" y="-1009485"/>
                <a:chExt cx="1063542" cy="817108"/>
              </a:xfrm>
            </p:grpSpPr>
            <p:cxnSp>
              <p:nvCxnSpPr>
                <p:cNvPr id="25" name="Straight Connector 24">
                  <a:extLst>
                    <a:ext uri="{FF2B5EF4-FFF2-40B4-BE49-F238E27FC236}">
                      <a16:creationId xmlns:a16="http://schemas.microsoft.com/office/drawing/2014/main" id="{2C10EB0E-2730-CB7B-B354-9C2EFB7519FF}"/>
                    </a:ext>
                  </a:extLst>
                </p:cNvPr>
                <p:cNvCxnSpPr/>
                <p:nvPr/>
              </p:nvCxnSpPr>
              <p:spPr>
                <a:xfrm flipH="1" flipV="1">
                  <a:off x="647700" y="-1009485"/>
                  <a:ext cx="0" cy="203200"/>
                </a:xfrm>
                <a:prstGeom prst="line">
                  <a:avLst/>
                </a:prstGeom>
                <a:noFill/>
                <a:ln w="12700" cap="flat" cmpd="sng" algn="ctr">
                  <a:solidFill>
                    <a:schemeClr val="bg1"/>
                  </a:solidFill>
                  <a:prstDash val="solid"/>
                  <a:miter lim="800000"/>
                  <a:headEnd type="arrow" w="sm" len="sm"/>
                </a:ln>
                <a:effectLst/>
              </p:spPr>
            </p:cxnSp>
            <p:grpSp>
              <p:nvGrpSpPr>
                <p:cNvPr id="26" name="Group 25">
                  <a:extLst>
                    <a:ext uri="{FF2B5EF4-FFF2-40B4-BE49-F238E27FC236}">
                      <a16:creationId xmlns:a16="http://schemas.microsoft.com/office/drawing/2014/main" id="{7F7057B9-3026-24F3-B116-5D5E4CEEB9EE}"/>
                    </a:ext>
                  </a:extLst>
                </p:cNvPr>
                <p:cNvGrpSpPr/>
                <p:nvPr/>
              </p:nvGrpSpPr>
              <p:grpSpPr>
                <a:xfrm>
                  <a:off x="101683" y="-975373"/>
                  <a:ext cx="1063542" cy="782996"/>
                  <a:chOff x="101683" y="-975373"/>
                  <a:chExt cx="1063542" cy="782996"/>
                </a:xfrm>
              </p:grpSpPr>
              <p:cxnSp>
                <p:nvCxnSpPr>
                  <p:cNvPr id="27" name="Straight Connector 26">
                    <a:extLst>
                      <a:ext uri="{FF2B5EF4-FFF2-40B4-BE49-F238E27FC236}">
                        <a16:creationId xmlns:a16="http://schemas.microsoft.com/office/drawing/2014/main" id="{BC513513-8CC5-8DEE-1FD3-916112F485C9}"/>
                      </a:ext>
                    </a:extLst>
                  </p:cNvPr>
                  <p:cNvCxnSpPr/>
                  <p:nvPr/>
                </p:nvCxnSpPr>
                <p:spPr>
                  <a:xfrm flipH="1">
                    <a:off x="101683" y="-601907"/>
                    <a:ext cx="242866" cy="0"/>
                  </a:xfrm>
                  <a:prstGeom prst="line">
                    <a:avLst/>
                  </a:prstGeom>
                  <a:noFill/>
                  <a:ln w="12700" cap="flat" cmpd="sng" algn="ctr">
                    <a:solidFill>
                      <a:schemeClr val="bg1"/>
                    </a:solidFill>
                    <a:prstDash val="solid"/>
                    <a:miter lim="800000"/>
                    <a:headEnd type="arrow" w="sm" len="sm"/>
                  </a:ln>
                  <a:effectLst/>
                </p:spPr>
              </p:cxnSp>
              <p:grpSp>
                <p:nvGrpSpPr>
                  <p:cNvPr id="28" name="Group 27">
                    <a:extLst>
                      <a:ext uri="{FF2B5EF4-FFF2-40B4-BE49-F238E27FC236}">
                        <a16:creationId xmlns:a16="http://schemas.microsoft.com/office/drawing/2014/main" id="{24C7F8D3-3735-AFD3-0B8E-84C2DE234C6F}"/>
                      </a:ext>
                    </a:extLst>
                  </p:cNvPr>
                  <p:cNvGrpSpPr/>
                  <p:nvPr/>
                </p:nvGrpSpPr>
                <p:grpSpPr>
                  <a:xfrm>
                    <a:off x="111232" y="-975373"/>
                    <a:ext cx="1053993" cy="782996"/>
                    <a:chOff x="111232" y="-975373"/>
                    <a:chExt cx="1053993" cy="782996"/>
                  </a:xfrm>
                </p:grpSpPr>
                <p:cxnSp>
                  <p:nvCxnSpPr>
                    <p:cNvPr id="29" name="Straight Connector 28">
                      <a:extLst>
                        <a:ext uri="{FF2B5EF4-FFF2-40B4-BE49-F238E27FC236}">
                          <a16:creationId xmlns:a16="http://schemas.microsoft.com/office/drawing/2014/main" id="{23921D1F-C51B-7DB9-8598-9D2B3EE53C5B}"/>
                        </a:ext>
                      </a:extLst>
                    </p:cNvPr>
                    <p:cNvCxnSpPr/>
                    <p:nvPr/>
                  </p:nvCxnSpPr>
                  <p:spPr>
                    <a:xfrm>
                      <a:off x="658008" y="-400897"/>
                      <a:ext cx="0" cy="208520"/>
                    </a:xfrm>
                    <a:prstGeom prst="line">
                      <a:avLst/>
                    </a:prstGeom>
                    <a:noFill/>
                    <a:ln w="12700" cap="flat" cmpd="sng" algn="ctr">
                      <a:solidFill>
                        <a:schemeClr val="bg1"/>
                      </a:solidFill>
                      <a:prstDash val="solid"/>
                      <a:miter lim="800000"/>
                      <a:headEnd type="arrow" w="sm" len="sm"/>
                    </a:ln>
                    <a:effectLst/>
                  </p:spPr>
                </p:cxnSp>
                <p:grpSp>
                  <p:nvGrpSpPr>
                    <p:cNvPr id="30" name="Group 29">
                      <a:extLst>
                        <a:ext uri="{FF2B5EF4-FFF2-40B4-BE49-F238E27FC236}">
                          <a16:creationId xmlns:a16="http://schemas.microsoft.com/office/drawing/2014/main" id="{D087C8E3-A26F-D8C6-2BF5-90E6F7380535}"/>
                        </a:ext>
                      </a:extLst>
                    </p:cNvPr>
                    <p:cNvGrpSpPr/>
                    <p:nvPr/>
                  </p:nvGrpSpPr>
                  <p:grpSpPr>
                    <a:xfrm>
                      <a:off x="111232" y="-975373"/>
                      <a:ext cx="1053993" cy="746467"/>
                      <a:chOff x="111232" y="-1070623"/>
                      <a:chExt cx="1053993" cy="746467"/>
                    </a:xfrm>
                  </p:grpSpPr>
                  <p:cxnSp>
                    <p:nvCxnSpPr>
                      <p:cNvPr id="31" name="Straight Connector 30">
                        <a:extLst>
                          <a:ext uri="{FF2B5EF4-FFF2-40B4-BE49-F238E27FC236}">
                            <a16:creationId xmlns:a16="http://schemas.microsoft.com/office/drawing/2014/main" id="{3D5E7D9B-369C-5B0C-3BF8-1769A61F1B3C}"/>
                          </a:ext>
                        </a:extLst>
                      </p:cNvPr>
                      <p:cNvCxnSpPr/>
                      <p:nvPr/>
                    </p:nvCxnSpPr>
                    <p:spPr>
                      <a:xfrm flipV="1">
                        <a:off x="973775" y="-1065162"/>
                        <a:ext cx="126215" cy="153046"/>
                      </a:xfrm>
                      <a:prstGeom prst="line">
                        <a:avLst/>
                      </a:prstGeom>
                      <a:noFill/>
                      <a:ln w="12700" cap="flat" cmpd="sng" algn="ctr">
                        <a:solidFill>
                          <a:schemeClr val="bg1"/>
                        </a:solidFill>
                        <a:prstDash val="solid"/>
                        <a:miter lim="800000"/>
                        <a:headEnd type="arrow" w="sm" len="sm"/>
                      </a:ln>
                      <a:effectLst/>
                    </p:spPr>
                  </p:cxnSp>
                  <p:cxnSp>
                    <p:nvCxnSpPr>
                      <p:cNvPr id="32" name="Straight Connector 31">
                        <a:extLst>
                          <a:ext uri="{FF2B5EF4-FFF2-40B4-BE49-F238E27FC236}">
                            <a16:creationId xmlns:a16="http://schemas.microsoft.com/office/drawing/2014/main" id="{D1029331-D8AA-9541-DBC1-5ACC29D82D65}"/>
                          </a:ext>
                        </a:extLst>
                      </p:cNvPr>
                      <p:cNvCxnSpPr/>
                      <p:nvPr/>
                    </p:nvCxnSpPr>
                    <p:spPr>
                      <a:xfrm>
                        <a:off x="876873" y="-496147"/>
                        <a:ext cx="223117" cy="131754"/>
                      </a:xfrm>
                      <a:prstGeom prst="line">
                        <a:avLst/>
                      </a:prstGeom>
                      <a:noFill/>
                      <a:ln w="12700" cap="flat" cmpd="sng" algn="ctr">
                        <a:solidFill>
                          <a:schemeClr val="bg1"/>
                        </a:solidFill>
                        <a:prstDash val="solid"/>
                        <a:miter lim="800000"/>
                        <a:headEnd type="arrow" w="sm" len="sm"/>
                        <a:tailEnd type="none"/>
                      </a:ln>
                      <a:effectLst/>
                    </p:spPr>
                  </p:cxnSp>
                  <p:cxnSp>
                    <p:nvCxnSpPr>
                      <p:cNvPr id="33" name="Straight Connector 32">
                        <a:extLst>
                          <a:ext uri="{FF2B5EF4-FFF2-40B4-BE49-F238E27FC236}">
                            <a16:creationId xmlns:a16="http://schemas.microsoft.com/office/drawing/2014/main" id="{20972972-FAFE-0EA6-5B5A-504200A0B430}"/>
                          </a:ext>
                        </a:extLst>
                      </p:cNvPr>
                      <p:cNvCxnSpPr/>
                      <p:nvPr/>
                    </p:nvCxnSpPr>
                    <p:spPr>
                      <a:xfrm>
                        <a:off x="911249" y="-703226"/>
                        <a:ext cx="253976" cy="0"/>
                      </a:xfrm>
                      <a:prstGeom prst="line">
                        <a:avLst/>
                      </a:prstGeom>
                      <a:noFill/>
                      <a:ln w="12700" cap="flat" cmpd="sng" algn="ctr">
                        <a:solidFill>
                          <a:schemeClr val="bg1"/>
                        </a:solidFill>
                        <a:prstDash val="solid"/>
                        <a:miter lim="800000"/>
                        <a:headEnd type="arrow" w="sm" len="sm"/>
                      </a:ln>
                      <a:effectLst/>
                    </p:spPr>
                  </p:cxnSp>
                  <p:cxnSp>
                    <p:nvCxnSpPr>
                      <p:cNvPr id="34" name="Straight Connector 33">
                        <a:extLst>
                          <a:ext uri="{FF2B5EF4-FFF2-40B4-BE49-F238E27FC236}">
                            <a16:creationId xmlns:a16="http://schemas.microsoft.com/office/drawing/2014/main" id="{D89E8D01-4287-DF39-8EED-EC9C11C639E7}"/>
                          </a:ext>
                        </a:extLst>
                      </p:cNvPr>
                      <p:cNvCxnSpPr/>
                      <p:nvPr/>
                    </p:nvCxnSpPr>
                    <p:spPr>
                      <a:xfrm flipH="1" flipV="1">
                        <a:off x="111232" y="-1070623"/>
                        <a:ext cx="166776" cy="151339"/>
                      </a:xfrm>
                      <a:prstGeom prst="line">
                        <a:avLst/>
                      </a:prstGeom>
                      <a:noFill/>
                      <a:ln w="12700" cap="flat" cmpd="sng" algn="ctr">
                        <a:solidFill>
                          <a:schemeClr val="bg1"/>
                        </a:solidFill>
                        <a:prstDash val="solid"/>
                        <a:miter lim="800000"/>
                        <a:headEnd type="arrow" w="sm" len="sm"/>
                      </a:ln>
                      <a:effectLst/>
                    </p:spPr>
                  </p:cxnSp>
                  <p:cxnSp>
                    <p:nvCxnSpPr>
                      <p:cNvPr id="35" name="Straight Connector 34">
                        <a:extLst>
                          <a:ext uri="{FF2B5EF4-FFF2-40B4-BE49-F238E27FC236}">
                            <a16:creationId xmlns:a16="http://schemas.microsoft.com/office/drawing/2014/main" id="{D224577A-7E7E-F689-149E-15C5E9045E59}"/>
                          </a:ext>
                        </a:extLst>
                      </p:cNvPr>
                      <p:cNvCxnSpPr/>
                      <p:nvPr/>
                    </p:nvCxnSpPr>
                    <p:spPr>
                      <a:xfrm flipH="1">
                        <a:off x="139089" y="-496147"/>
                        <a:ext cx="157150" cy="171991"/>
                      </a:xfrm>
                      <a:prstGeom prst="line">
                        <a:avLst/>
                      </a:prstGeom>
                      <a:noFill/>
                      <a:ln w="12700" cap="flat" cmpd="sng" algn="ctr">
                        <a:solidFill>
                          <a:schemeClr val="bg1"/>
                        </a:solidFill>
                        <a:prstDash val="solid"/>
                        <a:miter lim="800000"/>
                        <a:headEnd type="arrow" w="sm" len="sm"/>
                      </a:ln>
                      <a:effectLst/>
                    </p:spPr>
                  </p:cxnSp>
                </p:grpSp>
              </p:grpSp>
            </p:grpSp>
          </p:grpSp>
          <p:sp>
            <p:nvSpPr>
              <p:cNvPr id="9" name="Text Box 7978">
                <a:extLst>
                  <a:ext uri="{FF2B5EF4-FFF2-40B4-BE49-F238E27FC236}">
                    <a16:creationId xmlns:a16="http://schemas.microsoft.com/office/drawing/2014/main" id="{9A369A9E-8983-65FB-C4E8-E95777007205}"/>
                  </a:ext>
                </a:extLst>
              </p:cNvPr>
              <p:cNvSpPr txBox="1"/>
              <p:nvPr/>
            </p:nvSpPr>
            <p:spPr>
              <a:xfrm>
                <a:off x="43874" y="-1019213"/>
                <a:ext cx="158750" cy="1397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X</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11" name="Text Box 7979">
                <a:extLst>
                  <a:ext uri="{FF2B5EF4-FFF2-40B4-BE49-F238E27FC236}">
                    <a16:creationId xmlns:a16="http://schemas.microsoft.com/office/drawing/2014/main" id="{E817767D-56DD-04E9-A7B7-B5F003A808D7}"/>
                  </a:ext>
                </a:extLst>
              </p:cNvPr>
              <p:cNvSpPr txBox="1"/>
              <p:nvPr/>
            </p:nvSpPr>
            <p:spPr>
              <a:xfrm>
                <a:off x="1115860" y="-115145"/>
                <a:ext cx="247650" cy="1905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W</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15" name="Text Box 7980">
                <a:extLst>
                  <a:ext uri="{FF2B5EF4-FFF2-40B4-BE49-F238E27FC236}">
                    <a16:creationId xmlns:a16="http://schemas.microsoft.com/office/drawing/2014/main" id="{EFA7ED9E-C9D1-E57B-E27E-53216FCAA7B8}"/>
                  </a:ext>
                </a:extLst>
              </p:cNvPr>
              <p:cNvSpPr txBox="1"/>
              <p:nvPr/>
            </p:nvSpPr>
            <p:spPr>
              <a:xfrm>
                <a:off x="-89884" y="-546317"/>
                <a:ext cx="190500" cy="1524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U</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19" name="Text Box 7981">
                <a:extLst>
                  <a:ext uri="{FF2B5EF4-FFF2-40B4-BE49-F238E27FC236}">
                    <a16:creationId xmlns:a16="http://schemas.microsoft.com/office/drawing/2014/main" id="{81C6ACA5-3A16-B061-AAB8-0816F88C85DA}"/>
                  </a:ext>
                </a:extLst>
              </p:cNvPr>
              <p:cNvSpPr txBox="1"/>
              <p:nvPr/>
            </p:nvSpPr>
            <p:spPr>
              <a:xfrm>
                <a:off x="604822" y="-1047585"/>
                <a:ext cx="165100" cy="1460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V</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20" name="Text Box 7982">
                <a:extLst>
                  <a:ext uri="{FF2B5EF4-FFF2-40B4-BE49-F238E27FC236}">
                    <a16:creationId xmlns:a16="http://schemas.microsoft.com/office/drawing/2014/main" id="{AB5D179B-3916-EFC5-46F7-85990338A326}"/>
                  </a:ext>
                </a:extLst>
              </p:cNvPr>
              <p:cNvSpPr txBox="1"/>
              <p:nvPr/>
            </p:nvSpPr>
            <p:spPr>
              <a:xfrm>
                <a:off x="1223227" y="-539967"/>
                <a:ext cx="225335" cy="1460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21" name="Text Box 7983">
                <a:extLst>
                  <a:ext uri="{FF2B5EF4-FFF2-40B4-BE49-F238E27FC236}">
                    <a16:creationId xmlns:a16="http://schemas.microsoft.com/office/drawing/2014/main" id="{0A450E85-84C2-16E7-930F-FC854BAEC96F}"/>
                  </a:ext>
                </a:extLst>
              </p:cNvPr>
              <p:cNvSpPr txBox="1"/>
              <p:nvPr/>
            </p:nvSpPr>
            <p:spPr>
              <a:xfrm>
                <a:off x="600364" y="-99684"/>
                <a:ext cx="141718" cy="1460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Z</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23" name="Text Box 7984">
                <a:extLst>
                  <a:ext uri="{FF2B5EF4-FFF2-40B4-BE49-F238E27FC236}">
                    <a16:creationId xmlns:a16="http://schemas.microsoft.com/office/drawing/2014/main" id="{235168A0-D7A8-CAF3-B90C-18AAD32949D7}"/>
                  </a:ext>
                </a:extLst>
              </p:cNvPr>
              <p:cNvSpPr txBox="1"/>
              <p:nvPr/>
            </p:nvSpPr>
            <p:spPr>
              <a:xfrm>
                <a:off x="1150421" y="-944170"/>
                <a:ext cx="225335" cy="1460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Y</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
            <p:nvSpPr>
              <p:cNvPr id="24" name="Text Box 7985">
                <a:extLst>
                  <a:ext uri="{FF2B5EF4-FFF2-40B4-BE49-F238E27FC236}">
                    <a16:creationId xmlns:a16="http://schemas.microsoft.com/office/drawing/2014/main" id="{5A115AE5-CEFC-5E7A-E57F-8844164C3780}"/>
                  </a:ext>
                </a:extLst>
              </p:cNvPr>
              <p:cNvSpPr txBox="1"/>
              <p:nvPr/>
            </p:nvSpPr>
            <p:spPr>
              <a:xfrm>
                <a:off x="43874" y="-70695"/>
                <a:ext cx="225335" cy="1460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r>
                  <a:rPr lang="en-GB"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S</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pSp>
        <p:sp>
          <p:nvSpPr>
            <p:cNvPr id="6" name="Rectangle 5">
              <a:extLst>
                <a:ext uri="{FF2B5EF4-FFF2-40B4-BE49-F238E27FC236}">
                  <a16:creationId xmlns:a16="http://schemas.microsoft.com/office/drawing/2014/main" id="{D0373D76-F03A-95F2-BB56-6D93C42C4E5D}"/>
                </a:ext>
              </a:extLst>
            </p:cNvPr>
            <p:cNvSpPr/>
            <p:nvPr/>
          </p:nvSpPr>
          <p:spPr>
            <a:xfrm>
              <a:off x="374073" y="0"/>
              <a:ext cx="838777" cy="59722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3000">
                <a:solidFill>
                  <a:schemeClr val="bg1"/>
                </a:solidFill>
                <a:latin typeface="Arial Bold" panose="020B0704020202020204" pitchFamily="34" charset="0"/>
                <a:cs typeface="Arial Bold" panose="020B0704020202020204" pitchFamily="34" charset="0"/>
              </a:endParaRPr>
            </a:p>
          </p:txBody>
        </p:sp>
      </p:grpSp>
    </p:spTree>
    <p:extLst>
      <p:ext uri="{BB962C8B-B14F-4D97-AF65-F5344CB8AC3E}">
        <p14:creationId xmlns:p14="http://schemas.microsoft.com/office/powerpoint/2010/main" val="3430068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C0A5B5D6-9A34-2A26-A728-22CEE51E704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994FC74-07E3-123A-4F67-727117391DCB}"/>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C0AF1610-95F9-CCCE-9003-784BC398C2C7}"/>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83783209-DE74-7CA2-5410-380B19DD9F21}"/>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8FB5725F-9324-F41E-D89A-BFBAB70A28AB}"/>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76FAC8EE-AE88-E9A5-5DEE-F791326F7FCE}"/>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30158AC3-A148-2FA2-DA4C-40E04A8BB143}"/>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29EB4356-7CD5-F60C-39F6-6A7F68A755CA}"/>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DCD34E31-8448-99B2-373E-C462A65AA1EE}"/>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F9FC7E1B-EEDC-6B19-91C4-E69DE324789A}"/>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BAD0A3E6-AF3C-B6FB-14FC-FBD4668F06BC}"/>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484D0F52-228E-6C18-9E43-B2AB7195C3AF}"/>
              </a:ext>
            </a:extLst>
          </p:cNvPr>
          <p:cNvSpPr txBox="1"/>
          <p:nvPr/>
        </p:nvSpPr>
        <p:spPr>
          <a:xfrm>
            <a:off x="7277100" y="174335"/>
            <a:ext cx="10706100" cy="6511719"/>
          </a:xfrm>
          <a:prstGeom prst="rect">
            <a:avLst/>
          </a:prstGeom>
          <a:noFill/>
        </p:spPr>
        <p:txBody>
          <a:bodyPr wrap="square">
            <a:spAutoFit/>
          </a:bodyPr>
          <a:lstStyle/>
          <a:p>
            <a:pPr marL="0" marR="0" lvl="0" indent="0" algn="just" defTabSz="914400" rtl="0" eaLnBrk="1" fontAlgn="auto" latinLnBrk="0" hangingPunct="1">
              <a:lnSpc>
                <a:spcPct val="125000"/>
              </a:lnSpc>
              <a:spcBef>
                <a:spcPts val="0"/>
              </a:spcBef>
              <a:spcAft>
                <a:spcPts val="100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14.	</a:t>
            </a: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Eight persons S, T, U, V, W, X, Y, and Z sit around </a:t>
            </a:r>
            <a:b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b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	a square table and all of them face the center but not 	necessarily in the same order. Four persons sit in </a:t>
            </a:r>
            <a:b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b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	the middle of the sides and the remaining four 	persons sit at the corners of the table. Z sits 	opposite V. T is an immediate </a:t>
            </a:r>
            <a:r>
              <a:rPr kumimoji="0" lang="en-US" sz="3000" b="0" i="0" u="none" strike="noStrike" kern="1200" cap="none" spc="0" normalizeH="0" baseline="0" noProof="0" dirty="0" err="1">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neighbour</a:t>
            </a: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 of neither Z 	nor V. Three persons sit between S and Y, who sits 	to the immediate left of V. S does not sit at the 	middle of the side of the table. W sits adjacent to T. 	U sits third to the right of Y. Who sits opposite T? </a:t>
            </a:r>
            <a:endParaRPr kumimoji="0" lang="en-IN"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tab pos="914400" algn="l"/>
                <a:tab pos="1782763" algn="l"/>
                <a:tab pos="3200400" algn="l"/>
                <a:tab pos="4114800" algn="l"/>
                <a:tab pos="5486400" algn="l"/>
                <a:tab pos="6354763" algn="l"/>
                <a:tab pos="7772400" algn="l"/>
                <a:tab pos="8686800" algn="l"/>
              </a:tabLst>
              <a:defRPr/>
            </a:pP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	</a:t>
            </a:r>
            <a:r>
              <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rPr>
              <a:t>(1)	X	(2)	U	(3)	V	(4)	Y</a:t>
            </a:r>
            <a:endParaRPr kumimoji="0" lang="en-IN"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1725300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3B651D9B-D08F-D8BB-179F-B2DA397D503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DBFCAE8-BF79-8460-4370-115A4D1383BB}"/>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2B3E2E0A-8939-A607-ED76-82124DC2AF37}"/>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EDA9280D-BDB3-A831-7586-5BCA476E36E9}"/>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A59EFD6F-79DE-6500-A627-976D95BAD5A6}"/>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6270FE54-B5FD-6344-7F54-841A7B8323E9}"/>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0D90B9F9-9D17-5428-1674-6B398466EEF9}"/>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4CF21F94-D3B1-B971-3303-FC53949D7EA5}"/>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69BA3358-A9EC-F0EC-7D15-D687C6AF2FD5}"/>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A34242AC-D93B-91E4-DD3E-34088C67E3F1}"/>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CBFDC43B-388E-CA0B-C6E8-393BFB250246}"/>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0CCFAF52-A1D4-406F-0103-53639563F728}"/>
              </a:ext>
            </a:extLst>
          </p:cNvPr>
          <p:cNvSpPr txBox="1"/>
          <p:nvPr/>
        </p:nvSpPr>
        <p:spPr>
          <a:xfrm>
            <a:off x="7277100" y="174335"/>
            <a:ext cx="10706100" cy="3754554"/>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15.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Four students got different marks in an interview.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M got more marks than O. N got less marks than P, O 	got more marks than N, and P did not get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the highest marks. Who got the highest marks?</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tabLst>
                <a:tab pos="1828800" algn="l"/>
                <a:tab pos="5486400" algn="l"/>
                <a:tab pos="6354763"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M	(2)	N</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tabLst>
                <a:tab pos="1828800" algn="l"/>
                <a:tab pos="5486400" algn="l"/>
                <a:tab pos="6354763"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O	(4)	Cannot be determined</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938337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9777748D-42D1-2EF9-05A9-EEE936E162E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7E2D31D-76E8-B6F1-65C6-054C070AD7FD}"/>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18B54854-5BEB-C378-B44E-AD0DD086140F}"/>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06B4B323-246C-E005-C9D0-DFB107D38A2E}"/>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A40D2EC4-1684-0656-E095-F8A132C7EE08}"/>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6FC20CF1-DAE1-21D1-D929-88AF433D8557}"/>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5D68E5CA-8E13-8444-5F98-A1E17BE4C4B6}"/>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2AAF32F7-28FE-8375-974D-1A8111889CD5}"/>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A5235B0D-C01B-E791-8972-8F92E2738313}"/>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81712302-1677-B9CF-E697-3521ADFD419B}"/>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F0042385-338E-9619-166B-3F43548492C1}"/>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CB451323-171D-5385-51C4-22AEF04E46D3}"/>
              </a:ext>
            </a:extLst>
          </p:cNvPr>
          <p:cNvSpPr txBox="1"/>
          <p:nvPr/>
        </p:nvSpPr>
        <p:spPr>
          <a:xfrm>
            <a:off x="7277100" y="174335"/>
            <a:ext cx="10706100" cy="3754554"/>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16.</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Five persons are of different weights. Bharathi is 	heavier than Deepthi. Aadhya is heavier than 	Chanakya and lighter than Ekalavya. Ekalavya is 	lighter than Deepthi. Who is the lightest person?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lvl="2" algn="just" defTabSz="925513">
              <a:lnSpc>
                <a:spcPct val="125000"/>
              </a:lnSpc>
              <a:spcAft>
                <a:spcPts val="1000"/>
              </a:spcAft>
              <a:tabLst>
                <a:tab pos="1828800" algn="l"/>
                <a:tab pos="5486400" algn="l"/>
                <a:tab pos="6400800"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Deepthi	(2)	Ekalavya</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lvl="2" algn="just" defTabSz="925513">
              <a:lnSpc>
                <a:spcPct val="125000"/>
              </a:lnSpc>
              <a:spcAft>
                <a:spcPts val="1000"/>
              </a:spcAft>
              <a:tabLst>
                <a:tab pos="1828800" algn="l"/>
                <a:tab pos="5486400" algn="l"/>
                <a:tab pos="6400800"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Aadhya</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(4)	Chanakya</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3748871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1D846C6-6839-B149-C12A-11CC330778F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678693F-F932-36AE-D42C-8495E62212DB}"/>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D8D0BED8-681C-FF9E-77D8-254A6F39F5D9}"/>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7CE80CA9-1541-9910-45F9-9C589A42D37E}"/>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4EB87986-1403-DCE9-42CA-C9605C9A0F01}"/>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DDB325D5-D4E2-70BB-DCB2-009E4B1E2DC8}"/>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D2E29D4A-E78C-DCDD-16C4-C4C4AA73E4E1}"/>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F573852F-1D4B-D490-E3F8-24F89C87EE8D}"/>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9604AD8A-68AC-1481-3A28-58EA329412FC}"/>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6ECFFCA7-FB3E-8BBC-7615-F38C0F739DFE}"/>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1BECD22F-CBFB-DC60-52DE-5AA3C1AF0E6D}"/>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079BF8AA-7B10-3D2C-A0EE-D7283F95317E}"/>
              </a:ext>
            </a:extLst>
          </p:cNvPr>
          <p:cNvSpPr txBox="1"/>
          <p:nvPr/>
        </p:nvSpPr>
        <p:spPr>
          <a:xfrm>
            <a:off x="7277100" y="174335"/>
            <a:ext cx="10706100" cy="3754554"/>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17.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Five women are of different heights. Prema is taller 	than Reshma. Amani is shorter than Manasa. 	Gauthami is shorter than Reshma and taller than 	Manasa. Who is the third shortest person?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tabLst>
                <a:tab pos="1828800" algn="l"/>
                <a:tab pos="5486400" algn="l"/>
                <a:tab pos="6400800"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Prema	(2)	Reshma	</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tabLst>
                <a:tab pos="1828800" algn="l"/>
                <a:tab pos="5486400" algn="l"/>
                <a:tab pos="6400800"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Gauthami</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(4)	Manasa</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312642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C60F9BBC-731E-0887-0EED-8D67D280DE2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D5E28BE-E6EC-474A-550F-56E1A101AB46}"/>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endParaRPr lang="en-IN"/>
          </a:p>
        </p:txBody>
      </p:sp>
      <p:sp>
        <p:nvSpPr>
          <p:cNvPr id="4" name="Freeform 4">
            <a:extLst>
              <a:ext uri="{FF2B5EF4-FFF2-40B4-BE49-F238E27FC236}">
                <a16:creationId xmlns:a16="http://schemas.microsoft.com/office/drawing/2014/main" id="{6AD02357-06C2-AD22-2416-48F04EB3E018}"/>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endParaRPr lang="en-IN"/>
          </a:p>
        </p:txBody>
      </p:sp>
      <p:sp>
        <p:nvSpPr>
          <p:cNvPr id="7" name="TextBox 7">
            <a:extLst>
              <a:ext uri="{FF2B5EF4-FFF2-40B4-BE49-F238E27FC236}">
                <a16:creationId xmlns:a16="http://schemas.microsoft.com/office/drawing/2014/main" id="{43F00FC0-AC58-D34C-67DD-718068DE1F4C}"/>
              </a:ext>
            </a:extLst>
          </p:cNvPr>
          <p:cNvSpPr txBox="1"/>
          <p:nvPr/>
        </p:nvSpPr>
        <p:spPr>
          <a:xfrm>
            <a:off x="4778400" y="-135621"/>
            <a:ext cx="13509600" cy="344597"/>
          </a:xfrm>
          <a:prstGeom prst="rect">
            <a:avLst/>
          </a:prstGeom>
        </p:spPr>
        <p:txBody>
          <a:bodyPr lIns="14111" tIns="14111" rIns="14111" bIns="14111" rtlCol="0" anchor="ctr"/>
          <a:lstStyle/>
          <a:p>
            <a:pPr algn="ctr">
              <a:lnSpc>
                <a:spcPts val="2800"/>
              </a:lnSpc>
            </a:pPr>
            <a:endParaRPr/>
          </a:p>
        </p:txBody>
      </p:sp>
      <p:sp>
        <p:nvSpPr>
          <p:cNvPr id="10" name="TextBox 10">
            <a:extLst>
              <a:ext uri="{FF2B5EF4-FFF2-40B4-BE49-F238E27FC236}">
                <a16:creationId xmlns:a16="http://schemas.microsoft.com/office/drawing/2014/main" id="{14A7379B-C229-AE72-7D3C-4F3C3D5B2230}"/>
              </a:ext>
            </a:extLst>
          </p:cNvPr>
          <p:cNvSpPr txBox="1"/>
          <p:nvPr/>
        </p:nvSpPr>
        <p:spPr>
          <a:xfrm>
            <a:off x="0" y="9914830"/>
            <a:ext cx="13509600" cy="344597"/>
          </a:xfrm>
          <a:prstGeom prst="rect">
            <a:avLst/>
          </a:prstGeom>
        </p:spPr>
        <p:txBody>
          <a:bodyPr lIns="14111" tIns="14111" rIns="14111" bIns="14111" rtlCol="0" anchor="ctr"/>
          <a:lstStyle/>
          <a:p>
            <a:pPr algn="ctr">
              <a:lnSpc>
                <a:spcPts val="2800"/>
              </a:lnSpc>
            </a:pPr>
            <a:endParaRPr/>
          </a:p>
        </p:txBody>
      </p:sp>
      <p:grpSp>
        <p:nvGrpSpPr>
          <p:cNvPr id="14" name="Group 5">
            <a:extLst>
              <a:ext uri="{FF2B5EF4-FFF2-40B4-BE49-F238E27FC236}">
                <a16:creationId xmlns:a16="http://schemas.microsoft.com/office/drawing/2014/main" id="{2050A307-9E7B-627B-BC07-B5386B471FFB}"/>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56D702F7-37F0-6927-3493-0A6DB70F8406}"/>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endParaRPr lang="en-IN"/>
            </a:p>
          </p:txBody>
        </p:sp>
        <p:sp>
          <p:nvSpPr>
            <p:cNvPr id="13" name="TextBox 7">
              <a:extLst>
                <a:ext uri="{FF2B5EF4-FFF2-40B4-BE49-F238E27FC236}">
                  <a16:creationId xmlns:a16="http://schemas.microsoft.com/office/drawing/2014/main" id="{DE458538-EDA2-12F9-6223-758371A5E2E2}"/>
                </a:ext>
              </a:extLst>
            </p:cNvPr>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grpSp>
        <p:nvGrpSpPr>
          <p:cNvPr id="18" name="Group 8">
            <a:extLst>
              <a:ext uri="{FF2B5EF4-FFF2-40B4-BE49-F238E27FC236}">
                <a16:creationId xmlns:a16="http://schemas.microsoft.com/office/drawing/2014/main" id="{CC789B0C-C12A-C502-E7EA-6442C387A9AF}"/>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C3AB06E1-0B36-6808-4809-96F8813A3EAC}"/>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endParaRPr lang="en-IN"/>
            </a:p>
          </p:txBody>
        </p:sp>
        <p:sp>
          <p:nvSpPr>
            <p:cNvPr id="17" name="TextBox 10">
              <a:extLst>
                <a:ext uri="{FF2B5EF4-FFF2-40B4-BE49-F238E27FC236}">
                  <a16:creationId xmlns:a16="http://schemas.microsoft.com/office/drawing/2014/main" id="{5FC535E7-2F59-4D92-281C-A6D5BB5DF66C}"/>
                </a:ext>
              </a:extLst>
            </p:cNvPr>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sp>
        <p:nvSpPr>
          <p:cNvPr id="22" name="TextBox 21">
            <a:extLst>
              <a:ext uri="{FF2B5EF4-FFF2-40B4-BE49-F238E27FC236}">
                <a16:creationId xmlns:a16="http://schemas.microsoft.com/office/drawing/2014/main" id="{B4D927D0-C898-A5E1-3D6D-20077E3D9EEE}"/>
              </a:ext>
            </a:extLst>
          </p:cNvPr>
          <p:cNvSpPr txBox="1"/>
          <p:nvPr/>
        </p:nvSpPr>
        <p:spPr>
          <a:xfrm>
            <a:off x="7277100" y="174335"/>
            <a:ext cx="10706100" cy="8191666"/>
          </a:xfrm>
          <a:prstGeom prst="rect">
            <a:avLst/>
          </a:prstGeom>
          <a:noFill/>
        </p:spPr>
        <p:txBody>
          <a:bodyPr wrap="square">
            <a:spAutoFit/>
          </a:bodyPr>
          <a:lstStyle/>
          <a:p>
            <a:pPr marR="0" algn="just">
              <a:lnSpc>
                <a:spcPct val="125000"/>
              </a:lnSpc>
              <a:spcAft>
                <a:spcPts val="1000"/>
              </a:spcAft>
            </a:pPr>
            <a:r>
              <a:rPr lang="en-US" sz="3000" b="1" kern="1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DIRECTIONS: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Select the correct alternative from the given choices</a:t>
            </a:r>
          </a:p>
          <a:p>
            <a:pPr marR="0" algn="just"/>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1.</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Four persons A, B, C, and D sit in a row and all face 	north, but not necessarily in the same order. B sits 	second to the left of D, who is not an immediate 	</a:t>
            </a:r>
            <a:r>
              <a:rPr lang="en-US" sz="3000" dirty="0" err="1">
                <a:solidFill>
                  <a:schemeClr val="bg1"/>
                </a:solidFill>
                <a:effectLst/>
                <a:latin typeface="Arial Bold" panose="020B0704020202020204" pitchFamily="34" charset="0"/>
                <a:ea typeface="Calibri" panose="020F0502020204030204" pitchFamily="34" charset="0"/>
                <a:cs typeface="Arial Bold" panose="020B0704020202020204" pitchFamily="34" charset="0"/>
              </a:rPr>
              <a:t>neighbour</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of C. Which of the following statements is 	true with respect to A?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L="914400" lvl="4"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A sits at the left end.</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marL="914400" lvl="4"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(2)	A sits at the right end.</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marL="914400" lvl="4"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A sits to the immediate left of D.</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marL="914400" lvl="4"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(4)	A sits to the immediate right of D.</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pP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18220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26A5BE1F-9AE9-C462-2BA6-F40C9ABB920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14CB6D0-D59A-7DD6-00F5-44C7FEC333AD}"/>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8A253156-DE28-62CE-2A84-734DC11FC67D}"/>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AC5CF9EB-37A3-0308-FCDC-BC3E39B2AA39}"/>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6535A212-233F-524B-DF95-46099EB748A8}"/>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9DBEC135-40C9-64DE-24A9-148028FD3FC7}"/>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01B8B915-75C4-C6DD-4318-B1798051249A}"/>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915ED5FD-BFF4-6BCC-0E5B-A69C4D57C390}"/>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ADFBC21A-F29F-EBBD-B524-630354423306}"/>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A3C58C29-891B-ECA1-1928-B35C0D9071A3}"/>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BFFA7685-EF06-0D23-E3A2-BF47B9F74C2B}"/>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1F011215-DDB3-88C5-0E58-4D5EB2BC0F0B}"/>
              </a:ext>
            </a:extLst>
          </p:cNvPr>
          <p:cNvSpPr txBox="1"/>
          <p:nvPr/>
        </p:nvSpPr>
        <p:spPr>
          <a:xfrm>
            <a:off x="7277100" y="174335"/>
            <a:ext cx="10706100" cy="3754554"/>
          </a:xfrm>
          <a:prstGeom prst="rect">
            <a:avLst/>
          </a:prstGeom>
          <a:noFill/>
        </p:spPr>
        <p:txBody>
          <a:bodyPr wrap="square">
            <a:spAutoFit/>
          </a:bodyPr>
          <a:lstStyle/>
          <a:p>
            <a:pPr marR="0" algn="just">
              <a:lnSpc>
                <a:spcPct val="125000"/>
              </a:lnSpc>
              <a:spcAft>
                <a:spcPts val="1000"/>
              </a:spcAft>
              <a:buNone/>
            </a:pPr>
            <a:r>
              <a:rPr lang="en-US" sz="3000" b="1" spc="-2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18.</a:t>
            </a:r>
            <a:r>
              <a:rPr lang="en-US" sz="3000" spc="-2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Six persons P, Q, R, S, T, and U are of different 	weights. Q is heavier than both T and S. P is lighter 	than R, who is not the heaviest. P is heavier than Q. 	Who is the heaviest  among them all?</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tabLst>
                <a:tab pos="914400" algn="l"/>
                <a:tab pos="1828800" algn="l"/>
                <a:tab pos="3200400" algn="l"/>
                <a:tab pos="4114800" algn="l"/>
                <a:tab pos="5486400" algn="l"/>
                <a:tab pos="6354763" algn="l"/>
                <a:tab pos="7726363" algn="l"/>
                <a:tab pos="8686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U	(2)	R	(3)	P	(4)	Q </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2172938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1CC9B62-97B8-B1C1-A57C-467441900E4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1D8A7DC-054C-99AC-4281-86C6010F78D4}"/>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5D282070-3AF4-08BB-8568-23B59BF1EF74}"/>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4A15FE1D-AF6C-4EE9-2147-2655D4510C60}"/>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82F6C805-5873-5E8B-8E28-2473E2933BB9}"/>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565F3229-AF0E-CF29-6BE4-E8C9D39387C4}"/>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DB530065-F70C-B252-EF62-074EE92C51B4}"/>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08D16056-D39C-39A8-801D-08D4507FEFEE}"/>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6506F8C4-7932-00F6-3233-73F755FC6F41}"/>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4AFF4714-0BD2-96C4-3756-E414172C3EF7}"/>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C5A32A68-4B7F-8491-77D4-F7442B68BC54}"/>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BF458861-9A95-3ADC-E205-FC3E11338253}"/>
              </a:ext>
            </a:extLst>
          </p:cNvPr>
          <p:cNvSpPr txBox="1"/>
          <p:nvPr/>
        </p:nvSpPr>
        <p:spPr>
          <a:xfrm>
            <a:off x="7277100" y="174335"/>
            <a:ext cx="10706100" cy="1317990"/>
          </a:xfrm>
          <a:prstGeom prst="rect">
            <a:avLst/>
          </a:prstGeom>
          <a:noFill/>
        </p:spPr>
        <p:txBody>
          <a:bodyPr wrap="square">
            <a:spAutoFit/>
          </a:bodyPr>
          <a:lstStyle/>
          <a:p>
            <a:pPr marR="0" algn="just">
              <a:lnSpc>
                <a:spcPct val="125000"/>
              </a:lnSpc>
              <a:spcAft>
                <a:spcPts val="1000"/>
              </a:spcAf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comparison is as follows.</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R="0" algn="just">
              <a:lnSpc>
                <a:spcPct val="125000"/>
              </a:lnSpc>
              <a:spcAft>
                <a:spcPts val="1000"/>
              </a:spcAft>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Z &gt; X &gt; U &gt; W &gt; Y &gt; V</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Tree>
    <p:extLst>
      <p:ext uri="{BB962C8B-B14F-4D97-AF65-F5344CB8AC3E}">
        <p14:creationId xmlns:p14="http://schemas.microsoft.com/office/powerpoint/2010/main" val="99152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AADEC033-4620-0936-5741-B604BA0367C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84CAA04-C380-5936-54E6-A2E5B5FBE993}"/>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07CA63C4-E91F-142C-D275-5D8E181AD66D}"/>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EBE6B887-8094-6215-6475-46EEA890C368}"/>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3E27E3B9-9747-9A72-9571-D8C45D49CF33}"/>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9658B993-670F-E1D3-37C6-560A2FDB3EC0}"/>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C286F4B5-EA31-3EC6-BB5B-2A749A991ADB}"/>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A1D69A99-8658-F9C5-4061-3638543EB10E}"/>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834900E8-C0AD-56F3-CA8C-1AA4668053BC}"/>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C43398A2-8562-C159-33B2-08E927344CB4}"/>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788C4E0A-140D-3940-BD58-1E020CA3413A}"/>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32D306AB-882B-4709-EA47-2B4B68AD0427}"/>
              </a:ext>
            </a:extLst>
          </p:cNvPr>
          <p:cNvSpPr txBox="1"/>
          <p:nvPr/>
        </p:nvSpPr>
        <p:spPr>
          <a:xfrm>
            <a:off x="7277100" y="174335"/>
            <a:ext cx="10706100" cy="4203395"/>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19.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Six candidates U, V, W, X, Y, and Z got different 	marks in an examination. Z got more marks than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U and Y. Z got more marks than X. Y got more marks 	than V, but less marks than X. W got the third lowest 	marks. U got less marks than X and more than Y. 	Who got the highest marks?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tabLst>
                <a:tab pos="914400" algn="l"/>
                <a:tab pos="1828800" algn="l"/>
                <a:tab pos="3200400" algn="l"/>
                <a:tab pos="4114800" algn="l"/>
                <a:tab pos="5486400" algn="l"/>
                <a:tab pos="6400800" algn="l"/>
                <a:tab pos="7772400" algn="l"/>
                <a:tab pos="8686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U	(2)	Z	(3)	X	(4)	Y</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4288963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E561D85D-EC3A-9D28-8EFF-3BA05B36ECB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94159BE-9FAA-AD36-2104-78E3604BA882}"/>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21693AC1-DF11-D2FE-2469-C7764BB7A4E2}"/>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26529078-87C2-A38F-947A-E763F69D50EE}"/>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1AA07F54-7E5A-B887-2168-764FC0ED9E53}"/>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BF694505-35C1-DB88-2C22-A1479FC1DB3E}"/>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3CEFEEBD-A6F6-F675-72A9-5593B48B3557}"/>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CB99F5C9-3547-7625-42F3-82F084B51F39}"/>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E7B91044-3B5B-D8E8-D3D5-83249AC72DA5}"/>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B050105A-B081-0136-1AB2-087AD8295BC4}"/>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96FA0441-4C97-7BC2-95A9-038798F3E843}"/>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110348FF-7ED7-6852-0153-69820935F81C}"/>
              </a:ext>
            </a:extLst>
          </p:cNvPr>
          <p:cNvSpPr txBox="1"/>
          <p:nvPr/>
        </p:nvSpPr>
        <p:spPr>
          <a:xfrm>
            <a:off x="7277100" y="174335"/>
            <a:ext cx="10706100" cy="1317990"/>
          </a:xfrm>
          <a:prstGeom prst="rect">
            <a:avLst/>
          </a:prstGeom>
          <a:noFill/>
        </p:spPr>
        <p:txBody>
          <a:bodyPr wrap="square">
            <a:spAutoFit/>
          </a:bodyPr>
          <a:lstStyle/>
          <a:p>
            <a:pPr marR="0" algn="just">
              <a:lnSpc>
                <a:spcPct val="125000"/>
              </a:lnSpc>
              <a:spcAft>
                <a:spcPts val="1000"/>
              </a:spcAf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arrangement is as follows. </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R="0" algn="just">
              <a:lnSpc>
                <a:spcPct val="125000"/>
              </a:lnSpc>
              <a:spcAft>
                <a:spcPts val="1000"/>
              </a:spcAft>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F &gt; B &gt; D &gt; A &gt; C &gt; E &gt; G </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spTree>
    <p:extLst>
      <p:ext uri="{BB962C8B-B14F-4D97-AF65-F5344CB8AC3E}">
        <p14:creationId xmlns:p14="http://schemas.microsoft.com/office/powerpoint/2010/main" val="1803266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24AA8AD8-3E81-D41A-E990-6DFFAA3F819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1A68398-93F9-1D62-6CB4-A65F3C453043}"/>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210B4690-C3DE-28E8-DB4A-02DC26530C38}"/>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45E7D8CC-6AE7-D7F4-C12F-2E8663FC3331}"/>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6A25C5B5-9141-605F-1A0C-DE93BFFBE94B}"/>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AC3D7BE9-C0A6-770B-1C61-420CEEF4C5DD}"/>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84969C9D-68B3-9A3A-5908-45FC9B1A21C5}"/>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14E652C5-A33C-BCA6-26D7-3C481F05728F}"/>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2C828771-B97E-C022-50AA-DA54F765D437}"/>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4CD062A3-2EA0-07E3-E0BF-C017DF5DD347}"/>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03974DE9-7104-89A0-72F0-D319477B7A63}"/>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17A17811-4488-CB1F-0EAE-50B198604272}"/>
              </a:ext>
            </a:extLst>
          </p:cNvPr>
          <p:cNvSpPr txBox="1"/>
          <p:nvPr/>
        </p:nvSpPr>
        <p:spPr>
          <a:xfrm>
            <a:off x="7277100" y="174335"/>
            <a:ext cx="10706100" cy="4203395"/>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20.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Seven persons A, B, C, D, E, F, and G are comparing 	their ages. No two persons are of the same age.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Only two persons are younger than C. B is older 	than D, who is older than both A and G. E is not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the youngest. Only F is older than B. A is older than 	E. Who is the youngest among all?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tabLst>
                <a:tab pos="914400" algn="l"/>
                <a:tab pos="1828800" algn="l"/>
                <a:tab pos="3268663" algn="l"/>
                <a:tab pos="4114800" algn="l"/>
                <a:tab pos="5600700" algn="l"/>
                <a:tab pos="6354763" algn="l"/>
                <a:tab pos="7772400" algn="l"/>
                <a:tab pos="8686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F	(2)	A	(3)	G	(4)	D</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4233229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26D8C165-AFA2-3710-E19D-9E4711FC80B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55C4A8F-C1EA-AC12-2FA2-699B4947AE2C}"/>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23569553-410F-DDA2-1A2B-735401998E07}"/>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EECC00F2-163B-8460-FA11-54C442C7CF6D}"/>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4790F60D-F5A6-D24A-D2B3-CC7619E85143}"/>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F97CAD48-0EDE-6082-8234-B67B52427FDA}"/>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DB2184BA-1C56-3E8F-7C10-6AF8A351B9D3}"/>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40DF73DF-F4FB-7E2E-00FF-4CDB368CD409}"/>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177D6D40-2852-01F1-E3C5-0DADE53EA211}"/>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4B7253E4-220F-AA39-40D7-FAE12DA4C5BD}"/>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2DE553D5-43BB-3131-147B-502551D828E8}"/>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AEFABA08-B617-B53A-C578-5301DE0492AB}"/>
              </a:ext>
            </a:extLst>
          </p:cNvPr>
          <p:cNvSpPr txBox="1"/>
          <p:nvPr/>
        </p:nvSpPr>
        <p:spPr>
          <a:xfrm>
            <a:off x="7277100" y="174335"/>
            <a:ext cx="10706100" cy="1015663"/>
          </a:xfrm>
          <a:prstGeom prst="rect">
            <a:avLst/>
          </a:prstGeom>
          <a:noFill/>
        </p:spPr>
        <p:txBody>
          <a:bodyPr wrap="square">
            <a:spAutoFit/>
          </a:bodyPr>
          <a:lstStyle/>
          <a:p>
            <a:pPr marR="0" algn="jus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arrangement is as follows.</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R="0" algn="just"/>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aphicFrame>
        <p:nvGraphicFramePr>
          <p:cNvPr id="5" name="Table 4">
            <a:extLst>
              <a:ext uri="{FF2B5EF4-FFF2-40B4-BE49-F238E27FC236}">
                <a16:creationId xmlns:a16="http://schemas.microsoft.com/office/drawing/2014/main" id="{1041C2A7-3B96-08C1-8E11-5A7ADD449B64}"/>
              </a:ext>
            </a:extLst>
          </p:cNvPr>
          <p:cNvGraphicFramePr>
            <a:graphicFrameLocks noGrp="1"/>
          </p:cNvGraphicFramePr>
          <p:nvPr>
            <p:extLst>
              <p:ext uri="{D42A27DB-BD31-4B8C-83A1-F6EECF244321}">
                <p14:modId xmlns:p14="http://schemas.microsoft.com/office/powerpoint/2010/main" val="1168310929"/>
              </p:ext>
            </p:extLst>
          </p:nvPr>
        </p:nvGraphicFramePr>
        <p:xfrm>
          <a:off x="8001000" y="1508902"/>
          <a:ext cx="7696200" cy="2911008"/>
        </p:xfrm>
        <a:graphic>
          <a:graphicData uri="http://schemas.openxmlformats.org/drawingml/2006/table">
            <a:tbl>
              <a:tblPr firstRow="1" firstCol="1" bandRow="1"/>
              <a:tblGrid>
                <a:gridCol w="3777295">
                  <a:extLst>
                    <a:ext uri="{9D8B030D-6E8A-4147-A177-3AD203B41FA5}">
                      <a16:colId xmlns:a16="http://schemas.microsoft.com/office/drawing/2014/main" val="266615528"/>
                    </a:ext>
                  </a:extLst>
                </a:gridCol>
                <a:gridCol w="3918905">
                  <a:extLst>
                    <a:ext uri="{9D8B030D-6E8A-4147-A177-3AD203B41FA5}">
                      <a16:colId xmlns:a16="http://schemas.microsoft.com/office/drawing/2014/main" val="1849526060"/>
                    </a:ext>
                  </a:extLst>
                </a:gridCol>
              </a:tblGrid>
              <a:tr h="485168">
                <a:tc>
                  <a:txBody>
                    <a:bodyPr/>
                    <a:lstStyle/>
                    <a:p>
                      <a:pPr marL="0" marR="0" algn="l">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Person</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Country</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9283147"/>
                  </a:ext>
                </a:extLst>
              </a:tr>
              <a:tr h="485168">
                <a:tc>
                  <a:txBody>
                    <a:bodyPr/>
                    <a:lstStyle/>
                    <a:p>
                      <a:pPr marL="0" marR="0" algn="l">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Rajini</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India</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6878662"/>
                  </a:ext>
                </a:extLst>
              </a:tr>
              <a:tr h="485168">
                <a:tc>
                  <a:txBody>
                    <a:bodyPr/>
                    <a:lstStyle/>
                    <a:p>
                      <a:pPr marL="0" marR="0" algn="l">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Lokesh</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China</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7625070"/>
                  </a:ext>
                </a:extLst>
              </a:tr>
              <a:tr h="485168">
                <a:tc>
                  <a:txBody>
                    <a:bodyPr/>
                    <a:lstStyle/>
                    <a:p>
                      <a:pPr marL="0" marR="0" algn="l">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Pankaj</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Russia</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4000114"/>
                  </a:ext>
                </a:extLst>
              </a:tr>
              <a:tr h="485168">
                <a:tc>
                  <a:txBody>
                    <a:bodyPr/>
                    <a:lstStyle/>
                    <a:p>
                      <a:pPr marL="0" marR="0" algn="l">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Gukesh</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Canada</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4161109"/>
                  </a:ext>
                </a:extLst>
              </a:tr>
              <a:tr h="485168">
                <a:tc>
                  <a:txBody>
                    <a:bodyPr/>
                    <a:lstStyle/>
                    <a:p>
                      <a:pPr marL="0" marR="0" algn="l">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Vimal</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Denmark</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7185482"/>
                  </a:ext>
                </a:extLst>
              </a:tr>
            </a:tbl>
          </a:graphicData>
        </a:graphic>
      </p:graphicFrame>
    </p:spTree>
    <p:extLst>
      <p:ext uri="{BB962C8B-B14F-4D97-AF65-F5344CB8AC3E}">
        <p14:creationId xmlns:p14="http://schemas.microsoft.com/office/powerpoint/2010/main" val="110646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3C00D557-1E3F-4851-390E-F64877AD47D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CC2E059-C699-4DC1-CBD4-ED01B379CA49}"/>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39366E3B-8245-681B-795D-6F01181071EE}"/>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BDF4C683-21AC-2016-4910-B5969DEB00D7}"/>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30482398-73B3-759B-B74B-151758CCE235}"/>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60A349BB-86D9-DF11-6BB6-A52F956E5FE9}"/>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A268F260-49B3-D79D-C274-06380B163F3E}"/>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F6DC88B0-EB1F-70A3-4381-7B9BA46E7A84}"/>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0484EBA1-0C10-F900-E791-B2B9EE11AD22}"/>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DA5F6544-4BB8-DD38-F32F-23D72414466D}"/>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B97E4436-FAA6-3EB5-C81F-893141CAF6A1}"/>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72668044-36CD-6E87-2F3B-BBBA081D12B1}"/>
              </a:ext>
            </a:extLst>
          </p:cNvPr>
          <p:cNvSpPr txBox="1"/>
          <p:nvPr/>
        </p:nvSpPr>
        <p:spPr>
          <a:xfrm>
            <a:off x="7277100" y="174335"/>
            <a:ext cx="10706100" cy="5485797"/>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21.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Each of five persons Rajini, Lokesh, Pankaj, Gukesh, 	and Vimal is from a different country viz- India, 	China, Denmark, Canada, and Russia but not 	necessarily in the same order. Lokesh is from China. 	Neither Vimal nor Rajini is from Russia. Rajini is 	from neither Denmark nor Canada. Gukesh is from 	either India or Canada. Who is from Denmark?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tabLst>
                <a:tab pos="1782763" algn="l"/>
                <a:tab pos="5440363" algn="l"/>
                <a:tab pos="6354763"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Vimal	(2)	Pankaj</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tabLst>
                <a:tab pos="1782763" algn="l"/>
                <a:tab pos="5440363" algn="l"/>
                <a:tab pos="6354763"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Rajini	(4)	Pankaj or Vimal</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1926484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607B673E-5BC5-7406-93E2-4CA98227D46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382B0A1-D90E-D782-E01B-3940ED956928}"/>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085DB3E7-CC95-9187-3B83-27942D92A157}"/>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D6756E20-3861-D158-7EEC-B62634EB0476}"/>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0909ECCD-C3DB-79F9-D1BC-1F2FF1B3D525}"/>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A4A726CA-02F5-A436-BF6D-7F69C41123C8}"/>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A15B2BC4-CDE8-CEAB-A83C-F5D50B683557}"/>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1E326AA1-A8C4-8DEF-55BC-C73AF4F60B6F}"/>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7301AC52-E292-7401-D164-B4F3113D2C63}"/>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B103903F-3003-4393-11F3-5489C68727D0}"/>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D27C178F-B553-88C7-F905-CCBFD58B1628}"/>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2260E9C3-7B78-38A3-7CDC-5CD487A96E5E}"/>
              </a:ext>
            </a:extLst>
          </p:cNvPr>
          <p:cNvSpPr txBox="1"/>
          <p:nvPr/>
        </p:nvSpPr>
        <p:spPr>
          <a:xfrm>
            <a:off x="7277100" y="174335"/>
            <a:ext cx="10706100" cy="553998"/>
          </a:xfrm>
          <a:prstGeom prst="rect">
            <a:avLst/>
          </a:prstGeom>
          <a:noFill/>
        </p:spPr>
        <p:txBody>
          <a:bodyPr wrap="square">
            <a:spAutoFit/>
          </a:bodyPr>
          <a:lstStyle/>
          <a:p>
            <a:pPr marR="0" algn="just"/>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arrangement is as follows. </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aphicFrame>
        <p:nvGraphicFramePr>
          <p:cNvPr id="5" name="Table 4">
            <a:extLst>
              <a:ext uri="{FF2B5EF4-FFF2-40B4-BE49-F238E27FC236}">
                <a16:creationId xmlns:a16="http://schemas.microsoft.com/office/drawing/2014/main" id="{0AEAADF5-4991-E266-C86A-B9CFAF0E8DBA}"/>
              </a:ext>
            </a:extLst>
          </p:cNvPr>
          <p:cNvGraphicFramePr>
            <a:graphicFrameLocks noGrp="1"/>
          </p:cNvGraphicFramePr>
          <p:nvPr>
            <p:extLst>
              <p:ext uri="{D42A27DB-BD31-4B8C-83A1-F6EECF244321}">
                <p14:modId xmlns:p14="http://schemas.microsoft.com/office/powerpoint/2010/main" val="714787360"/>
              </p:ext>
            </p:extLst>
          </p:nvPr>
        </p:nvGraphicFramePr>
        <p:xfrm>
          <a:off x="10070122" y="1859698"/>
          <a:ext cx="4179278" cy="4121999"/>
        </p:xfrm>
        <a:graphic>
          <a:graphicData uri="http://schemas.openxmlformats.org/drawingml/2006/table">
            <a:tbl>
              <a:tblPr firstRow="1" firstCol="1" bandRow="1"/>
              <a:tblGrid>
                <a:gridCol w="2051190">
                  <a:extLst>
                    <a:ext uri="{9D8B030D-6E8A-4147-A177-3AD203B41FA5}">
                      <a16:colId xmlns:a16="http://schemas.microsoft.com/office/drawing/2014/main" val="4106411526"/>
                    </a:ext>
                  </a:extLst>
                </a:gridCol>
                <a:gridCol w="2128088">
                  <a:extLst>
                    <a:ext uri="{9D8B030D-6E8A-4147-A177-3AD203B41FA5}">
                      <a16:colId xmlns:a16="http://schemas.microsoft.com/office/drawing/2014/main" val="3448930685"/>
                    </a:ext>
                  </a:extLst>
                </a:gridCol>
              </a:tblGrid>
              <a:tr h="588857">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Person</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Fruit</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896469363"/>
                  </a:ext>
                </a:extLst>
              </a:tr>
              <a:tr h="588857">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P</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Apple</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54672978"/>
                  </a:ext>
                </a:extLst>
              </a:tr>
              <a:tr h="588857">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Q</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Grapes</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33705109"/>
                  </a:ext>
                </a:extLst>
              </a:tr>
              <a:tr h="588857">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R</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Guava</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184062145"/>
                  </a:ext>
                </a:extLst>
              </a:tr>
              <a:tr h="588857">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S</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Mango</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617751015"/>
                  </a:ext>
                </a:extLst>
              </a:tr>
              <a:tr h="588857">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Orange</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85467500"/>
                  </a:ext>
                </a:extLst>
              </a:tr>
              <a:tr h="588857">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U</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Banana</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88449732"/>
                  </a:ext>
                </a:extLst>
              </a:tr>
            </a:tbl>
          </a:graphicData>
        </a:graphic>
      </p:graphicFrame>
    </p:spTree>
    <p:extLst>
      <p:ext uri="{BB962C8B-B14F-4D97-AF65-F5344CB8AC3E}">
        <p14:creationId xmlns:p14="http://schemas.microsoft.com/office/powerpoint/2010/main" val="3544087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F9A4A582-6C7A-848E-D589-DAE382CD03A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8A30603-223B-6EC9-7495-F09B00784152}"/>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152309FB-B000-EF39-D08B-D08A1C02F0CB}"/>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2FD03845-B967-39F0-EA6E-80501C0ED51A}"/>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3846D2B8-4803-416E-C341-DC85173F1CE7}"/>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70337110-BE02-1111-BDBE-4750ED4A1A5B}"/>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61226582-11D5-F079-B02E-581B3F0DDB68}"/>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3B03AF26-25F7-7470-06EE-38FC81C3D39E}"/>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B9DF56D0-B17E-9CBE-0CCF-25814C9CB1C7}"/>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B28F8B13-A826-1C28-0046-34B036D3B737}"/>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AF17D154-2917-552A-32D9-01E25C48A2DF}"/>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EF1CAF90-B077-5FCE-8F02-F9D430C01F8F}"/>
              </a:ext>
            </a:extLst>
          </p:cNvPr>
          <p:cNvSpPr txBox="1"/>
          <p:nvPr/>
        </p:nvSpPr>
        <p:spPr>
          <a:xfrm>
            <a:off x="7277100" y="174335"/>
            <a:ext cx="10706100" cy="5485797"/>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22.	</a:t>
            </a:r>
            <a:r>
              <a:rPr lang="en-US" sz="3000" spc="-25"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Six persons P, Q, R</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S, T, and U are like a different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fruit – Banana, Apple, Guava, Grapes, Mango and 	Orange, but not necessarily in the same order.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Q likes either Grapes or Guava. S likes Mango. R 	likes neither Apple nor Banana. U does not like 	Apple. Either P or T likes Orange. T does not like 	</a:t>
            </a:r>
            <a:r>
              <a:rPr lang="en-US" sz="3000" spc="-11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Apple. R does not like Grapes. Which fruit does U like?</a:t>
            </a:r>
            <a:endParaRPr lang="en-IN" sz="3000" spc="-11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tabLst>
                <a:tab pos="914400" algn="l"/>
                <a:tab pos="1897063" algn="l"/>
                <a:tab pos="5486400" algn="l"/>
                <a:tab pos="6400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Grapes	(2)	Banana</a:t>
            </a:r>
          </a:p>
          <a:p>
            <a:pPr marR="0" algn="just">
              <a:lnSpc>
                <a:spcPct val="125000"/>
              </a:lnSpc>
              <a:spcAft>
                <a:spcPts val="1000"/>
              </a:spcAft>
              <a:tabLst>
                <a:tab pos="914400" algn="l"/>
                <a:tab pos="1897063" algn="l"/>
                <a:tab pos="5486400" algn="l"/>
                <a:tab pos="6400800" algn="l"/>
              </a:tabLst>
            </a:pP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Guava	(4)	Orange</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1051923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48E2AFC2-74F4-97FB-E222-BA763C75735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6864A43-3870-9269-8F9D-A793792E6ED6}"/>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218FD29F-2E32-FB20-9CA4-4530EBB226D3}"/>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CCA729CD-0CF0-AEA9-1454-0C52D57D1EAC}"/>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1EC4BA77-24A0-917C-CA1B-2B74890CDEE4}"/>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17E586ED-42A6-61C3-0F45-3F45BF6BD7CA}"/>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BC1AA4DF-45AD-E9EE-F2BD-EBC13ECF1656}"/>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0768418B-A613-DF4F-654C-5589CAA04F39}"/>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160876EF-2356-AF6F-CF22-7EE8D787096D}"/>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ECB1375A-FFA2-9BED-FAC6-F0DDBE717ADB}"/>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7B38EE89-4B49-B9F3-B838-E191A925A79F}"/>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D979DC95-F833-7221-E0C2-3C92515E022D}"/>
              </a:ext>
            </a:extLst>
          </p:cNvPr>
          <p:cNvSpPr txBox="1"/>
          <p:nvPr/>
        </p:nvSpPr>
        <p:spPr>
          <a:xfrm>
            <a:off x="7277100" y="174335"/>
            <a:ext cx="10706100" cy="553998"/>
          </a:xfrm>
          <a:prstGeom prst="rect">
            <a:avLst/>
          </a:prstGeom>
          <a:noFill/>
        </p:spPr>
        <p:txBody>
          <a:bodyPr wrap="square">
            <a:spAutoFit/>
          </a:bodyPr>
          <a:lstStyle/>
          <a:p>
            <a:pPr marL="209550" marR="0" indent="-209550" algn="just"/>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arrangement is as follows.</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aphicFrame>
        <p:nvGraphicFramePr>
          <p:cNvPr id="5" name="Table 4">
            <a:extLst>
              <a:ext uri="{FF2B5EF4-FFF2-40B4-BE49-F238E27FC236}">
                <a16:creationId xmlns:a16="http://schemas.microsoft.com/office/drawing/2014/main" id="{66F9722F-BDBC-61C7-7EED-C79A24AC07B0}"/>
              </a:ext>
            </a:extLst>
          </p:cNvPr>
          <p:cNvGraphicFramePr>
            <a:graphicFrameLocks noGrp="1"/>
          </p:cNvGraphicFramePr>
          <p:nvPr>
            <p:extLst>
              <p:ext uri="{D42A27DB-BD31-4B8C-83A1-F6EECF244321}">
                <p14:modId xmlns:p14="http://schemas.microsoft.com/office/powerpoint/2010/main" val="961284651"/>
              </p:ext>
            </p:extLst>
          </p:nvPr>
        </p:nvGraphicFramePr>
        <p:xfrm>
          <a:off x="7913700" y="1501043"/>
          <a:ext cx="7238999" cy="3276600"/>
        </p:xfrm>
        <a:graphic>
          <a:graphicData uri="http://schemas.openxmlformats.org/drawingml/2006/table">
            <a:tbl>
              <a:tblPr firstRow="1" firstCol="1" bandRow="1"/>
              <a:tblGrid>
                <a:gridCol w="2505471">
                  <a:extLst>
                    <a:ext uri="{9D8B030D-6E8A-4147-A177-3AD203B41FA5}">
                      <a16:colId xmlns:a16="http://schemas.microsoft.com/office/drawing/2014/main" val="819914915"/>
                    </a:ext>
                  </a:extLst>
                </a:gridCol>
                <a:gridCol w="2505471">
                  <a:extLst>
                    <a:ext uri="{9D8B030D-6E8A-4147-A177-3AD203B41FA5}">
                      <a16:colId xmlns:a16="http://schemas.microsoft.com/office/drawing/2014/main" val="620145360"/>
                    </a:ext>
                  </a:extLst>
                </a:gridCol>
                <a:gridCol w="2228057">
                  <a:extLst>
                    <a:ext uri="{9D8B030D-6E8A-4147-A177-3AD203B41FA5}">
                      <a16:colId xmlns:a16="http://schemas.microsoft.com/office/drawing/2014/main" val="4032713311"/>
                    </a:ext>
                  </a:extLst>
                </a:gridCol>
              </a:tblGrid>
              <a:tr h="546100">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Person</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City</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Car</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82863011"/>
                  </a:ext>
                </a:extLst>
              </a:tr>
              <a:tr h="546100">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A</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Lucknow</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Honda</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186703530"/>
                  </a:ext>
                </a:extLst>
              </a:tr>
              <a:tr h="546100">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B</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Delhi</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Maruthi</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49578858"/>
                  </a:ext>
                </a:extLst>
              </a:tr>
              <a:tr h="546100">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C</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Chennai</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Mahindra</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7427301"/>
                  </a:ext>
                </a:extLst>
              </a:tr>
              <a:tr h="546100">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D</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Patna</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Hyundai</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514749567"/>
                  </a:ext>
                </a:extLst>
              </a:tr>
              <a:tr h="546100">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E</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Hyderabad</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Fortuner</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95400214"/>
                  </a:ext>
                </a:extLst>
              </a:tr>
            </a:tbl>
          </a:graphicData>
        </a:graphic>
      </p:graphicFrame>
    </p:spTree>
    <p:extLst>
      <p:ext uri="{BB962C8B-B14F-4D97-AF65-F5344CB8AC3E}">
        <p14:creationId xmlns:p14="http://schemas.microsoft.com/office/powerpoint/2010/main" val="149681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CAA92EA-E12F-F9A2-7EEF-54E4F3C4211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57923C4-9C7F-1F20-B10B-EBBD75AFD1B4}"/>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2F1C1B1E-C737-D293-0042-EA9D784AF232}"/>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B62C3474-36B2-04F0-93DD-7BE1DDAE0F70}"/>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639BF6B1-835D-E14B-3F64-AB9557DA4900}"/>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0DBB33BA-FEE9-43C9-137E-1A80F2C59E08}"/>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6F2F60B6-0773-72D7-F100-35A58E0262C4}"/>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24111081-1D4A-0AB5-A8BB-2B99791C3E6F}"/>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405C4FD6-4F8C-C7B4-D834-34BF80367640}"/>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034FB19C-C470-E94F-3CEA-4E8B4F080847}"/>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9977BFB7-2B4B-4AA5-77DA-32C0033DBB9E}"/>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9F0DFD50-958C-C7A8-BE79-A24009FA5A6E}"/>
              </a:ext>
            </a:extLst>
          </p:cNvPr>
          <p:cNvSpPr txBox="1"/>
          <p:nvPr/>
        </p:nvSpPr>
        <p:spPr>
          <a:xfrm>
            <a:off x="7277100" y="174335"/>
            <a:ext cx="10706100" cy="4139275"/>
          </a:xfrm>
          <a:prstGeom prst="rect">
            <a:avLst/>
          </a:prstGeom>
          <a:noFill/>
        </p:spPr>
        <p:txBody>
          <a:bodyPr wrap="square">
            <a:spAutoFit/>
          </a:bodyPr>
          <a:lstStyle/>
          <a:p>
            <a:pPr marR="0" algn="just">
              <a:lnSpc>
                <a:spcPct val="125000"/>
              </a:lnSpc>
              <a:spcAft>
                <a:spcPts val="1000"/>
              </a:spcAf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arrangement is as follows. </a:t>
            </a:r>
          </a:p>
          <a:p>
            <a:pPr marR="0" algn="just">
              <a:lnSpc>
                <a:spcPct val="125000"/>
              </a:lnSpc>
              <a:spcAft>
                <a:spcPts val="1000"/>
              </a:spcAft>
              <a:buNone/>
            </a:pP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Y</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W</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V</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X</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U</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sym typeface="Wingdings" panose="05000000000000000000" pitchFamily="2" charset="2"/>
              </a:rPr>
              <a:t></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R="0" lvl="0" algn="just" defTabSz="914400" rtl="0" eaLnBrk="1" fontAlgn="auto" latinLnBrk="0" hangingPunct="1">
              <a:lnSpc>
                <a:spcPct val="125000"/>
              </a:lnSpc>
              <a:spcBef>
                <a:spcPts val="0"/>
              </a:spcBef>
              <a:spcAft>
                <a:spcPts val="1000"/>
              </a:spcAft>
              <a:buClrTx/>
              <a:buSzTx/>
              <a:buFontTx/>
              <a:buNone/>
              <a:tabLst/>
              <a:defRPr/>
            </a:pPr>
            <a:endParaRPr lang="en-US" sz="3000" b="1" dirty="0">
              <a:solidFill>
                <a:schemeClr val="bg1"/>
              </a:solidFill>
              <a:latin typeface="Arial Bold" panose="020B0704020202020204" pitchFamily="34" charset="0"/>
              <a:ea typeface="Calibri" panose="020F0502020204030204" pitchFamily="34" charset="0"/>
              <a:cs typeface="Arial Bold" panose="020B0704020202020204" pitchFamily="34" charset="0"/>
            </a:endParaRPr>
          </a:p>
          <a:p>
            <a:pPr marR="0" lvl="0" algn="just" defTabSz="484632" rtl="0" eaLnBrk="1" fontAlgn="auto" latinLnBrk="0" hangingPunct="1">
              <a:lnSpc>
                <a:spcPct val="125000"/>
              </a:lnSpc>
              <a:spcBef>
                <a:spcPts val="0"/>
              </a:spcBef>
              <a:spcAft>
                <a:spcPts val="1000"/>
              </a:spcAft>
              <a:buClrTx/>
              <a:buSzTx/>
              <a:buFontTx/>
              <a:buNone/>
              <a:tabLst/>
              <a:defRPr/>
            </a:pPr>
            <a:endParaRPr kumimoji="0" lang="en-IN" sz="3000" b="0" i="1" u="none" strike="noStrike" kern="1200" cap="none" spc="0" normalizeH="0" baseline="0" noProof="0" dirty="0">
              <a:ln>
                <a:noFill/>
              </a:ln>
              <a:solidFill>
                <a:schemeClr val="bg1"/>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a:p>
            <a:pPr marR="0" lvl="0" algn="just" defTabSz="484632" rtl="0" eaLnBrk="1" fontAlgn="auto" latinLnBrk="0" hangingPunct="1">
              <a:lnSpc>
                <a:spcPct val="125000"/>
              </a:lnSpc>
              <a:spcBef>
                <a:spcPts val="0"/>
              </a:spcBef>
              <a:spcAft>
                <a:spcPts val="1000"/>
              </a:spcAft>
              <a:buClrTx/>
              <a:buSzTx/>
              <a:buFontTx/>
              <a:buNone/>
              <a:tabLst/>
              <a:defRPr/>
            </a:pPr>
            <a:endParaRPr lang="en-IN" sz="3000" i="1" dirty="0">
              <a:solidFill>
                <a:schemeClr val="bg1"/>
              </a:solidFill>
              <a:latin typeface="Arial Bold" panose="020B0704020202020204" pitchFamily="34" charset="0"/>
              <a:ea typeface="Times New Roman" panose="02020603050405020304" pitchFamily="18" charset="0"/>
              <a:cs typeface="Arial Bold" panose="020B0704020202020204" pitchFamily="34" charset="0"/>
            </a:endParaRPr>
          </a:p>
          <a:p>
            <a:pPr marR="0" lvl="0" algn="just" defTabSz="484632" rtl="0" eaLnBrk="1" fontAlgn="auto" latinLnBrk="0" hangingPunct="1">
              <a:lnSpc>
                <a:spcPct val="125000"/>
              </a:lnSpc>
              <a:spcBef>
                <a:spcPts val="0"/>
              </a:spcBef>
              <a:spcAft>
                <a:spcPts val="1000"/>
              </a:spcAft>
              <a:buClrTx/>
              <a:buSzTx/>
              <a:buFontTx/>
              <a:buNone/>
              <a:tabLst/>
              <a:defRPr/>
            </a:pPr>
            <a:endParaRPr kumimoji="0" lang="en-IN" sz="3000" b="0" i="1" u="none" strike="noStrike" kern="1200" cap="none" spc="0" normalizeH="0" baseline="0" noProof="0" dirty="0">
              <a:ln>
                <a:noFill/>
              </a:ln>
              <a:solidFill>
                <a:schemeClr val="bg1"/>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p:txBody>
      </p:sp>
    </p:spTree>
    <p:extLst>
      <p:ext uri="{BB962C8B-B14F-4D97-AF65-F5344CB8AC3E}">
        <p14:creationId xmlns:p14="http://schemas.microsoft.com/office/powerpoint/2010/main" val="1039871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CE40D578-FFEA-376C-2600-B2D8460F009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29E0A8A-E2BF-0792-BB3D-1552B71308A9}"/>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DE99D89E-A316-5CC8-540E-CD1FD2CCB358}"/>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B2BE8741-99F5-E144-4553-30ADD4653FB1}"/>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DAE665C3-3BF5-86BC-642A-1DF97EBB5696}"/>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570B2DDE-DACD-7FE3-6F0B-3339991B55F8}"/>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4BAEE983-5C12-CEA1-6BCB-471787C24B04}"/>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4738199A-E0DD-5796-6031-177529BE0606}"/>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3C283F10-D123-D292-8993-8F9AEEC61458}"/>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90A03CE3-5EC0-476A-E08C-FADD1E166F09}"/>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9F0FC194-6DD2-F19D-7DC8-89B76A45EAD2}"/>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E52BCC44-0FEC-4C18-534E-CDAD2CF30097}"/>
              </a:ext>
            </a:extLst>
          </p:cNvPr>
          <p:cNvSpPr txBox="1"/>
          <p:nvPr/>
        </p:nvSpPr>
        <p:spPr>
          <a:xfrm>
            <a:off x="7277100" y="174335"/>
            <a:ext cx="10706100" cy="8627683"/>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23.	</a:t>
            </a:r>
            <a:r>
              <a:rPr lang="en-US" sz="3000" spc="-25"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Five persons A, B, C,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D, and E live in a different city 	viz- Chennai, Hyderabad, Lucknow, Delhi and Patna, 	but not necessarily in the same order. Each has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 different car among Maruthi, Mahindra, </a:t>
            </a:r>
            <a:r>
              <a:rPr lang="en-US" sz="3000" spc="-3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Honda, 	Hyundai and Fortuner cars but not necessarily in the 	same order. B lives in Delhi and has a Maruthi car. </a:t>
            </a:r>
            <a:br>
              <a:rPr lang="en-US" sz="3000" spc="-3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spc="-3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E lives in Hyderabad. D has</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 Hyundai car. </a:t>
            </a:r>
            <a:r>
              <a:rPr lang="en-US" sz="3000" spc="-2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The one 	who lives in Chennai has a Mahindra car. A lives in 	Lucknow and does not have Fortuner.</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Who has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 Honda</a:t>
            </a:r>
            <a:r>
              <a:rPr lang="en-US" sz="3000" spc="-25"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car?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A</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tabLst>
                <a:tab pos="1828800" algn="l"/>
                <a:tab pos="5486400" algn="l"/>
                <a:tab pos="6400800"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(2)	C</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tabLst>
                <a:tab pos="1828800" algn="l"/>
                <a:tab pos="5486400" algn="l"/>
                <a:tab pos="6400800"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E</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lvl="2" algn="just">
              <a:lnSpc>
                <a:spcPct val="125000"/>
              </a:lnSpc>
              <a:spcAft>
                <a:spcPts val="1000"/>
              </a:spcAft>
              <a:tabLst>
                <a:tab pos="1828800" algn="l"/>
                <a:tab pos="5486400" algn="l"/>
                <a:tab pos="6400800" algn="l"/>
              </a:tabLst>
            </a:pPr>
            <a:r>
              <a:rPr lang="en-US" sz="3000" spc="-25"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(4)	The one who lives in Patna</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2759430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91999C23-255D-270C-A7F6-ADD77121C12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6C953C8-B52D-5A3B-C4AF-9F06FFE4F563}"/>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0AE071B4-95B5-4BDC-EB6E-1C3C6960F331}"/>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E71EA5FD-0DF5-894B-9CC6-4C18B7BD6DA2}"/>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9F6346BA-62BD-0357-369A-28E17E0D2F3C}"/>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35DD6F2C-BA3B-64F1-63CB-A467FC1142CE}"/>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C0D87ABF-7B9B-236D-A640-CBBD74871B5A}"/>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961C1464-4BDF-3E80-F9EC-4DB88342CA82}"/>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7605A2E0-CBEF-2EA8-EA39-336CBF56817B}"/>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6E5586C0-891E-92E8-8854-8951A0E8261D}"/>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CE9E6539-FB29-B2A5-4785-A37B08892FE4}"/>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15559FC4-CAC3-86DA-EAC6-718B464D48F0}"/>
              </a:ext>
            </a:extLst>
          </p:cNvPr>
          <p:cNvSpPr txBox="1"/>
          <p:nvPr/>
        </p:nvSpPr>
        <p:spPr>
          <a:xfrm>
            <a:off x="7277100" y="174335"/>
            <a:ext cx="10706100" cy="553998"/>
          </a:xfrm>
          <a:prstGeom prst="rect">
            <a:avLst/>
          </a:prstGeom>
          <a:noFill/>
        </p:spPr>
        <p:txBody>
          <a:bodyPr wrap="square">
            <a:spAutoFit/>
          </a:bodyPr>
          <a:lstStyle/>
          <a:p>
            <a:pPr marR="0" algn="just"/>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arrangement is as follows. </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p:txBody>
      </p:sp>
      <p:graphicFrame>
        <p:nvGraphicFramePr>
          <p:cNvPr id="5" name="Table 4">
            <a:extLst>
              <a:ext uri="{FF2B5EF4-FFF2-40B4-BE49-F238E27FC236}">
                <a16:creationId xmlns:a16="http://schemas.microsoft.com/office/drawing/2014/main" id="{750C0D4F-9C3E-E8C6-22AB-5E75DCB822EE}"/>
              </a:ext>
            </a:extLst>
          </p:cNvPr>
          <p:cNvGraphicFramePr>
            <a:graphicFrameLocks noGrp="1"/>
          </p:cNvGraphicFramePr>
          <p:nvPr>
            <p:extLst>
              <p:ext uri="{D42A27DB-BD31-4B8C-83A1-F6EECF244321}">
                <p14:modId xmlns:p14="http://schemas.microsoft.com/office/powerpoint/2010/main" val="422054939"/>
              </p:ext>
            </p:extLst>
          </p:nvPr>
        </p:nvGraphicFramePr>
        <p:xfrm>
          <a:off x="7924800" y="1739244"/>
          <a:ext cx="8382000" cy="3785257"/>
        </p:xfrm>
        <a:graphic>
          <a:graphicData uri="http://schemas.openxmlformats.org/drawingml/2006/table">
            <a:tbl>
              <a:tblPr firstRow="1" firstCol="1" bandRow="1"/>
              <a:tblGrid>
                <a:gridCol w="2906429">
                  <a:extLst>
                    <a:ext uri="{9D8B030D-6E8A-4147-A177-3AD203B41FA5}">
                      <a16:colId xmlns:a16="http://schemas.microsoft.com/office/drawing/2014/main" val="3186584228"/>
                    </a:ext>
                  </a:extLst>
                </a:gridCol>
                <a:gridCol w="3162023">
                  <a:extLst>
                    <a:ext uri="{9D8B030D-6E8A-4147-A177-3AD203B41FA5}">
                      <a16:colId xmlns:a16="http://schemas.microsoft.com/office/drawing/2014/main" val="1272520649"/>
                    </a:ext>
                  </a:extLst>
                </a:gridCol>
                <a:gridCol w="2313548">
                  <a:extLst>
                    <a:ext uri="{9D8B030D-6E8A-4147-A177-3AD203B41FA5}">
                      <a16:colId xmlns:a16="http://schemas.microsoft.com/office/drawing/2014/main" val="1179039657"/>
                    </a:ext>
                  </a:extLst>
                </a:gridCol>
              </a:tblGrid>
              <a:tr h="486417">
                <a:tc>
                  <a:txBody>
                    <a:bodyPr/>
                    <a:lstStyle/>
                    <a:p>
                      <a:pPr marL="0" marR="0" algn="just">
                        <a:buNone/>
                      </a:pP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Person</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Game</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b="1">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Color</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646279160"/>
                  </a:ext>
                </a:extLst>
              </a:tr>
              <a:tr h="676586">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Roja</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Badminton</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Black</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516434616"/>
                  </a:ext>
                </a:extLst>
              </a:tr>
              <a:tr h="486417">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Teja</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Tennis</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Pink</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25207664"/>
                  </a:ext>
                </a:extLst>
              </a:tr>
              <a:tr h="486417">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Kapil</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Cricket</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Blue</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85106092"/>
                  </a:ext>
                </a:extLst>
              </a:tr>
              <a:tr h="486417">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Gopal</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Hockey</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White</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960638931"/>
                  </a:ext>
                </a:extLst>
              </a:tr>
              <a:tr h="676586">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Beem</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Volleyball</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Red</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9070826"/>
                  </a:ext>
                </a:extLst>
              </a:tr>
              <a:tr h="486417">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Sushma</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Football</a:t>
                      </a:r>
                      <a:endParaRPr lang="en-IN" sz="300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algn="jus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Green  </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txBody>
                  <a:tcPr marL="68580" marR="68580"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83261166"/>
                  </a:ext>
                </a:extLst>
              </a:tr>
            </a:tbl>
          </a:graphicData>
        </a:graphic>
      </p:graphicFrame>
    </p:spTree>
    <p:extLst>
      <p:ext uri="{BB962C8B-B14F-4D97-AF65-F5344CB8AC3E}">
        <p14:creationId xmlns:p14="http://schemas.microsoft.com/office/powerpoint/2010/main" val="561827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7641DBFD-B606-C8F8-C58A-1FC89624D30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D869AD8-F039-CF3B-5C73-18F807C799D1}"/>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0BAF40AE-60AA-7CF7-BB6B-677B6C2F3E43}"/>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477002CC-CEFF-E6D6-85B2-FF60D0623639}"/>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96FB6C55-57F4-B852-61E8-932FF669502B}"/>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2322BBC1-4C86-EEC6-C88D-C26307A41DEA}"/>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4801FF53-3BCF-7F53-E6FA-38440AC6E8E9}"/>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4EF1DB41-8841-6588-4850-1FF376E2CF82}"/>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8F1CA26C-D4E9-E6B6-A917-DDDDDECF4457}"/>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6EFAB6D8-5BEF-B471-CFBE-58BC9B8A335C}"/>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7E407A39-00F7-99A9-7F64-899FE85852C6}"/>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B81A8EFD-E61C-6151-6E05-7266097C268A}"/>
              </a:ext>
            </a:extLst>
          </p:cNvPr>
          <p:cNvSpPr txBox="1"/>
          <p:nvPr/>
        </p:nvSpPr>
        <p:spPr>
          <a:xfrm>
            <a:off x="7277100" y="174335"/>
            <a:ext cx="10706100" cy="6639959"/>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24.</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Each of</a:t>
            </a: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six persons Roja, Teja, Kapil, Gopal, Beem, 	and Sushma is playing a different game, and each 	likes a different color. Teja likes pink and does not 	play Cricket. Gopal does not like blue and plays 	Hockey. The one who likes black color plays 	Badminton. Beem does not play Tennis and likes 	Red. Sushma plays Football and likes Green. Roja 	likes neither blue nor white. Kapil neither plays 	Volleyball nor Tennis. Who likes black?</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tabLst>
                <a:tab pos="914400" algn="l"/>
                <a:tab pos="1782763" algn="l"/>
                <a:tab pos="5486400" algn="l"/>
                <a:tab pos="6400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Kapil	(2)	Gopal</a:t>
            </a:r>
          </a:p>
          <a:p>
            <a:pPr marR="0" algn="just">
              <a:lnSpc>
                <a:spcPct val="125000"/>
              </a:lnSpc>
              <a:spcAft>
                <a:spcPts val="1000"/>
              </a:spcAft>
              <a:tabLst>
                <a:tab pos="914400" algn="l"/>
                <a:tab pos="1782763" algn="l"/>
                <a:tab pos="5486400" algn="l"/>
                <a:tab pos="6400800" algn="l"/>
              </a:tabLst>
            </a:pP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Beem	(4)	Roja</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2892024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3DB0CA83-046D-C583-CE68-AF8D2339178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E90F482-65B7-0474-06E1-03A1AE2B4601}"/>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09083144-5061-4BCD-B8B7-60C647E1B402}"/>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3ACF4A8F-EB63-0836-9D9D-B56DA4C2FC4F}"/>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B90FFB81-3D94-5437-6CA5-0FA7A5DC051E}"/>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C328C548-2765-9E39-FAB1-C8BA4BC076B2}"/>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36D79A47-1AA7-0957-A6FB-F588DEBFF97B}"/>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909478DE-EBEC-5B10-9AAD-C3AE9868362C}"/>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98FEEF93-2F59-11E8-7D0E-D5F7BF80C5D4}"/>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1459B1E1-CFC3-AE51-4A00-4110281D2599}"/>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566C477A-2EB9-6F32-E1B2-3719A508CB18}"/>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7F70144F-C921-35DE-9AB5-B41EDDF04A2F}"/>
              </a:ext>
            </a:extLst>
          </p:cNvPr>
          <p:cNvSpPr txBox="1"/>
          <p:nvPr/>
        </p:nvSpPr>
        <p:spPr>
          <a:xfrm>
            <a:off x="7277100" y="174335"/>
            <a:ext cx="10706100" cy="2472152"/>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25.	</a:t>
            </a:r>
            <a:r>
              <a:rPr lang="en-US" sz="3000" spc="-25"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In a row of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students, Raghav is 104</a:t>
            </a:r>
            <a:r>
              <a:rPr lang="en-US" sz="3000" baseline="30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th</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from the first 	and 56</a:t>
            </a:r>
            <a:r>
              <a:rPr lang="en-US" sz="3000" baseline="30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th</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from the last then how many students are 	there in the row?</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tabLst>
                <a:tab pos="868363" algn="l"/>
                <a:tab pos="1828800" algn="l"/>
                <a:tab pos="3200400" algn="l"/>
                <a:tab pos="4114800" algn="l"/>
                <a:tab pos="5440363" algn="l"/>
                <a:tab pos="6400800" algn="l"/>
                <a:tab pos="7772400" algn="l"/>
                <a:tab pos="8686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159</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(2)	182	(3)	149	(4)	187</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359211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BC4A2CB2-6218-E95A-3827-0AEE9FB5832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A740824-0BBF-6369-187B-13E9C9451B97}"/>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7C973868-B074-D583-7032-8A25B546896A}"/>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73654134-4FBE-3FB6-CCD8-7F5BF45A3C98}"/>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FA68B289-4747-7670-7C88-89A29B6B9EC7}"/>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CBEDD7DA-6DDF-E339-982B-240CBC0E9961}"/>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4EE4A7C1-A2D1-1B44-F5A5-E081DA978525}"/>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00D565F7-0940-853C-B967-6DEC6129C172}"/>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A454E4E4-ABBF-4BF8-EE2C-CF67BD3ADBE9}"/>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13AC37B8-9FB5-BCC2-98AE-EC6716D0B875}"/>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9B927A57-AD36-55A0-9232-554003D677D4}"/>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2ED6A9BD-E200-B38E-4116-2E61EC94B3DF}"/>
              </a:ext>
            </a:extLst>
          </p:cNvPr>
          <p:cNvSpPr txBox="1"/>
          <p:nvPr/>
        </p:nvSpPr>
        <p:spPr>
          <a:xfrm>
            <a:off x="7277100" y="174335"/>
            <a:ext cx="10706100" cy="3626314"/>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26.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In class of students, Laxmi ranks 20</a:t>
            </a:r>
            <a:r>
              <a:rPr lang="en-US" sz="3000" baseline="30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th</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from the top. 	There are 22 students whose ranks are between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the ranks of Laxmi and Rani. If Rani’s rank is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30</a:t>
            </a:r>
            <a:r>
              <a:rPr lang="en-US" sz="3000" baseline="30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th</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from the bottom, then how many students are 	there in the class?</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tabLst>
                <a:tab pos="868363" algn="l"/>
                <a:tab pos="1897063" algn="l"/>
                <a:tab pos="3200400" algn="l"/>
                <a:tab pos="4114800" algn="l"/>
                <a:tab pos="5440363" algn="l"/>
                <a:tab pos="6400800" algn="l"/>
                <a:tab pos="7772400" algn="l"/>
                <a:tab pos="8686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79	(2)	80	(3)	72	(4)	50</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1375532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EB9135F-5B81-5074-0941-9FCC850458C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78954E8-A9CA-094C-4274-BFF5038383E3}"/>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8025E24B-A007-2778-3352-7C18D6F63D34}"/>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E3B5470C-CFF0-C370-F60A-2672BFA9F978}"/>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0A073EBD-0A36-883B-E121-01CC201226BF}"/>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A75DBB87-5A54-D794-20E7-04BDAFFC3B0D}"/>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7C448E95-66EB-993E-E967-3685BC7E237A}"/>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36F3E8F4-F910-4584-2B11-ACB6DD7FE86E}"/>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BA48CA26-7785-BA40-0FE7-8F7BAEA2452F}"/>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646A7134-DAA9-3BF1-3FDA-392082716F3B}"/>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B27109B9-FFD4-4A5C-0F39-E8BDC9DBB061}"/>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3BB6FC86-630C-C725-BBA7-D3C008A62FCD}"/>
              </a:ext>
            </a:extLst>
          </p:cNvPr>
          <p:cNvSpPr txBox="1"/>
          <p:nvPr/>
        </p:nvSpPr>
        <p:spPr>
          <a:xfrm>
            <a:off x="7277100" y="174335"/>
            <a:ext cx="10706100" cy="2472152"/>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27.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If the total number of students in a class is 50.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Mahi got the 26</a:t>
            </a:r>
            <a:r>
              <a:rPr lang="en-US" sz="3000" baseline="30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th</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rank from the top, then what is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the rank of Mahi from the bottom?</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tabLst>
                <a:tab pos="914400" algn="l"/>
                <a:tab pos="1714500" algn="l"/>
                <a:tab pos="3200400" algn="l"/>
                <a:tab pos="4114800" algn="l"/>
                <a:tab pos="5486400" algn="l"/>
                <a:tab pos="6400800" algn="l"/>
                <a:tab pos="7772400" algn="l"/>
                <a:tab pos="8686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25	(2)	28	(3)	30	(4)	32</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2083048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A65556AA-2350-25EC-E3A0-31980D79D9E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4C0FF31-5AF5-B20B-B186-8B167079B0E3}"/>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4A100F8A-C422-C058-4C29-4A3489298734}"/>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E8543BD9-2D3A-83AC-873F-69B31CE76BC0}"/>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18447DEE-ED72-CC79-236C-9EE16B1EF90A}"/>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A9FCADA6-D52B-0EF5-C650-741435BE3E06}"/>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615484FD-0E16-A9D0-B7BE-B373F929E32F}"/>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4C6A6725-42B4-3531-63F3-40ADE85008A4}"/>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21CD45F6-3B0F-55C9-8F33-99C8D80CAB92}"/>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4C509521-18A2-8C8E-D0AB-19B60B18F975}"/>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A400BD71-96BE-C91B-87B9-751F915B8AE6}"/>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AA44B355-47F1-812C-939C-EC8345533B3A}"/>
              </a:ext>
            </a:extLst>
          </p:cNvPr>
          <p:cNvSpPr txBox="1"/>
          <p:nvPr/>
        </p:nvSpPr>
        <p:spPr>
          <a:xfrm>
            <a:off x="7277100" y="174335"/>
            <a:ext cx="10706100" cy="3754554"/>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28.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In a class of students, Aparna’s rank from the top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is 23</a:t>
            </a:r>
            <a:r>
              <a:rPr lang="en-US" sz="3000" baseline="30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rd</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and Harshitha’s rank from the bottom is 18</a:t>
            </a:r>
            <a:r>
              <a:rPr lang="en-US" sz="3000" baseline="30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th</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There are 16 students ranked between Aparna and 	</a:t>
            </a:r>
            <a:r>
              <a:rPr lang="en-US" sz="3000" spc="-1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Harshitha. How many students are there in the class</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L="914400" lvl="4" algn="just">
              <a:lnSpc>
                <a:spcPct val="125000"/>
              </a:lnSpc>
              <a:spcAft>
                <a:spcPts val="1000"/>
              </a:spcAft>
              <a:tabLst>
                <a:tab pos="914400" algn="l"/>
                <a:tab pos="1828800" algn="l"/>
                <a:tab pos="5486400" algn="l"/>
                <a:tab pos="6400800"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57	(2)	52</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marL="914400" lvl="4" algn="just">
              <a:lnSpc>
                <a:spcPct val="125000"/>
              </a:lnSpc>
              <a:spcAft>
                <a:spcPts val="1000"/>
              </a:spcAft>
              <a:tabLst>
                <a:tab pos="914400" algn="l"/>
                <a:tab pos="1828800" algn="l"/>
                <a:tab pos="5486400" algn="l"/>
                <a:tab pos="6400800" algn="l"/>
              </a:tabLst>
            </a:pP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23</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(4)	</a:t>
            </a:r>
            <a:r>
              <a:rPr lang="en-US" sz="3000" spc="-3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Cannot be determined</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4165910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7995C953-75E1-D433-7F62-CA01DA792DD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09E0B11-02C9-F6DB-8A65-2CFFD0534FB9}"/>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83FE1B67-00E4-9A0B-E49D-A5D4E9438FB7}"/>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524F5169-C626-F6F8-2E61-D1C3AFC24AEC}"/>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BAE3B39D-E75E-569A-FCF2-3E9D6850F0AA}"/>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2EC1B7B9-FEE0-19E1-39E3-33AF0A16C12A}"/>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875924B5-3234-B526-C6C2-63BBC6853CD2}"/>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691B8644-6078-8816-FE1F-5DF19305C0C8}"/>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1C11838F-7830-5E42-5668-159C6CAE7282}"/>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D7D1C3B1-0A9B-1ABB-0FEF-0D925FD10BAA}"/>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CECD3E9F-35C3-01AF-7424-0FB42DE70715}"/>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077AA178-6DAA-99A3-1580-1823D943BFE8}"/>
              </a:ext>
            </a:extLst>
          </p:cNvPr>
          <p:cNvSpPr txBox="1"/>
          <p:nvPr/>
        </p:nvSpPr>
        <p:spPr>
          <a:xfrm>
            <a:off x="7277100" y="174335"/>
            <a:ext cx="10706100" cy="5036956"/>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29.	</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In a university ranking list Mohan’s rank is 15</a:t>
            </a:r>
            <a:r>
              <a:rPr lang="en-US" sz="3000" baseline="30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th</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from 	the top and Neeraj’s rank is 19</a:t>
            </a:r>
            <a:r>
              <a:rPr lang="en-US" sz="3000" baseline="30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th</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from the bottom.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If they interchange their ranks, then Mohan’s ranks 	will become 26</a:t>
            </a:r>
            <a:r>
              <a:rPr lang="en-US" sz="3000" baseline="30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th</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from the top. Find the total number 	of students in the university ranking list.  </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tabLst>
                <a:tab pos="914400" algn="l"/>
                <a:tab pos="1828800" algn="l"/>
                <a:tab pos="3200400" algn="l"/>
                <a:tab pos="4114800" algn="l"/>
                <a:tab pos="5486400" algn="l"/>
                <a:tab pos="6400800" algn="l"/>
                <a:tab pos="7772400" algn="l"/>
                <a:tab pos="8686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35	(2)	46	(3)	44	(4)	45</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pP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p>
          <a:p>
            <a:pPr marR="0" algn="just">
              <a:lnSpc>
                <a:spcPct val="125000"/>
              </a:lnSpc>
              <a:spcAft>
                <a:spcPts val="1000"/>
              </a:spcAft>
              <a:buNone/>
            </a:pP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2578987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14EDE3BB-F031-4934-4BFA-00323CF773D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BD558EB-ECF0-42CB-713E-743A9B2EA0B4}"/>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61C3F8C3-F1FC-C954-7058-188F898C829E}"/>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DF8B9675-D515-4B79-ADA7-91F42C9316C1}"/>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B082DB40-ED50-7E44-9CFF-1D4B4B4DBE82}"/>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6716EE63-98BD-D31C-144A-08DC37628543}"/>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8D3DF940-ACA4-DD31-A91A-01515EA55CB1}"/>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EEE02381-E7B8-6E6D-F61C-33CDEA0CDC89}"/>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EBE2A497-14BC-6259-6F7F-F607F6391B33}"/>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56910B55-AD97-C6B7-50CB-7E6EF089FA56}"/>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D304FFF8-202A-9496-9BD8-F3F69D656B62}"/>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A91FF9F3-D825-6B61-BC24-A3803844326E}"/>
              </a:ext>
            </a:extLst>
          </p:cNvPr>
          <p:cNvSpPr txBox="1"/>
          <p:nvPr/>
        </p:nvSpPr>
        <p:spPr>
          <a:xfrm>
            <a:off x="7277100" y="174335"/>
            <a:ext cx="10706100" cy="7986482"/>
          </a:xfrm>
          <a:prstGeom prst="rect">
            <a:avLst/>
          </a:prstGeom>
          <a:noFill/>
        </p:spPr>
        <p:txBody>
          <a:bodyPr wrap="square">
            <a:spAutoFit/>
          </a:bodyPr>
          <a:lstStyle/>
          <a:p>
            <a:pPr marL="0" marR="0" lvl="0" indent="0" algn="just" defTabSz="914400" rtl="0" eaLnBrk="1" fontAlgn="auto" latinLnBrk="0" hangingPunct="1">
              <a:lnSpc>
                <a:spcPct val="125000"/>
              </a:lnSpc>
              <a:spcBef>
                <a:spcPts val="0"/>
              </a:spcBef>
              <a:spcAft>
                <a:spcPts val="100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30.	</a:t>
            </a: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In a school, there are 180 students. The ratio of girls 	to boys is 1:8. Mounika is standing 16</a:t>
            </a:r>
            <a:r>
              <a:rPr kumimoji="0" lang="en-US" sz="3000" b="0" i="0" u="none" strike="noStrike" kern="1200" cap="none" spc="0" normalizeH="0" baseline="3000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th</a:t>
            </a: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 from the 	front and 9 girls are there ahead of her. How many 	boys are standing behind her? </a:t>
            </a:r>
            <a:endParaRPr kumimoji="0" lang="en-IN"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tab pos="914400" algn="l"/>
                <a:tab pos="1782763" algn="l"/>
                <a:tab pos="3200400" algn="l"/>
                <a:tab pos="4183063" algn="l"/>
                <a:tab pos="5486400" algn="l"/>
                <a:tab pos="6354763" algn="l"/>
                <a:tab pos="7772400" algn="l"/>
                <a:tab pos="8686800" algn="l"/>
              </a:tabLst>
              <a:defRPr/>
            </a:pP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	</a:t>
            </a:r>
            <a:r>
              <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rPr>
              <a:t>(1)	120	(2)	154	(3)	144	(4)	132</a:t>
            </a:r>
          </a:p>
          <a:p>
            <a:pPr marL="0" marR="0" lvl="0" indent="0" algn="just" defTabSz="914400" rtl="0" eaLnBrk="1" fontAlgn="auto" latinLnBrk="0" hangingPunct="1">
              <a:lnSpc>
                <a:spcPct val="125000"/>
              </a:lnSpc>
              <a:spcBef>
                <a:spcPts val="0"/>
              </a:spcBef>
              <a:spcAft>
                <a:spcPts val="1000"/>
              </a:spcAft>
              <a:buClrTx/>
              <a:buSzTx/>
              <a:buFontTx/>
              <a:buNone/>
              <a:tabLst>
                <a:tab pos="914400" algn="l"/>
                <a:tab pos="1782763" algn="l"/>
                <a:tab pos="3200400" algn="l"/>
                <a:tab pos="4183063" algn="l"/>
                <a:tab pos="5486400" algn="l"/>
                <a:tab pos="6354763" algn="l"/>
                <a:tab pos="7772400" algn="l"/>
                <a:tab pos="8686800" algn="l"/>
              </a:tabLst>
              <a:defRPr/>
            </a:pPr>
            <a:endPar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tab pos="914400" algn="l"/>
                <a:tab pos="1782763" algn="l"/>
                <a:tab pos="3200400" algn="l"/>
                <a:tab pos="4183063" algn="l"/>
                <a:tab pos="5486400" algn="l"/>
                <a:tab pos="6354763" algn="l"/>
                <a:tab pos="7772400" algn="l"/>
                <a:tab pos="8686800" algn="l"/>
              </a:tabLst>
              <a:defRPr/>
            </a:pPr>
            <a:endPar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tab pos="914400" algn="l"/>
                <a:tab pos="1782763" algn="l"/>
                <a:tab pos="3200400" algn="l"/>
                <a:tab pos="4183063" algn="l"/>
                <a:tab pos="5486400" algn="l"/>
                <a:tab pos="6354763" algn="l"/>
                <a:tab pos="7772400" algn="l"/>
                <a:tab pos="8686800" algn="l"/>
              </a:tabLst>
              <a:defRPr/>
            </a:pPr>
            <a:endPar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tab pos="914400" algn="l"/>
                <a:tab pos="1782763" algn="l"/>
                <a:tab pos="3200400" algn="l"/>
                <a:tab pos="4183063" algn="l"/>
                <a:tab pos="5486400" algn="l"/>
                <a:tab pos="6354763" algn="l"/>
                <a:tab pos="7772400" algn="l"/>
                <a:tab pos="8686800" algn="l"/>
              </a:tabLst>
              <a:defRPr/>
            </a:pPr>
            <a:endPar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tab pos="914400" algn="l"/>
                <a:tab pos="1782763" algn="l"/>
                <a:tab pos="3200400" algn="l"/>
                <a:tab pos="4183063" algn="l"/>
                <a:tab pos="5486400" algn="l"/>
                <a:tab pos="6354763" algn="l"/>
                <a:tab pos="7772400" algn="l"/>
                <a:tab pos="8686800" algn="l"/>
              </a:tabLst>
              <a:defRPr/>
            </a:pPr>
            <a:endPar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tab pos="914400" algn="l"/>
                <a:tab pos="1782763" algn="l"/>
                <a:tab pos="3200400" algn="l"/>
                <a:tab pos="4183063" algn="l"/>
                <a:tab pos="5486400" algn="l"/>
                <a:tab pos="6354763" algn="l"/>
                <a:tab pos="7772400" algn="l"/>
                <a:tab pos="8686800" algn="l"/>
              </a:tabLst>
              <a:defRPr/>
            </a:pPr>
            <a:endPar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tab pos="914400" algn="l"/>
                <a:tab pos="1782763" algn="l"/>
                <a:tab pos="3200400" algn="l"/>
                <a:tab pos="4183063" algn="l"/>
                <a:tab pos="5486400" algn="l"/>
                <a:tab pos="6354763" algn="l"/>
                <a:tab pos="7772400" algn="l"/>
                <a:tab pos="8686800" algn="l"/>
              </a:tabLst>
              <a:defRPr/>
            </a:pPr>
            <a:endParaRPr kumimoji="0" lang="en-IN"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3014987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2"/>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Group 3"/>
          <p:cNvGrpSpPr/>
          <p:nvPr/>
        </p:nvGrpSpPr>
        <p:grpSpPr>
          <a:xfrm>
            <a:off x="4778400" y="25113"/>
            <a:ext cx="13509600" cy="183863"/>
            <a:chOff x="0" y="0"/>
            <a:chExt cx="4002844" cy="54478"/>
          </a:xfrm>
        </p:grpSpPr>
        <p:sp>
          <p:nvSpPr>
            <p:cNvPr id="4" name="Freeform 4"/>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TextBox 5"/>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6" name="Group 6"/>
          <p:cNvGrpSpPr/>
          <p:nvPr/>
        </p:nvGrpSpPr>
        <p:grpSpPr>
          <a:xfrm>
            <a:off x="0" y="10075564"/>
            <a:ext cx="13509600" cy="183863"/>
            <a:chOff x="0" y="0"/>
            <a:chExt cx="4002844" cy="54478"/>
          </a:xfrm>
        </p:grpSpPr>
        <p:sp>
          <p:nvSpPr>
            <p:cNvPr id="7" name="Freeform 7"/>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TextBox 8"/>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9" name="Freeform 9"/>
          <p:cNvSpPr/>
          <p:nvPr/>
        </p:nvSpPr>
        <p:spPr>
          <a:xfrm>
            <a:off x="1900827" y="3690064"/>
            <a:ext cx="3746774" cy="2906872"/>
          </a:xfrm>
          <a:custGeom>
            <a:avLst/>
            <a:gdLst/>
            <a:ahLst/>
            <a:cxnLst/>
            <a:rect l="l" t="t" r="r" b="b"/>
            <a:pathLst>
              <a:path w="3746774" h="2906872">
                <a:moveTo>
                  <a:pt x="0" y="0"/>
                </a:moveTo>
                <a:lnTo>
                  <a:pt x="3746774" y="0"/>
                </a:lnTo>
                <a:lnTo>
                  <a:pt x="3746774" y="2906872"/>
                </a:lnTo>
                <a:lnTo>
                  <a:pt x="0" y="29068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0" name="Group 10"/>
          <p:cNvGrpSpPr/>
          <p:nvPr/>
        </p:nvGrpSpPr>
        <p:grpSpPr>
          <a:xfrm>
            <a:off x="7182482" y="2023122"/>
            <a:ext cx="9204691" cy="6240757"/>
            <a:chOff x="0" y="0"/>
            <a:chExt cx="2017741" cy="1368023"/>
          </a:xfrm>
        </p:grpSpPr>
        <p:sp>
          <p:nvSpPr>
            <p:cNvPr id="11" name="Freeform 11"/>
            <p:cNvSpPr/>
            <p:nvPr/>
          </p:nvSpPr>
          <p:spPr>
            <a:xfrm>
              <a:off x="0" y="0"/>
              <a:ext cx="2017741" cy="1368023"/>
            </a:xfrm>
            <a:custGeom>
              <a:avLst/>
              <a:gdLst/>
              <a:ahLst/>
              <a:cxnLst/>
              <a:rect l="l" t="t" r="r" b="b"/>
              <a:pathLst>
                <a:path w="2017741" h="1368023">
                  <a:moveTo>
                    <a:pt x="1893281" y="1368023"/>
                  </a:moveTo>
                  <a:lnTo>
                    <a:pt x="124460" y="1368023"/>
                  </a:lnTo>
                  <a:cubicBezTo>
                    <a:pt x="55880" y="1368023"/>
                    <a:pt x="0" y="1312143"/>
                    <a:pt x="0" y="1243563"/>
                  </a:cubicBezTo>
                  <a:lnTo>
                    <a:pt x="0" y="124460"/>
                  </a:lnTo>
                  <a:cubicBezTo>
                    <a:pt x="0" y="55880"/>
                    <a:pt x="55880" y="0"/>
                    <a:pt x="124460" y="0"/>
                  </a:cubicBezTo>
                  <a:lnTo>
                    <a:pt x="1893281" y="0"/>
                  </a:lnTo>
                  <a:cubicBezTo>
                    <a:pt x="1961861" y="0"/>
                    <a:pt x="2017741" y="55880"/>
                    <a:pt x="2017741" y="124460"/>
                  </a:cubicBezTo>
                  <a:lnTo>
                    <a:pt x="2017741" y="1243563"/>
                  </a:lnTo>
                  <a:cubicBezTo>
                    <a:pt x="2017741" y="1312143"/>
                    <a:pt x="1961861" y="1368023"/>
                    <a:pt x="1893281" y="1368023"/>
                  </a:cubicBezTo>
                  <a:close/>
                </a:path>
              </a:pathLst>
            </a:custGeom>
            <a:solidFill>
              <a:srgbClr val="003399">
                <a:alpha val="68627"/>
              </a:srgbClr>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TextBox 12"/>
          <p:cNvSpPr txBox="1"/>
          <p:nvPr/>
        </p:nvSpPr>
        <p:spPr>
          <a:xfrm>
            <a:off x="7838963" y="2406956"/>
            <a:ext cx="7662743" cy="1689680"/>
          </a:xfrm>
          <a:prstGeom prst="rect">
            <a:avLst/>
          </a:prstGeom>
        </p:spPr>
        <p:txBody>
          <a:bodyPr lIns="0" tIns="0" rIns="0" bIns="0" rtlCol="0" anchor="t">
            <a:spAutoFit/>
          </a:bodyPr>
          <a:lstStyle/>
          <a:p>
            <a:pPr marL="0" marR="0" lvl="0" indent="0" algn="ctr" defTabSz="914400" rtl="0" eaLnBrk="1" fontAlgn="auto" latinLnBrk="0" hangingPunct="1">
              <a:lnSpc>
                <a:spcPts val="6618"/>
              </a:lnSpc>
              <a:spcBef>
                <a:spcPct val="0"/>
              </a:spcBef>
              <a:spcAft>
                <a:spcPts val="0"/>
              </a:spcAft>
              <a:buClrTx/>
              <a:buSzTx/>
              <a:buFontTx/>
              <a:buNone/>
              <a:tabLst/>
              <a:defRPr/>
            </a:pPr>
            <a:r>
              <a:rPr kumimoji="0" lang="en-US" sz="4727" b="0" i="0" u="none" strike="noStrike" kern="1200" cap="none" spc="0" normalizeH="0" baseline="0" noProof="0">
                <a:ln>
                  <a:noFill/>
                </a:ln>
                <a:solidFill>
                  <a:srgbClr val="FFFFFF"/>
                </a:solidFill>
                <a:effectLst/>
                <a:uLnTx/>
                <a:uFillTx/>
                <a:latin typeface="Helvetica"/>
                <a:ea typeface="Helvetica"/>
                <a:cs typeface="Helvetica"/>
                <a:sym typeface="Helvetica"/>
              </a:rPr>
              <a:t>Take the next step towards your dream with                  </a:t>
            </a:r>
          </a:p>
        </p:txBody>
      </p:sp>
      <p:sp>
        <p:nvSpPr>
          <p:cNvPr id="13" name="Freeform 13"/>
          <p:cNvSpPr/>
          <p:nvPr/>
        </p:nvSpPr>
        <p:spPr>
          <a:xfrm>
            <a:off x="13937071" y="3320701"/>
            <a:ext cx="2450102" cy="626239"/>
          </a:xfrm>
          <a:custGeom>
            <a:avLst/>
            <a:gdLst/>
            <a:ahLst/>
            <a:cxnLst/>
            <a:rect l="l" t="t" r="r" b="b"/>
            <a:pathLst>
              <a:path w="2450102" h="626239">
                <a:moveTo>
                  <a:pt x="0" y="0"/>
                </a:moveTo>
                <a:lnTo>
                  <a:pt x="2450102" y="0"/>
                </a:lnTo>
                <a:lnTo>
                  <a:pt x="2450102" y="626239"/>
                </a:lnTo>
                <a:lnTo>
                  <a:pt x="0" y="626239"/>
                </a:lnTo>
                <a:lnTo>
                  <a:pt x="0" y="0"/>
                </a:lnTo>
                <a:close/>
              </a:path>
            </a:pathLst>
          </a:custGeom>
          <a:blipFill>
            <a:blip r:embed="rId5"/>
            <a:stretch>
              <a:fillRect l="-27114" b="-74455"/>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AutoShape 14"/>
          <p:cNvSpPr/>
          <p:nvPr/>
        </p:nvSpPr>
        <p:spPr>
          <a:xfrm>
            <a:off x="8109632" y="4387645"/>
            <a:ext cx="7350390" cy="0"/>
          </a:xfrm>
          <a:prstGeom prst="line">
            <a:avLst/>
          </a:prstGeom>
          <a:ln w="19050" cap="flat">
            <a:solidFill>
              <a:srgbClr val="FFFFFF"/>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AutoShape 15"/>
          <p:cNvSpPr/>
          <p:nvPr/>
        </p:nvSpPr>
        <p:spPr>
          <a:xfrm flipV="1">
            <a:off x="8109632" y="7497462"/>
            <a:ext cx="7350390" cy="0"/>
          </a:xfrm>
          <a:prstGeom prst="line">
            <a:avLst/>
          </a:prstGeom>
          <a:ln w="19050" cap="flat">
            <a:solidFill>
              <a:srgbClr val="FFFFFF"/>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TextBox 16"/>
          <p:cNvSpPr txBox="1"/>
          <p:nvPr/>
        </p:nvSpPr>
        <p:spPr>
          <a:xfrm>
            <a:off x="8109632" y="4828351"/>
            <a:ext cx="7350390" cy="2142680"/>
          </a:xfrm>
          <a:prstGeom prst="rect">
            <a:avLst/>
          </a:prstGeom>
        </p:spPr>
        <p:txBody>
          <a:bodyPr lIns="0" tIns="0" rIns="0" bIns="0" rtlCol="0" anchor="t">
            <a:spAutoFit/>
          </a:bodyPr>
          <a:lstStyle/>
          <a:p>
            <a:pPr marL="0" marR="0" lvl="0" indent="0" algn="ctr" defTabSz="914400" rtl="0" eaLnBrk="1" fontAlgn="auto" latinLnBrk="0" hangingPunct="1">
              <a:lnSpc>
                <a:spcPts val="4224"/>
              </a:lnSpc>
              <a:spcBef>
                <a:spcPts val="0"/>
              </a:spcBef>
              <a:spcAft>
                <a:spcPts val="0"/>
              </a:spcAft>
              <a:buClrTx/>
              <a:buSzTx/>
              <a:buFontTx/>
              <a:buNone/>
              <a:tabLst/>
              <a:defRPr/>
            </a:pPr>
            <a:r>
              <a:rPr kumimoji="0" lang="en-US" sz="3017" b="1" i="0" u="none" strike="noStrike" kern="1200" cap="none" spc="0" normalizeH="0" baseline="0" noProof="0">
                <a:ln>
                  <a:noFill/>
                </a:ln>
                <a:solidFill>
                  <a:srgbClr val="FAD425"/>
                </a:solidFill>
                <a:effectLst/>
                <a:uLnTx/>
                <a:uFillTx/>
                <a:latin typeface="Helvetica Bold"/>
                <a:ea typeface="Helvetica Bold"/>
                <a:cs typeface="Helvetica Bold"/>
                <a:sym typeface="Helvetica Bold"/>
              </a:rPr>
              <a:t>For queries</a:t>
            </a:r>
          </a:p>
          <a:p>
            <a:pPr marL="0" marR="0" lvl="0" indent="0" algn="ctr" defTabSz="914400" rtl="0" eaLnBrk="1" fontAlgn="auto" latinLnBrk="0" hangingPunct="1">
              <a:lnSpc>
                <a:spcPts val="4224"/>
              </a:lnSpc>
              <a:spcBef>
                <a:spcPts val="0"/>
              </a:spcBef>
              <a:spcAft>
                <a:spcPts val="0"/>
              </a:spcAft>
              <a:buClrTx/>
              <a:buSzTx/>
              <a:buFontTx/>
              <a:buNone/>
              <a:tabLst/>
              <a:defRPr/>
            </a:pPr>
            <a:r>
              <a:rPr kumimoji="0" lang="en-US" sz="3017" b="0" i="0" u="none" strike="noStrike" kern="1200" cap="none" spc="0" normalizeH="0" baseline="0" noProof="0">
                <a:ln>
                  <a:noFill/>
                </a:ln>
                <a:solidFill>
                  <a:srgbClr val="FAD425"/>
                </a:solidFill>
                <a:effectLst/>
                <a:uLnTx/>
                <a:uFillTx/>
                <a:latin typeface="Helvetica"/>
                <a:ea typeface="Helvetica"/>
                <a:cs typeface="Helvetica"/>
                <a:sym typeface="Helvetica"/>
              </a:rPr>
              <a:t>Visit:</a:t>
            </a:r>
            <a:r>
              <a:rPr kumimoji="0" lang="en-US" sz="3017" b="0" i="0" u="none" strike="noStrike" kern="1200" cap="none" spc="0" normalizeH="0" baseline="0" noProof="0">
                <a:ln>
                  <a:noFill/>
                </a:ln>
                <a:solidFill>
                  <a:srgbClr val="FFFFFF"/>
                </a:solidFill>
                <a:effectLst/>
                <a:uLnTx/>
                <a:uFillTx/>
                <a:latin typeface="Helvetica"/>
                <a:ea typeface="Helvetica"/>
                <a:cs typeface="Helvetica"/>
                <a:sym typeface="Helvetica"/>
              </a:rPr>
              <a:t> www.time4education.com</a:t>
            </a:r>
          </a:p>
          <a:p>
            <a:pPr marL="0" marR="0" lvl="0" indent="0" algn="ctr" defTabSz="914400" rtl="0" eaLnBrk="1" fontAlgn="auto" latinLnBrk="0" hangingPunct="1">
              <a:lnSpc>
                <a:spcPts val="4224"/>
              </a:lnSpc>
              <a:spcBef>
                <a:spcPts val="0"/>
              </a:spcBef>
              <a:spcAft>
                <a:spcPts val="0"/>
              </a:spcAft>
              <a:buClrTx/>
              <a:buSzTx/>
              <a:buFontTx/>
              <a:buNone/>
              <a:tabLst/>
              <a:defRPr/>
            </a:pPr>
            <a:r>
              <a:rPr kumimoji="0" lang="en-US" sz="3017" b="0" i="0" u="none" strike="noStrike" kern="1200" cap="none" spc="0" normalizeH="0" baseline="0" noProof="0">
                <a:ln>
                  <a:noFill/>
                </a:ln>
                <a:solidFill>
                  <a:srgbClr val="FFFFFF"/>
                </a:solidFill>
                <a:effectLst/>
                <a:uLnTx/>
                <a:uFillTx/>
                <a:latin typeface="Helvetica"/>
                <a:ea typeface="Helvetica"/>
                <a:cs typeface="Helvetica"/>
                <a:sym typeface="Helvetica"/>
              </a:rPr>
              <a:t>(or)</a:t>
            </a:r>
          </a:p>
          <a:p>
            <a:pPr marL="0" marR="0" lvl="0" indent="0" algn="ctr" defTabSz="914400" rtl="0" eaLnBrk="1" fontAlgn="auto" latinLnBrk="0" hangingPunct="1">
              <a:lnSpc>
                <a:spcPts val="4224"/>
              </a:lnSpc>
              <a:spcBef>
                <a:spcPct val="0"/>
              </a:spcBef>
              <a:spcAft>
                <a:spcPts val="0"/>
              </a:spcAft>
              <a:buClrTx/>
              <a:buSzTx/>
              <a:buFontTx/>
              <a:buNone/>
              <a:tabLst/>
              <a:defRPr/>
            </a:pPr>
            <a:r>
              <a:rPr kumimoji="0" lang="en-US" sz="3017" b="0" i="0" u="none" strike="noStrike" kern="1200" cap="none" spc="0" normalizeH="0" baseline="0" noProof="0">
                <a:ln>
                  <a:noFill/>
                </a:ln>
                <a:solidFill>
                  <a:srgbClr val="FAD425"/>
                </a:solidFill>
                <a:effectLst/>
                <a:uLnTx/>
                <a:uFillTx/>
                <a:latin typeface="Helvetica"/>
                <a:ea typeface="Helvetica"/>
                <a:cs typeface="Helvetica"/>
                <a:sym typeface="Helvetica"/>
              </a:rPr>
              <a:t>Write to us at:</a:t>
            </a:r>
            <a:r>
              <a:rPr kumimoji="0" lang="en-US" sz="3017" b="0" i="0" u="none" strike="noStrike" kern="1200" cap="none" spc="0" normalizeH="0" baseline="0" noProof="0">
                <a:ln>
                  <a:noFill/>
                </a:ln>
                <a:solidFill>
                  <a:srgbClr val="FFFFFF"/>
                </a:solidFill>
                <a:effectLst/>
                <a:uLnTx/>
                <a:uFillTx/>
                <a:latin typeface="Helvetica"/>
                <a:ea typeface="Helvetica"/>
                <a:cs typeface="Helvetica"/>
                <a:sym typeface="Helvetica"/>
              </a:rPr>
              <a:t> info@time4education.com</a:t>
            </a:r>
          </a:p>
        </p:txBody>
      </p:sp>
      <p:sp>
        <p:nvSpPr>
          <p:cNvPr id="17" name="Freeform 17"/>
          <p:cNvSpPr/>
          <p:nvPr/>
        </p:nvSpPr>
        <p:spPr>
          <a:xfrm rot="-1219247">
            <a:off x="14750440" y="7362691"/>
            <a:ext cx="2493988" cy="1330127"/>
          </a:xfrm>
          <a:custGeom>
            <a:avLst/>
            <a:gdLst/>
            <a:ahLst/>
            <a:cxnLst/>
            <a:rect l="l" t="t" r="r" b="b"/>
            <a:pathLst>
              <a:path w="2493988" h="1330127">
                <a:moveTo>
                  <a:pt x="0" y="0"/>
                </a:moveTo>
                <a:lnTo>
                  <a:pt x="2493988" y="0"/>
                </a:lnTo>
                <a:lnTo>
                  <a:pt x="2493988" y="1330126"/>
                </a:lnTo>
                <a:lnTo>
                  <a:pt x="0" y="13301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D471701B-EBA7-C553-5052-60E6584B23B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403997A-BEB2-CB0F-4980-85EDC45F3177}"/>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FBDC1062-A841-7C48-6599-F5F37FB09A38}"/>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F02BC9E2-728A-1E0B-1084-BD4807EAC97D}"/>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2BD8402B-8D89-414A-D628-506BD741FC1C}"/>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6D8DBBD8-DEEF-D592-B6F3-8F6319011E9C}"/>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B287E9DC-3FB2-F730-649E-8B4988483FE7}"/>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E3881F5D-FDE2-475A-3942-0FC6854956F1}"/>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949A257D-2EA5-4256-1F36-C087301AC85B}"/>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E9878E15-807F-4FE4-CA95-8BE17B0031C8}"/>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126A35FA-F41D-F3F1-D031-39E9975D4855}"/>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623ACB56-A102-BD99-8BEB-D8CA087767B8}"/>
              </a:ext>
            </a:extLst>
          </p:cNvPr>
          <p:cNvSpPr txBox="1"/>
          <p:nvPr/>
        </p:nvSpPr>
        <p:spPr>
          <a:xfrm>
            <a:off x="7277100" y="174335"/>
            <a:ext cx="10706100" cy="7152920"/>
          </a:xfrm>
          <a:prstGeom prst="rect">
            <a:avLst/>
          </a:prstGeom>
          <a:noFill/>
        </p:spPr>
        <p:txBody>
          <a:bodyPr wrap="square">
            <a:spAutoFit/>
          </a:bodyPr>
          <a:lstStyle/>
          <a:p>
            <a:pPr marR="0" lvl="0" algn="just" defTabSz="914400" rtl="0" eaLnBrk="1" fontAlgn="auto" latinLnBrk="0" hangingPunct="1">
              <a:lnSpc>
                <a:spcPct val="125000"/>
              </a:lnSpc>
              <a:spcBef>
                <a:spcPts val="0"/>
              </a:spcBef>
              <a:spcAft>
                <a:spcPts val="1000"/>
              </a:spcAft>
              <a:buClrTx/>
              <a:buSzTx/>
              <a:buFontTx/>
              <a:buNone/>
              <a:tabLst/>
              <a:defRPr/>
            </a:pPr>
            <a:r>
              <a:rPr kumimoji="0" lang="en-US" sz="3000" b="1"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2.	</a:t>
            </a:r>
            <a: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Five persons U, V, W, X, and Y sit in a row and all 	face north, but not necessarily in the same order. </a:t>
            </a:r>
            <a:b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br>
            <a: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	One person sits between W and X. X sits to </a:t>
            </a:r>
            <a:b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br>
            <a: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	the immediate left of U. V sits second to the right of 	Y. Who sits to the immediate left of V? </a:t>
            </a:r>
            <a:endParaRPr kumimoji="0" lang="en-IN"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endParaRPr>
          </a:p>
          <a:p>
            <a:pPr marR="0" lvl="0" algn="just" defTabSz="914400" rtl="0" eaLnBrk="1" fontAlgn="auto" latinLnBrk="0" hangingPunct="1">
              <a:lnSpc>
                <a:spcPct val="125000"/>
              </a:lnSpc>
              <a:spcBef>
                <a:spcPts val="0"/>
              </a:spcBef>
              <a:spcAft>
                <a:spcPts val="1000"/>
              </a:spcAft>
              <a:buClrTx/>
              <a:buSzTx/>
              <a:buFontTx/>
              <a:buNone/>
              <a:tabLst>
                <a:tab pos="914400" algn="l"/>
                <a:tab pos="1782763" algn="l"/>
                <a:tab pos="3200400" algn="l"/>
                <a:tab pos="4114800" algn="l"/>
                <a:tab pos="5554663" algn="l"/>
                <a:tab pos="6469063" algn="l"/>
                <a:tab pos="7772400" algn="l"/>
                <a:tab pos="8686800" algn="l"/>
              </a:tabLst>
              <a:defRPr/>
            </a:pPr>
            <a: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	</a:t>
            </a:r>
            <a:r>
              <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rPr>
              <a:t>(1)	X</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rPr>
              <a:t>(2)	W</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rPr>
              <a:t>(3)	U	(4)	Y</a:t>
            </a:r>
            <a:endParaRPr kumimoji="0" lang="en-IN"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endParaRPr>
          </a:p>
          <a:p>
            <a:pPr marR="0" lvl="0" algn="just" defTabSz="484632" rtl="0" eaLnBrk="1" fontAlgn="auto" latinLnBrk="0" hangingPunct="1">
              <a:lnSpc>
                <a:spcPct val="125000"/>
              </a:lnSpc>
              <a:spcBef>
                <a:spcPts val="0"/>
              </a:spcBef>
              <a:spcAft>
                <a:spcPts val="1000"/>
              </a:spcAft>
              <a:buClrTx/>
              <a:buSzTx/>
              <a:buFontTx/>
              <a:buNone/>
              <a:tabLst/>
              <a:defRPr/>
            </a:pPr>
            <a:endParaRPr kumimoji="0" lang="en-IN" sz="3000" b="0" i="1" u="none" strike="noStrike" kern="1200" cap="none" spc="0" normalizeH="0" baseline="0" noProof="0" dirty="0">
              <a:ln>
                <a:noFill/>
              </a:ln>
              <a:solidFill>
                <a:schemeClr val="bg1"/>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a:p>
            <a:pPr marR="0" lvl="0" algn="just" defTabSz="484632" rtl="0" eaLnBrk="1" fontAlgn="auto" latinLnBrk="0" hangingPunct="1">
              <a:lnSpc>
                <a:spcPct val="125000"/>
              </a:lnSpc>
              <a:spcBef>
                <a:spcPts val="0"/>
              </a:spcBef>
              <a:spcAft>
                <a:spcPts val="1000"/>
              </a:spcAft>
              <a:buClrTx/>
              <a:buSzTx/>
              <a:buFontTx/>
              <a:buNone/>
              <a:tabLst/>
              <a:defRPr/>
            </a:pPr>
            <a:endParaRPr lang="en-IN" sz="3000" i="1" dirty="0">
              <a:solidFill>
                <a:schemeClr val="bg1"/>
              </a:solidFill>
              <a:latin typeface="Arial Bold" panose="020B0704020202020204" pitchFamily="34" charset="0"/>
              <a:ea typeface="Times New Roman" panose="02020603050405020304" pitchFamily="18" charset="0"/>
              <a:cs typeface="Arial Bold" panose="020B0704020202020204" pitchFamily="34" charset="0"/>
            </a:endParaRPr>
          </a:p>
          <a:p>
            <a:pPr marR="0" lvl="0" algn="just" defTabSz="484632" rtl="0" eaLnBrk="1" fontAlgn="auto" latinLnBrk="0" hangingPunct="1">
              <a:lnSpc>
                <a:spcPct val="125000"/>
              </a:lnSpc>
              <a:spcBef>
                <a:spcPts val="0"/>
              </a:spcBef>
              <a:spcAft>
                <a:spcPts val="1000"/>
              </a:spcAft>
              <a:buClrTx/>
              <a:buSzTx/>
              <a:buFontTx/>
              <a:buNone/>
              <a:tabLst/>
              <a:defRPr/>
            </a:pPr>
            <a:endParaRPr kumimoji="0" lang="en-IN" sz="3000" b="0" i="1" u="none" strike="noStrike" kern="1200" cap="none" spc="0" normalizeH="0" baseline="0" noProof="0" dirty="0">
              <a:ln>
                <a:noFill/>
              </a:ln>
              <a:solidFill>
                <a:schemeClr val="bg1"/>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a:p>
            <a:pPr marR="0" lvl="0" algn="just" defTabSz="484632" rtl="0" eaLnBrk="1" fontAlgn="auto" latinLnBrk="0" hangingPunct="1">
              <a:lnSpc>
                <a:spcPct val="125000"/>
              </a:lnSpc>
              <a:spcBef>
                <a:spcPts val="0"/>
              </a:spcBef>
              <a:spcAft>
                <a:spcPts val="1000"/>
              </a:spcAft>
              <a:buClrTx/>
              <a:buSzTx/>
              <a:buFontTx/>
              <a:buNone/>
              <a:tabLst/>
              <a:defRPr/>
            </a:pPr>
            <a:endParaRPr lang="en-IN" sz="3000" i="1" dirty="0">
              <a:solidFill>
                <a:schemeClr val="bg1"/>
              </a:solidFill>
              <a:latin typeface="Arial Bold" panose="020B0704020202020204" pitchFamily="34" charset="0"/>
              <a:ea typeface="Times New Roman" panose="02020603050405020304" pitchFamily="18" charset="0"/>
              <a:cs typeface="Arial Bold" panose="020B0704020202020204" pitchFamily="34" charset="0"/>
            </a:endParaRPr>
          </a:p>
          <a:p>
            <a:pPr marR="0" lvl="0" algn="just" defTabSz="484632" rtl="0" eaLnBrk="1" fontAlgn="auto" latinLnBrk="0" hangingPunct="1">
              <a:lnSpc>
                <a:spcPct val="125000"/>
              </a:lnSpc>
              <a:spcBef>
                <a:spcPts val="0"/>
              </a:spcBef>
              <a:spcAft>
                <a:spcPts val="1000"/>
              </a:spcAft>
              <a:buClrTx/>
              <a:buSzTx/>
              <a:buFontTx/>
              <a:buNone/>
              <a:tabLst/>
              <a:defRPr/>
            </a:pPr>
            <a:endParaRPr kumimoji="0" lang="en-IN" sz="3000" b="0" i="1" u="none" strike="noStrike" kern="1200" cap="none" spc="0" normalizeH="0" baseline="0" noProof="0" dirty="0">
              <a:ln>
                <a:noFill/>
              </a:ln>
              <a:solidFill>
                <a:schemeClr val="bg1"/>
              </a:solidFill>
              <a:effectLst/>
              <a:uLnTx/>
              <a:uFillTx/>
              <a:latin typeface="Arial Bold" panose="020B0704020202020204" pitchFamily="34" charset="0"/>
              <a:ea typeface="Times New Roman" panose="02020603050405020304" pitchFamily="18" charset="0"/>
              <a:cs typeface="Arial Bold" panose="020B0704020202020204" pitchFamily="34" charset="0"/>
            </a:endParaRPr>
          </a:p>
        </p:txBody>
      </p:sp>
    </p:spTree>
    <p:extLst>
      <p:ext uri="{BB962C8B-B14F-4D97-AF65-F5344CB8AC3E}">
        <p14:creationId xmlns:p14="http://schemas.microsoft.com/office/powerpoint/2010/main" val="356220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C5718B8E-A341-8DDA-044A-8AE7F60A282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DB8DA79-5F46-8704-CE2B-D763120C8C13}"/>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210CE09C-6B7F-4314-3465-0C8619CFB9BB}"/>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5F442644-BDB4-53E1-3A88-DC115241A443}"/>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D21C5AE5-B116-F23C-AC87-3C23F6143AF8}"/>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0B83ECD8-95C5-DBF5-9895-65487FB98F40}"/>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7B6419F9-2FEE-C99A-7175-E12EA34270DC}"/>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1122893C-4246-BA36-EE63-170F3D72CA6D}"/>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D28ECA4E-F41F-542A-9117-AF92EE624DA6}"/>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8340A6A1-9325-DEFC-2547-2339B628FEF5}"/>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BD85E818-B0A1-7D89-371F-0CB4EB615294}"/>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5AE4EC82-71A2-97FF-81DA-2EC1A4D8453B}"/>
              </a:ext>
            </a:extLst>
          </p:cNvPr>
          <p:cNvSpPr txBox="1"/>
          <p:nvPr/>
        </p:nvSpPr>
        <p:spPr>
          <a:xfrm>
            <a:off x="7277100" y="174335"/>
            <a:ext cx="10706100" cy="2728632"/>
          </a:xfrm>
          <a:prstGeom prst="rect">
            <a:avLst/>
          </a:prstGeom>
          <a:noFill/>
        </p:spPr>
        <p:txBody>
          <a:bodyPr wrap="square">
            <a:spAutoFit/>
          </a:bodyPr>
          <a:lstStyle/>
          <a:p>
            <a:pPr marR="0" algn="just">
              <a:lnSpc>
                <a:spcPct val="125000"/>
              </a:lnSpc>
              <a:spcAft>
                <a:spcPts val="1000"/>
              </a:spcAf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arrangement is as follows. </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R="0" algn="just">
              <a:lnSpc>
                <a:spcPct val="125000"/>
              </a:lnSpc>
              <a:spcAft>
                <a:spcPts val="1000"/>
              </a:spcAft>
            </a:pP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F</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I</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G</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D</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E</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H</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sym typeface="Wingdings" panose="05000000000000000000" pitchFamily="2" charset="2"/>
              </a:rPr>
              <a:t></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R="0" algn="just">
              <a:lnSpc>
                <a:spcPct val="125000"/>
              </a:lnSpc>
              <a:spcAft>
                <a:spcPts val="1000"/>
              </a:spcAft>
              <a:buNone/>
            </a:pPr>
            <a:endPar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pP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246524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B914D850-45E4-BB3F-2AA0-BAEB83BA79A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3924BBA-AA04-B062-B3B0-5C303911CFF2}"/>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9143DCAC-A8FA-54A0-1D2E-F76841DF1BB2}"/>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B2D0EBC4-0198-4385-0941-4B88904E1A45}"/>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C1B83D35-5645-0C49-6284-961DB3358905}"/>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08388BD2-627C-54FC-67F6-B517DAEFDD8E}"/>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7AB261A1-9054-529E-3496-9910C0A40FE8}"/>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13EB1E30-6BD2-64C9-6EAC-008C904BBC57}"/>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1619A23A-1D33-4016-6FC0-50FC58EEB531}"/>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85777D06-57B7-388A-BE9C-CEC43AB4D9BE}"/>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696C8419-EB37-BD2B-ED81-F59251F4C087}"/>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F343D3C3-67C1-D7B8-2EB7-3C8FB5EDB4AF}"/>
              </a:ext>
            </a:extLst>
          </p:cNvPr>
          <p:cNvSpPr txBox="1"/>
          <p:nvPr/>
        </p:nvSpPr>
        <p:spPr>
          <a:xfrm>
            <a:off x="7277100" y="174335"/>
            <a:ext cx="10706100" cy="9140644"/>
          </a:xfrm>
          <a:prstGeom prst="rect">
            <a:avLst/>
          </a:prstGeom>
          <a:noFill/>
        </p:spPr>
        <p:txBody>
          <a:bodyPr wrap="square">
            <a:spAutoFit/>
          </a:bodyPr>
          <a:lstStyle/>
          <a:p>
            <a:pPr marR="0" algn="just">
              <a:lnSpc>
                <a:spcPct val="125000"/>
              </a:lnSpc>
              <a:spcAft>
                <a:spcPts val="1000"/>
              </a:spcAft>
              <a:buNone/>
            </a:pPr>
            <a:r>
              <a:rPr lang="en-US" sz="3000" b="1"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3.</a:t>
            </a: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Six persons D, E, F, G, H and I sit in a row and all 	face south, but not necessarily in the same order. 	Two persons sit between G and H, who sits at one of 	the ends. One person sits between D and I. F sits to 	the immediate right of I. E does not sit at an end. </a:t>
            </a:r>
            <a:b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b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Who sits second to the left of G?</a:t>
            </a: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tabLst>
                <a:tab pos="868363" algn="l"/>
                <a:tab pos="1782763" algn="l"/>
                <a:tab pos="3200400" algn="l"/>
                <a:tab pos="4114800" algn="l"/>
                <a:tab pos="5486400" algn="l"/>
                <a:tab pos="6400800" algn="l"/>
                <a:tab pos="7772400" algn="l"/>
                <a:tab pos="8686800" algn="l"/>
              </a:tabLst>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(1)	H</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(2)	E</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lang="en-US"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rPr>
              <a:t>(3)	D	(4)	F</a:t>
            </a:r>
            <a:endParaRPr lang="en-IN" sz="3000" dirty="0">
              <a:solidFill>
                <a:srgbClr val="FFFF00"/>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pPr>
            <a:r>
              <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rPr>
              <a:t> </a:t>
            </a:r>
          </a:p>
          <a:p>
            <a:pPr marR="0" algn="just">
              <a:lnSpc>
                <a:spcPct val="125000"/>
              </a:lnSpc>
              <a:spcAft>
                <a:spcPts val="1000"/>
              </a:spcAft>
              <a:buNone/>
            </a:pPr>
            <a:endParaRPr lang="en-US" sz="3000" dirty="0">
              <a:solidFill>
                <a:schemeClr val="bg1"/>
              </a:solidFill>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pPr>
            <a:endPar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pPr>
            <a:endParaRPr lang="en-US" sz="3000" dirty="0">
              <a:solidFill>
                <a:schemeClr val="bg1"/>
              </a:solidFill>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pPr>
            <a:endParaRPr lang="en-US"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pPr>
            <a:endParaRPr lang="en-US" sz="3000" dirty="0">
              <a:solidFill>
                <a:schemeClr val="bg1"/>
              </a:solidFill>
              <a:latin typeface="Arial Bold" panose="020B0704020202020204" pitchFamily="34" charset="0"/>
              <a:ea typeface="Calibri" panose="020F0502020204030204" pitchFamily="34" charset="0"/>
              <a:cs typeface="Arial Bold" panose="020B0704020202020204" pitchFamily="34" charset="0"/>
            </a:endParaRPr>
          </a:p>
          <a:p>
            <a:pPr marR="0" algn="just">
              <a:lnSpc>
                <a:spcPct val="125000"/>
              </a:lnSpc>
              <a:spcAft>
                <a:spcPts val="1000"/>
              </a:spcAft>
              <a:buNone/>
            </a:pPr>
            <a:endParaRPr lang="en-IN" sz="3000" dirty="0">
              <a:solidFill>
                <a:schemeClr val="bg1"/>
              </a:solidFill>
              <a:effectLst/>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298547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E5D317A-B390-46D9-002A-A0636C89AF1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38480C5-3559-1349-ADAC-4A2BC3A2C9A1}"/>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0A26F507-2CA3-DA91-A184-AC9CEB8C132C}"/>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8BF427AC-6CCA-7520-7FB5-EB4EA437BC18}"/>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A93EF905-7EAD-3D39-58CE-0CC80FC51218}"/>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719DD1D0-A242-425C-170D-2EB94DF1049C}"/>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5402F064-8F48-94AE-EBC6-568A810EDD68}"/>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A09490B6-DA25-EA3D-A112-E699EE32A740}"/>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0D8F4E3C-4E63-7AEF-B1A4-50A39D17C328}"/>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DC424224-E607-8033-5532-5186CD796B7D}"/>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8BC474B8-F352-1E33-0369-F9CF437AE0AA}"/>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72BC1373-1F90-A77F-CA73-324792B87174}"/>
              </a:ext>
            </a:extLst>
          </p:cNvPr>
          <p:cNvSpPr txBox="1"/>
          <p:nvPr/>
        </p:nvSpPr>
        <p:spPr>
          <a:xfrm>
            <a:off x="7277100" y="174335"/>
            <a:ext cx="10706100" cy="4844596"/>
          </a:xfrm>
          <a:prstGeom prst="rect">
            <a:avLst/>
          </a:prstGeom>
          <a:noFill/>
        </p:spPr>
        <p:txBody>
          <a:bodyPr wrap="square">
            <a:spAutoFit/>
          </a:bodyPr>
          <a:lstStyle/>
          <a:p>
            <a:pPr marR="0" algn="just">
              <a:lnSpc>
                <a:spcPct val="125000"/>
              </a:lnSpc>
              <a:spcAft>
                <a:spcPts val="1000"/>
              </a:spcAft>
              <a:buNone/>
            </a:pPr>
            <a:r>
              <a:rPr lang="en-US"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The final arrangement is as follows</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R="0" algn="just">
              <a:lnSpc>
                <a:spcPct val="125000"/>
              </a:lnSpc>
              <a:spcAft>
                <a:spcPts val="1000"/>
              </a:spcAft>
            </a:pP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O</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S</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Q</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M</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P</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N</a:t>
            </a:r>
            <a:r>
              <a:rPr lang="en-US" sz="3000" b="1"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rPr>
              <a:t>R </a:t>
            </a:r>
            <a:r>
              <a:rPr lang="en-US" sz="3000" b="1" u="sng"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sym typeface="Wingdings" panose="05000000000000000000" pitchFamily="2" charset="2"/>
              </a:rPr>
              <a:t></a:t>
            </a:r>
            <a:endParaRPr lang="en-IN" sz="3000" dirty="0">
              <a:solidFill>
                <a:schemeClr val="bg1"/>
              </a:solidFill>
              <a:effectLst/>
              <a:latin typeface="Arial Bold" panose="020B0704020202020204" pitchFamily="34" charset="0"/>
              <a:ea typeface="Times New Roman" panose="02020603050405020304" pitchFamily="18"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defRPr/>
            </a:pPr>
            <a:endParaRPr lang="en-US" sz="3000" b="1" dirty="0">
              <a:solidFill>
                <a:schemeClr val="bg1"/>
              </a:solidFill>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defRPr/>
            </a:pPr>
            <a:endParaRPr lang="en-US" sz="3000" b="1" dirty="0">
              <a:solidFill>
                <a:schemeClr val="bg1"/>
              </a:solidFill>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defRPr/>
            </a:pPr>
            <a:endParaRPr lang="en-US" sz="3000" b="1" dirty="0">
              <a:solidFill>
                <a:schemeClr val="bg1"/>
              </a:solidFill>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defRPr/>
            </a:pPr>
            <a:endParaRPr lang="en-US" sz="3000" b="1" dirty="0">
              <a:solidFill>
                <a:schemeClr val="bg1"/>
              </a:solidFill>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14400" rtl="0" eaLnBrk="1" fontAlgn="auto" latinLnBrk="0" hangingPunct="1">
              <a:lnSpc>
                <a:spcPct val="125000"/>
              </a:lnSpc>
              <a:spcBef>
                <a:spcPts val="0"/>
              </a:spcBef>
              <a:spcAft>
                <a:spcPts val="1000"/>
              </a:spcAft>
              <a:buClrTx/>
              <a:buSzTx/>
              <a:buFontTx/>
              <a:buNone/>
              <a:tabLst/>
              <a:defRPr/>
            </a:pPr>
            <a:endParaRPr lang="en-US" sz="3000" b="1" dirty="0">
              <a:solidFill>
                <a:schemeClr val="bg1"/>
              </a:solidFill>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124063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D05D149F-A454-5ED8-FD04-061E668CD98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AA186CC-9E8E-FE99-C01D-63E373A7870C}"/>
              </a:ext>
            </a:extLst>
          </p:cNvPr>
          <p:cNvSpPr/>
          <p:nvPr/>
        </p:nvSpPr>
        <p:spPr>
          <a:xfrm>
            <a:off x="7619911" y="3687930"/>
            <a:ext cx="3048177" cy="2911009"/>
          </a:xfrm>
          <a:custGeom>
            <a:avLst/>
            <a:gdLst/>
            <a:ahLst/>
            <a:cxnLst/>
            <a:rect l="l" t="t" r="r" b="b"/>
            <a:pathLst>
              <a:path w="3048177" h="2911009">
                <a:moveTo>
                  <a:pt x="0" y="0"/>
                </a:moveTo>
                <a:lnTo>
                  <a:pt x="3048178" y="0"/>
                </a:lnTo>
                <a:lnTo>
                  <a:pt x="3048178" y="2911009"/>
                </a:lnTo>
                <a:lnTo>
                  <a:pt x="0" y="2911009"/>
                </a:lnTo>
                <a:lnTo>
                  <a:pt x="0" y="0"/>
                </a:lnTo>
                <a:close/>
              </a:path>
            </a:pathLst>
          </a:custGeom>
          <a:blipFill>
            <a:blip r:embed="rId3">
              <a:alphaModFix amt="9999"/>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C443B6A1-8660-3EEC-712E-0E3FD9EA645E}"/>
              </a:ext>
            </a:extLst>
          </p:cNvPr>
          <p:cNvSpPr/>
          <p:nvPr/>
        </p:nvSpPr>
        <p:spPr>
          <a:xfrm>
            <a:off x="415683" y="215613"/>
            <a:ext cx="1378167" cy="1316149"/>
          </a:xfrm>
          <a:custGeom>
            <a:avLst/>
            <a:gdLst/>
            <a:ahLst/>
            <a:cxnLst/>
            <a:rect l="l" t="t" r="r" b="b"/>
            <a:pathLst>
              <a:path w="1378167" h="1316149">
                <a:moveTo>
                  <a:pt x="0" y="0"/>
                </a:moveTo>
                <a:lnTo>
                  <a:pt x="1378167" y="0"/>
                </a:lnTo>
                <a:lnTo>
                  <a:pt x="1378167" y="1316149"/>
                </a:lnTo>
                <a:lnTo>
                  <a:pt x="0" y="1316149"/>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a:extLst>
              <a:ext uri="{FF2B5EF4-FFF2-40B4-BE49-F238E27FC236}">
                <a16:creationId xmlns:a16="http://schemas.microsoft.com/office/drawing/2014/main" id="{C495C7DF-9E93-FB93-3CC4-D48E69FD1695}"/>
              </a:ext>
            </a:extLst>
          </p:cNvPr>
          <p:cNvSpPr txBox="1"/>
          <p:nvPr/>
        </p:nvSpPr>
        <p:spPr>
          <a:xfrm>
            <a:off x="4778400" y="-135621"/>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a:extLst>
              <a:ext uri="{FF2B5EF4-FFF2-40B4-BE49-F238E27FC236}">
                <a16:creationId xmlns:a16="http://schemas.microsoft.com/office/drawing/2014/main" id="{093EA511-CD2F-0087-E25E-7ECA47617B74}"/>
              </a:ext>
            </a:extLst>
          </p:cNvPr>
          <p:cNvSpPr txBox="1"/>
          <p:nvPr/>
        </p:nvSpPr>
        <p:spPr>
          <a:xfrm>
            <a:off x="0" y="9914830"/>
            <a:ext cx="13509600" cy="344597"/>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5">
            <a:extLst>
              <a:ext uri="{FF2B5EF4-FFF2-40B4-BE49-F238E27FC236}">
                <a16:creationId xmlns:a16="http://schemas.microsoft.com/office/drawing/2014/main" id="{425AC322-C523-AB03-8C3F-5F9C59B9C6D0}"/>
              </a:ext>
            </a:extLst>
          </p:cNvPr>
          <p:cNvGrpSpPr/>
          <p:nvPr/>
        </p:nvGrpSpPr>
        <p:grpSpPr>
          <a:xfrm>
            <a:off x="4778400" y="-160202"/>
            <a:ext cx="13509600" cy="344597"/>
            <a:chOff x="0" y="-47625"/>
            <a:chExt cx="4002844" cy="102103"/>
          </a:xfrm>
        </p:grpSpPr>
        <p:sp>
          <p:nvSpPr>
            <p:cNvPr id="12" name="Freeform 6">
              <a:extLst>
                <a:ext uri="{FF2B5EF4-FFF2-40B4-BE49-F238E27FC236}">
                  <a16:creationId xmlns:a16="http://schemas.microsoft.com/office/drawing/2014/main" id="{51EEC7D4-7713-893D-F763-1C51555454DE}"/>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7">
              <a:extLst>
                <a:ext uri="{FF2B5EF4-FFF2-40B4-BE49-F238E27FC236}">
                  <a16:creationId xmlns:a16="http://schemas.microsoft.com/office/drawing/2014/main" id="{EB65057F-2297-4965-BE75-AA963EC79712}"/>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8" name="Group 8">
            <a:extLst>
              <a:ext uri="{FF2B5EF4-FFF2-40B4-BE49-F238E27FC236}">
                <a16:creationId xmlns:a16="http://schemas.microsoft.com/office/drawing/2014/main" id="{6B2511E7-1BC5-1B32-F926-9F61A0055697}"/>
              </a:ext>
            </a:extLst>
          </p:cNvPr>
          <p:cNvGrpSpPr/>
          <p:nvPr/>
        </p:nvGrpSpPr>
        <p:grpSpPr>
          <a:xfrm>
            <a:off x="0" y="9951701"/>
            <a:ext cx="13509600" cy="344597"/>
            <a:chOff x="0" y="-47625"/>
            <a:chExt cx="4002844" cy="102103"/>
          </a:xfrm>
        </p:grpSpPr>
        <p:sp>
          <p:nvSpPr>
            <p:cNvPr id="16" name="Freeform 9">
              <a:extLst>
                <a:ext uri="{FF2B5EF4-FFF2-40B4-BE49-F238E27FC236}">
                  <a16:creationId xmlns:a16="http://schemas.microsoft.com/office/drawing/2014/main" id="{DC8D60FC-26F6-9201-A828-61D3B0B1F449}"/>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AD425"/>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0">
              <a:extLst>
                <a:ext uri="{FF2B5EF4-FFF2-40B4-BE49-F238E27FC236}">
                  <a16:creationId xmlns:a16="http://schemas.microsoft.com/office/drawing/2014/main" id="{FE9507B2-40C8-4F04-8EEF-FA7E36BE6328}"/>
                </a:ext>
              </a:extLst>
            </p:cNvPr>
            <p:cNvSpPr txBox="1"/>
            <p:nvPr/>
          </p:nvSpPr>
          <p:spPr>
            <a:xfrm>
              <a:off x="0" y="-47625"/>
              <a:ext cx="4002844" cy="102103"/>
            </a:xfrm>
            <a:prstGeom prst="rect">
              <a:avLst/>
            </a:prstGeom>
          </p:spPr>
          <p:txBody>
            <a:bodyPr lIns="14111" tIns="14111" rIns="14111" bIns="14111"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 name="TextBox 21">
            <a:extLst>
              <a:ext uri="{FF2B5EF4-FFF2-40B4-BE49-F238E27FC236}">
                <a16:creationId xmlns:a16="http://schemas.microsoft.com/office/drawing/2014/main" id="{E31A757B-E0DB-DF7F-8253-FC5E32D5DB6A}"/>
              </a:ext>
            </a:extLst>
          </p:cNvPr>
          <p:cNvSpPr txBox="1"/>
          <p:nvPr/>
        </p:nvSpPr>
        <p:spPr>
          <a:xfrm>
            <a:off x="7277100" y="174335"/>
            <a:ext cx="10706100" cy="5934638"/>
          </a:xfrm>
          <a:prstGeom prst="rect">
            <a:avLst/>
          </a:prstGeom>
          <a:noFill/>
        </p:spPr>
        <p:txBody>
          <a:bodyPr wrap="square">
            <a:spAutoFit/>
          </a:bodyPr>
          <a:lstStyle/>
          <a:p>
            <a:pPr marL="0" marR="0" lvl="0" indent="0" algn="just" defTabSz="914400" rtl="0" eaLnBrk="1" fontAlgn="auto" latinLnBrk="0" hangingPunct="1">
              <a:lnSpc>
                <a:spcPct val="125000"/>
              </a:lnSpc>
              <a:spcBef>
                <a:spcPts val="0"/>
              </a:spcBef>
              <a:spcAft>
                <a:spcPts val="1000"/>
              </a:spcAft>
              <a:buClrTx/>
              <a:buSzTx/>
              <a:buFontTx/>
              <a:buNone/>
              <a:tabLst/>
              <a:defRPr/>
            </a:pPr>
            <a:r>
              <a:rPr kumimoji="0" lang="en-US" sz="3000" b="1"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4.</a:t>
            </a:r>
            <a: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	Seven persons M, N, O, P, Q, R and S sit  in a row 	and all face north, but not necessarily in the same 	order. One person sits between M and S. P sits to </a:t>
            </a:r>
            <a:b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br>
            <a: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	the immediate left of N. Two persons sit between </a:t>
            </a:r>
            <a:b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br>
            <a: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	P and S, who sits to the left of M.  The number of 	persons sitting to the right of O is the same as </a:t>
            </a:r>
            <a:b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br>
            <a:r>
              <a:rPr kumimoji="0" lang="en-US"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rPr>
              <a:t>	the number of persons  sitting to the left of R, who 	sits at one of the ends. N sits to the right of O. Who 	sits exactly in the middle of the row?</a:t>
            </a:r>
            <a:endParaRPr kumimoji="0" lang="en-IN" sz="3000" b="0" i="0" u="none" strike="noStrike" kern="1200" cap="none" spc="0" normalizeH="0" baseline="0" noProof="0" dirty="0">
              <a:ln>
                <a:noFill/>
              </a:ln>
              <a:solidFill>
                <a:schemeClr val="bg1"/>
              </a:solidFill>
              <a:effectLst/>
              <a:uLnTx/>
              <a:uFillTx/>
              <a:latin typeface="Arial Bold" panose="020B0704020202020204" pitchFamily="34" charset="0"/>
              <a:ea typeface="Calibri" panose="020F0502020204030204" pitchFamily="34" charset="0"/>
              <a:cs typeface="Arial Bold" panose="020B0704020202020204" pitchFamily="34" charset="0"/>
            </a:endParaRPr>
          </a:p>
          <a:p>
            <a:pPr marL="0" marR="0" lvl="0" indent="0" algn="just" defTabSz="920750" rtl="0" eaLnBrk="1" fontAlgn="auto" latinLnBrk="0" hangingPunct="1">
              <a:lnSpc>
                <a:spcPct val="125000"/>
              </a:lnSpc>
              <a:spcBef>
                <a:spcPts val="0"/>
              </a:spcBef>
              <a:spcAft>
                <a:spcPts val="1000"/>
              </a:spcAft>
              <a:buClrTx/>
              <a:buSzTx/>
              <a:buFontTx/>
              <a:buNone/>
              <a:tabLst>
                <a:tab pos="914400" algn="l"/>
                <a:tab pos="1897063" algn="l"/>
                <a:tab pos="3200400" algn="l"/>
                <a:tab pos="4114800" algn="l"/>
                <a:tab pos="5486400" algn="l"/>
                <a:tab pos="6400800" algn="l"/>
                <a:tab pos="7772400" algn="l"/>
                <a:tab pos="8686800" algn="l"/>
              </a:tabLst>
              <a:defRPr/>
            </a:pPr>
            <a:r>
              <a:rPr kumimoji="0" lang="en-US" sz="3000" b="0" i="0" u="none" strike="noStrike" kern="1200" cap="none" spc="0" normalizeH="0" baseline="0" noProof="0" dirty="0">
                <a:ln>
                  <a:noFill/>
                </a:ln>
                <a:solidFill>
                  <a:prstClr val="white"/>
                </a:solidFill>
                <a:effectLst/>
                <a:uLnTx/>
                <a:uFillTx/>
                <a:latin typeface="Arial Bold" panose="020B0704020202020204" pitchFamily="34" charset="0"/>
                <a:ea typeface="Calibri" panose="020F0502020204030204" pitchFamily="34" charset="0"/>
                <a:cs typeface="Arial Bold" panose="020B0704020202020204" pitchFamily="34" charset="0"/>
              </a:rPr>
              <a:t>	</a:t>
            </a:r>
            <a:r>
              <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rPr>
              <a:t>(1)	R</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rPr>
              <a:t>(2)	N</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rPr>
              <a:t>(3)	M</a:t>
            </a:r>
            <a:r>
              <a:rPr lang="en-US" sz="3000" dirty="0">
                <a:solidFill>
                  <a:srgbClr val="FFFF00"/>
                </a:solidFill>
                <a:latin typeface="Arial Bold" panose="020B0704020202020204" pitchFamily="34" charset="0"/>
                <a:ea typeface="Calibri" panose="020F0502020204030204" pitchFamily="34" charset="0"/>
                <a:cs typeface="Arial Bold" panose="020B0704020202020204" pitchFamily="34" charset="0"/>
              </a:rPr>
              <a:t>	</a:t>
            </a:r>
            <a:r>
              <a:rPr kumimoji="0" lang="en-US"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rPr>
              <a:t>(4)	O</a:t>
            </a:r>
            <a:endParaRPr kumimoji="0" lang="en-IN" sz="3000" b="0" i="0" u="none" strike="noStrike" kern="1200" cap="none" spc="0" normalizeH="0" baseline="0" noProof="0" dirty="0">
              <a:ln>
                <a:noFill/>
              </a:ln>
              <a:solidFill>
                <a:srgbClr val="FFFF00"/>
              </a:solidFill>
              <a:effectLst/>
              <a:uLnTx/>
              <a:uFillTx/>
              <a:latin typeface="Arial Bold" panose="020B0704020202020204" pitchFamily="34" charset="0"/>
              <a:ea typeface="Calibri" panose="020F0502020204030204" pitchFamily="34" charset="0"/>
              <a:cs typeface="Arial Bold" panose="020B0704020202020204" pitchFamily="34" charset="0"/>
            </a:endParaRPr>
          </a:p>
        </p:txBody>
      </p:sp>
    </p:spTree>
    <p:extLst>
      <p:ext uri="{BB962C8B-B14F-4D97-AF65-F5344CB8AC3E}">
        <p14:creationId xmlns:p14="http://schemas.microsoft.com/office/powerpoint/2010/main" val="3231793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23ce2ec-d5fb-4392-8d3b-1f994ae8295d">
      <Terms xmlns="http://schemas.microsoft.com/office/infopath/2007/PartnerControls"/>
    </lcf76f155ced4ddcb4097134ff3c332f>
    <TaxCatchAll xmlns="7146452f-bf68-4721-a9ce-9b4f954a7fe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6EECE48810B4458F7ECDD92F1E2645" ma:contentTypeVersion="16" ma:contentTypeDescription="Create a new document." ma:contentTypeScope="" ma:versionID="0400bdb0324e0d86276a13c4a8698234">
  <xsd:schema xmlns:xsd="http://www.w3.org/2001/XMLSchema" xmlns:xs="http://www.w3.org/2001/XMLSchema" xmlns:p="http://schemas.microsoft.com/office/2006/metadata/properties" xmlns:ns2="823ce2ec-d5fb-4392-8d3b-1f994ae8295d" xmlns:ns3="7146452f-bf68-4721-a9ce-9b4f954a7fe4" targetNamespace="http://schemas.microsoft.com/office/2006/metadata/properties" ma:root="true" ma:fieldsID="763198f170996559a60bdabc92e9acde" ns2:_="" ns3:_="">
    <xsd:import namespace="823ce2ec-d5fb-4392-8d3b-1f994ae8295d"/>
    <xsd:import namespace="7146452f-bf68-4721-a9ce-9b4f954a7fe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AutoKeyPoints" minOccurs="0"/>
                <xsd:element ref="ns2:MediaServiceKeyPoints"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SearchProperties"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ce2ec-d5fb-4392-8d3b-1f994ae829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6b254ab5-df53-46f8-b8c8-d79257655e03" ma:termSetId="09814cd3-568e-fe90-9814-8d621ff8fb84" ma:anchorId="fba54fb3-c3e1-fe81-a776-ca4b69148c4d" ma:open="true" ma:isKeyword="false">
      <xsd:complexType>
        <xsd:sequence>
          <xsd:element ref="pc:Terms" minOccurs="0" maxOccurs="1"/>
        </xsd:sequence>
      </xsd:complex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146452f-bf68-4721-a9ce-9b4f954a7fe4"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4943a4b8-a998-46c3-b669-d33e8fb53104}" ma:internalName="TaxCatchAll" ma:showField="CatchAllData" ma:web="7146452f-bf68-4721-a9ce-9b4f954a7f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95CD92-9125-485D-8746-AEEF0BF2A850}">
  <ds:schemaRefs>
    <ds:schemaRef ds:uri="http://purl.org/dc/terms/"/>
    <ds:schemaRef ds:uri="http://schemas.microsoft.com/office/2006/metadata/properties"/>
    <ds:schemaRef ds:uri="http://schemas.microsoft.com/office/2006/documentManagement/types"/>
    <ds:schemaRef ds:uri="c3a01d53-ab7f-41cc-86fd-367605cb8598"/>
    <ds:schemaRef ds:uri="http://purl.org/dc/elements/1.1/"/>
    <ds:schemaRef ds:uri="http://schemas.microsoft.com/office/infopath/2007/PartnerControls"/>
    <ds:schemaRef ds:uri="http://schemas.openxmlformats.org/package/2006/metadata/core-properties"/>
    <ds:schemaRef ds:uri="f791aa3c-18c6-4034-b2f8-3d9ad358c613"/>
    <ds:schemaRef ds:uri="7146452f-bf68-4721-a9ce-9b4f954a7fe4"/>
    <ds:schemaRef ds:uri="http://www.w3.org/XML/1998/namespace"/>
    <ds:schemaRef ds:uri="http://purl.org/dc/dcmitype/"/>
  </ds:schemaRefs>
</ds:datastoreItem>
</file>

<file path=customXml/itemProps2.xml><?xml version="1.0" encoding="utf-8"?>
<ds:datastoreItem xmlns:ds="http://schemas.openxmlformats.org/officeDocument/2006/customXml" ds:itemID="{588A2DC2-35A8-41C1-BD0B-1020822253A0}"/>
</file>

<file path=customXml/itemProps3.xml><?xml version="1.0" encoding="utf-8"?>
<ds:datastoreItem xmlns:ds="http://schemas.openxmlformats.org/officeDocument/2006/customXml" ds:itemID="{E24B9C14-AB4D-4DFF-87B2-C198A8766F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1642</TotalTime>
  <Words>3604</Words>
  <Application>Microsoft Office PowerPoint</Application>
  <PresentationFormat>Custom</PresentationFormat>
  <Paragraphs>283</Paragraphs>
  <Slides>49</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Calibri</vt:lpstr>
      <vt:lpstr>Arial</vt:lpstr>
      <vt:lpstr>Helvetica</vt:lpstr>
      <vt:lpstr>Arial Bold</vt:lpstr>
      <vt:lpstr>Helvetica Bold</vt:lpstr>
      <vt:lpstr>Helvetica Now Condensed Bold</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PPT format (Presentation)</dc:title>
  <dc:creator>Bhavani K</dc:creator>
  <cp:lastModifiedBy>Manisha B</cp:lastModifiedBy>
  <cp:revision>811</cp:revision>
  <dcterms:created xsi:type="dcterms:W3CDTF">2006-08-16T00:00:00Z</dcterms:created>
  <dcterms:modified xsi:type="dcterms:W3CDTF">2025-05-12T05:40:43Z</dcterms:modified>
  <dc:identifier>DAGeZm2m3w4</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0x0101009B6EECE48810B4458F7ECDD92F1E2645</vt:lpwstr>
  </property>
  <property fmtid="{D5CDD505-2E9C-101B-9397-08002B2CF9AE}" pid="3" name="Order">
    <vt:r8>1071700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MediaServiceImageTags">
    <vt:lpwstr/>
  </property>
  <property fmtid="{D5CDD505-2E9C-101B-9397-08002B2CF9AE}" pid="11" name="_SourceUrl">
    <vt:lpwstr/>
  </property>
  <property fmtid="{D5CDD505-2E9C-101B-9397-08002B2CF9AE}" pid="12" name="_SharedFileIndex">
    <vt:lpwstr/>
  </property>
</Properties>
</file>