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4"/>
  </p:sldMasterIdLst>
  <p:sldIdLst>
    <p:sldId id="535" r:id="rId5"/>
    <p:sldId id="534" r:id="rId6"/>
    <p:sldId id="257" r:id="rId7"/>
    <p:sldId id="539" r:id="rId8"/>
    <p:sldId id="540" r:id="rId9"/>
    <p:sldId id="538" r:id="rId10"/>
    <p:sldId id="542" r:id="rId11"/>
    <p:sldId id="541" r:id="rId12"/>
    <p:sldId id="536" r:id="rId13"/>
    <p:sldId id="537" r:id="rId14"/>
    <p:sldId id="262" r:id="rId15"/>
  </p:sldIdLst>
  <p:sldSz cx="18288000" cy="10287000"/>
  <p:notesSz cx="6858000" cy="9144000"/>
  <p:embeddedFontLst>
    <p:embeddedFont>
      <p:font typeface="Arial Bold" panose="020B0704020202020204" pitchFamily="34" charset="0"/>
      <p:regular r:id="rId16"/>
      <p:bold r:id="rId17"/>
    </p:embeddedFont>
    <p:embeddedFont>
      <p:font typeface="Helvetica" panose="020B0604020202020204" pitchFamily="34" charset="0"/>
      <p:regular r:id="rId18"/>
      <p:bold r:id="rId19"/>
      <p:italic r:id="rId20"/>
      <p:boldItalic r:id="rId21"/>
    </p:embeddedFont>
    <p:embeddedFont>
      <p:font typeface="Helvetica Bold" panose="020B0604020202020204" charset="0"/>
      <p:bold r:id="rId22"/>
    </p:embeddedFont>
    <p:embeddedFont>
      <p:font typeface="Helvetica Now Condensed Bold" panose="020B0604020202020204" charset="0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460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0" d="100"/>
          <a:sy n="50" d="100"/>
        </p:scale>
        <p:origin x="874" y="72"/>
      </p:cViewPr>
      <p:guideLst>
        <p:guide orient="horz" pos="2184"/>
        <p:guide pos="460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font" Target="fonts/font6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8.fntdata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font" Target="fonts/font4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i Divya S" userId="bf8b7cff-4350-431c-887f-1790c3dcd6ee" providerId="ADAL" clId="{F434FB48-A94C-44CA-8841-2C6E014F0C33}"/>
    <pc:docChg chg="undo custSel modSld">
      <pc:chgData name="Sai Divya S" userId="bf8b7cff-4350-431c-887f-1790c3dcd6ee" providerId="ADAL" clId="{F434FB48-A94C-44CA-8841-2C6E014F0C33}" dt="2025-02-12T06:43:28.345" v="43" actId="948"/>
      <pc:docMkLst>
        <pc:docMk/>
      </pc:docMkLst>
      <pc:sldChg chg="modSp mod">
        <pc:chgData name="Sai Divya S" userId="bf8b7cff-4350-431c-887f-1790c3dcd6ee" providerId="ADAL" clId="{F434FB48-A94C-44CA-8841-2C6E014F0C33}" dt="2025-02-12T06:41:30.223" v="26" actId="6549"/>
        <pc:sldMkLst>
          <pc:docMk/>
          <pc:sldMk cId="0" sldId="257"/>
        </pc:sldMkLst>
        <pc:spChg chg="mod">
          <ac:chgData name="Sai Divya S" userId="bf8b7cff-4350-431c-887f-1790c3dcd6ee" providerId="ADAL" clId="{F434FB48-A94C-44CA-8841-2C6E014F0C33}" dt="2025-02-12T06:41:30.223" v="26" actId="6549"/>
          <ac:spMkLst>
            <pc:docMk/>
            <pc:sldMk cId="0" sldId="257"/>
            <ac:spMk id="3" creationId="{00000000-0000-0000-0000-000000000000}"/>
          </ac:spMkLst>
        </pc:spChg>
      </pc:sldChg>
      <pc:sldChg chg="modSp mod">
        <pc:chgData name="Sai Divya S" userId="bf8b7cff-4350-431c-887f-1790c3dcd6ee" providerId="ADAL" clId="{F434FB48-A94C-44CA-8841-2C6E014F0C33}" dt="2025-02-12T06:41:14.206" v="23" actId="948"/>
        <pc:sldMkLst>
          <pc:docMk/>
          <pc:sldMk cId="0" sldId="258"/>
        </pc:sldMkLst>
        <pc:spChg chg="mod">
          <ac:chgData name="Sai Divya S" userId="bf8b7cff-4350-431c-887f-1790c3dcd6ee" providerId="ADAL" clId="{F434FB48-A94C-44CA-8841-2C6E014F0C33}" dt="2025-02-12T06:41:14.206" v="23" actId="948"/>
          <ac:spMkLst>
            <pc:docMk/>
            <pc:sldMk cId="0" sldId="258"/>
            <ac:spMk id="3" creationId="{00000000-0000-0000-0000-000000000000}"/>
          </ac:spMkLst>
        </pc:spChg>
      </pc:sldChg>
      <pc:sldChg chg="modSp mod">
        <pc:chgData name="Sai Divya S" userId="bf8b7cff-4350-431c-887f-1790c3dcd6ee" providerId="ADAL" clId="{F434FB48-A94C-44CA-8841-2C6E014F0C33}" dt="2025-02-12T06:41:21.472" v="24" actId="948"/>
        <pc:sldMkLst>
          <pc:docMk/>
          <pc:sldMk cId="1619392976" sldId="264"/>
        </pc:sldMkLst>
        <pc:spChg chg="mod">
          <ac:chgData name="Sai Divya S" userId="bf8b7cff-4350-431c-887f-1790c3dcd6ee" providerId="ADAL" clId="{F434FB48-A94C-44CA-8841-2C6E014F0C33}" dt="2025-02-12T06:41:21.472" v="24" actId="948"/>
          <ac:spMkLst>
            <pc:docMk/>
            <pc:sldMk cId="1619392976" sldId="264"/>
            <ac:spMk id="3" creationId="{3DF30FA1-D67B-B617-E7EA-AE5EC4B8AFF3}"/>
          </ac:spMkLst>
        </pc:spChg>
      </pc:sldChg>
      <pc:sldChg chg="modSp mod">
        <pc:chgData name="Sai Divya S" userId="bf8b7cff-4350-431c-887f-1790c3dcd6ee" providerId="ADAL" clId="{F434FB48-A94C-44CA-8841-2C6E014F0C33}" dt="2025-02-12T06:41:08.330" v="22" actId="948"/>
        <pc:sldMkLst>
          <pc:docMk/>
          <pc:sldMk cId="1084413687" sldId="265"/>
        </pc:sldMkLst>
        <pc:spChg chg="mod">
          <ac:chgData name="Sai Divya S" userId="bf8b7cff-4350-431c-887f-1790c3dcd6ee" providerId="ADAL" clId="{F434FB48-A94C-44CA-8841-2C6E014F0C33}" dt="2025-02-12T06:41:08.330" v="22" actId="948"/>
          <ac:spMkLst>
            <pc:docMk/>
            <pc:sldMk cId="1084413687" sldId="265"/>
            <ac:spMk id="3" creationId="{F33216E4-A094-A8A7-2473-417D8513D61A}"/>
          </ac:spMkLst>
        </pc:spChg>
      </pc:sldChg>
      <pc:sldChg chg="modSp mod">
        <pc:chgData name="Sai Divya S" userId="bf8b7cff-4350-431c-887f-1790c3dcd6ee" providerId="ADAL" clId="{F434FB48-A94C-44CA-8841-2C6E014F0C33}" dt="2025-02-12T06:41:54.304" v="28" actId="948"/>
        <pc:sldMkLst>
          <pc:docMk/>
          <pc:sldMk cId="4269946576" sldId="266"/>
        </pc:sldMkLst>
        <pc:spChg chg="mod">
          <ac:chgData name="Sai Divya S" userId="bf8b7cff-4350-431c-887f-1790c3dcd6ee" providerId="ADAL" clId="{F434FB48-A94C-44CA-8841-2C6E014F0C33}" dt="2025-02-12T06:41:54.304" v="28" actId="948"/>
          <ac:spMkLst>
            <pc:docMk/>
            <pc:sldMk cId="4269946576" sldId="266"/>
            <ac:spMk id="3" creationId="{9A644E3C-F6CC-D0DF-7E35-C6016FFCC5CA}"/>
          </ac:spMkLst>
        </pc:spChg>
      </pc:sldChg>
      <pc:sldChg chg="modSp mod">
        <pc:chgData name="Sai Divya S" userId="bf8b7cff-4350-431c-887f-1790c3dcd6ee" providerId="ADAL" clId="{F434FB48-A94C-44CA-8841-2C6E014F0C33}" dt="2025-02-12T06:41:44.006" v="27" actId="948"/>
        <pc:sldMkLst>
          <pc:docMk/>
          <pc:sldMk cId="1916013525" sldId="267"/>
        </pc:sldMkLst>
        <pc:spChg chg="mod">
          <ac:chgData name="Sai Divya S" userId="bf8b7cff-4350-431c-887f-1790c3dcd6ee" providerId="ADAL" clId="{F434FB48-A94C-44CA-8841-2C6E014F0C33}" dt="2025-02-12T06:41:44.006" v="27" actId="948"/>
          <ac:spMkLst>
            <pc:docMk/>
            <pc:sldMk cId="1916013525" sldId="267"/>
            <ac:spMk id="3" creationId="{91F688AE-F4C1-A1DF-7B6B-CBD38244CF4E}"/>
          </ac:spMkLst>
        </pc:spChg>
      </pc:sldChg>
      <pc:sldChg chg="modSp mod">
        <pc:chgData name="Sai Divya S" userId="bf8b7cff-4350-431c-887f-1790c3dcd6ee" providerId="ADAL" clId="{F434FB48-A94C-44CA-8841-2C6E014F0C33}" dt="2025-02-12T06:42:05.493" v="29" actId="948"/>
        <pc:sldMkLst>
          <pc:docMk/>
          <pc:sldMk cId="634236847" sldId="268"/>
        </pc:sldMkLst>
        <pc:spChg chg="mod">
          <ac:chgData name="Sai Divya S" userId="bf8b7cff-4350-431c-887f-1790c3dcd6ee" providerId="ADAL" clId="{F434FB48-A94C-44CA-8841-2C6E014F0C33}" dt="2025-02-12T06:42:05.493" v="29" actId="948"/>
          <ac:spMkLst>
            <pc:docMk/>
            <pc:sldMk cId="634236847" sldId="268"/>
            <ac:spMk id="3" creationId="{C2D7502D-C9D2-BDDF-F699-53C989452ADA}"/>
          </ac:spMkLst>
        </pc:spChg>
      </pc:sldChg>
      <pc:sldChg chg="modSp mod">
        <pc:chgData name="Sai Divya S" userId="bf8b7cff-4350-431c-887f-1790c3dcd6ee" providerId="ADAL" clId="{F434FB48-A94C-44CA-8841-2C6E014F0C33}" dt="2025-02-12T06:42:35.058" v="37" actId="948"/>
        <pc:sldMkLst>
          <pc:docMk/>
          <pc:sldMk cId="642493122" sldId="269"/>
        </pc:sldMkLst>
        <pc:spChg chg="mod">
          <ac:chgData name="Sai Divya S" userId="bf8b7cff-4350-431c-887f-1790c3dcd6ee" providerId="ADAL" clId="{F434FB48-A94C-44CA-8841-2C6E014F0C33}" dt="2025-02-12T06:42:35.058" v="37" actId="948"/>
          <ac:spMkLst>
            <pc:docMk/>
            <pc:sldMk cId="642493122" sldId="269"/>
            <ac:spMk id="3" creationId="{D95E9925-53FD-B58B-51D3-D1D48443E6A2}"/>
          </ac:spMkLst>
        </pc:spChg>
      </pc:sldChg>
      <pc:sldChg chg="modSp mod">
        <pc:chgData name="Sai Divya S" userId="bf8b7cff-4350-431c-887f-1790c3dcd6ee" providerId="ADAL" clId="{F434FB48-A94C-44CA-8841-2C6E014F0C33}" dt="2025-02-12T06:42:43.716" v="38" actId="948"/>
        <pc:sldMkLst>
          <pc:docMk/>
          <pc:sldMk cId="1418319189" sldId="270"/>
        </pc:sldMkLst>
        <pc:spChg chg="mod">
          <ac:chgData name="Sai Divya S" userId="bf8b7cff-4350-431c-887f-1790c3dcd6ee" providerId="ADAL" clId="{F434FB48-A94C-44CA-8841-2C6E014F0C33}" dt="2025-02-12T06:42:43.716" v="38" actId="948"/>
          <ac:spMkLst>
            <pc:docMk/>
            <pc:sldMk cId="1418319189" sldId="270"/>
            <ac:spMk id="3" creationId="{F809332F-553C-7C75-1FA5-5FCFCB26319D}"/>
          </ac:spMkLst>
        </pc:spChg>
      </pc:sldChg>
      <pc:sldChg chg="modSp mod">
        <pc:chgData name="Sai Divya S" userId="bf8b7cff-4350-431c-887f-1790c3dcd6ee" providerId="ADAL" clId="{F434FB48-A94C-44CA-8841-2C6E014F0C33}" dt="2025-02-12T06:42:53.373" v="39" actId="948"/>
        <pc:sldMkLst>
          <pc:docMk/>
          <pc:sldMk cId="2213140712" sldId="271"/>
        </pc:sldMkLst>
        <pc:spChg chg="mod">
          <ac:chgData name="Sai Divya S" userId="bf8b7cff-4350-431c-887f-1790c3dcd6ee" providerId="ADAL" clId="{F434FB48-A94C-44CA-8841-2C6E014F0C33}" dt="2025-02-12T06:42:53.373" v="39" actId="948"/>
          <ac:spMkLst>
            <pc:docMk/>
            <pc:sldMk cId="2213140712" sldId="271"/>
            <ac:spMk id="3" creationId="{9E26A077-98FF-92FD-FF75-0F6DF1579F20}"/>
          </ac:spMkLst>
        </pc:spChg>
      </pc:sldChg>
      <pc:sldChg chg="modSp mod">
        <pc:chgData name="Sai Divya S" userId="bf8b7cff-4350-431c-887f-1790c3dcd6ee" providerId="ADAL" clId="{F434FB48-A94C-44CA-8841-2C6E014F0C33}" dt="2025-02-12T06:43:11.390" v="41" actId="948"/>
        <pc:sldMkLst>
          <pc:docMk/>
          <pc:sldMk cId="2613576185" sldId="272"/>
        </pc:sldMkLst>
        <pc:spChg chg="mod">
          <ac:chgData name="Sai Divya S" userId="bf8b7cff-4350-431c-887f-1790c3dcd6ee" providerId="ADAL" clId="{F434FB48-A94C-44CA-8841-2C6E014F0C33}" dt="2025-02-12T06:43:11.390" v="41" actId="948"/>
          <ac:spMkLst>
            <pc:docMk/>
            <pc:sldMk cId="2613576185" sldId="272"/>
            <ac:spMk id="3" creationId="{809E836C-455C-3A0B-4A68-601D3A75865D}"/>
          </ac:spMkLst>
        </pc:spChg>
      </pc:sldChg>
      <pc:sldChg chg="modSp mod">
        <pc:chgData name="Sai Divya S" userId="bf8b7cff-4350-431c-887f-1790c3dcd6ee" providerId="ADAL" clId="{F434FB48-A94C-44CA-8841-2C6E014F0C33}" dt="2025-02-12T06:43:02.155" v="40" actId="948"/>
        <pc:sldMkLst>
          <pc:docMk/>
          <pc:sldMk cId="4140904770" sldId="273"/>
        </pc:sldMkLst>
        <pc:spChg chg="mod">
          <ac:chgData name="Sai Divya S" userId="bf8b7cff-4350-431c-887f-1790c3dcd6ee" providerId="ADAL" clId="{F434FB48-A94C-44CA-8841-2C6E014F0C33}" dt="2025-02-12T06:43:02.155" v="40" actId="948"/>
          <ac:spMkLst>
            <pc:docMk/>
            <pc:sldMk cId="4140904770" sldId="273"/>
            <ac:spMk id="3" creationId="{BE68125E-9283-F6DA-9BF1-0476330D7462}"/>
          </ac:spMkLst>
        </pc:spChg>
      </pc:sldChg>
      <pc:sldChg chg="modSp mod">
        <pc:chgData name="Sai Divya S" userId="bf8b7cff-4350-431c-887f-1790c3dcd6ee" providerId="ADAL" clId="{F434FB48-A94C-44CA-8841-2C6E014F0C33}" dt="2025-02-12T06:43:20.188" v="42" actId="948"/>
        <pc:sldMkLst>
          <pc:docMk/>
          <pc:sldMk cId="1578602794" sldId="274"/>
        </pc:sldMkLst>
        <pc:spChg chg="mod">
          <ac:chgData name="Sai Divya S" userId="bf8b7cff-4350-431c-887f-1790c3dcd6ee" providerId="ADAL" clId="{F434FB48-A94C-44CA-8841-2C6E014F0C33}" dt="2025-02-12T06:43:20.188" v="42" actId="948"/>
          <ac:spMkLst>
            <pc:docMk/>
            <pc:sldMk cId="1578602794" sldId="274"/>
            <ac:spMk id="3" creationId="{8D87CED7-59F9-DBD0-358F-1EAE2B20ED3E}"/>
          </ac:spMkLst>
        </pc:spChg>
      </pc:sldChg>
      <pc:sldChg chg="modSp mod">
        <pc:chgData name="Sai Divya S" userId="bf8b7cff-4350-431c-887f-1790c3dcd6ee" providerId="ADAL" clId="{F434FB48-A94C-44CA-8841-2C6E014F0C33}" dt="2025-02-12T06:43:28.345" v="43" actId="948"/>
        <pc:sldMkLst>
          <pc:docMk/>
          <pc:sldMk cId="3463386611" sldId="275"/>
        </pc:sldMkLst>
        <pc:spChg chg="mod">
          <ac:chgData name="Sai Divya S" userId="bf8b7cff-4350-431c-887f-1790c3dcd6ee" providerId="ADAL" clId="{F434FB48-A94C-44CA-8841-2C6E014F0C33}" dt="2025-02-12T06:43:28.345" v="43" actId="948"/>
          <ac:spMkLst>
            <pc:docMk/>
            <pc:sldMk cId="3463386611" sldId="275"/>
            <ac:spMk id="3" creationId="{3663DB94-EF24-8B63-1862-992505F1589D}"/>
          </ac:spMkLst>
        </pc:spChg>
      </pc:sldChg>
      <pc:sldChg chg="delSp modSp mod">
        <pc:chgData name="Sai Divya S" userId="bf8b7cff-4350-431c-887f-1790c3dcd6ee" providerId="ADAL" clId="{F434FB48-A94C-44CA-8841-2C6E014F0C33}" dt="2025-02-12T06:28:07.029" v="13" actId="1035"/>
        <pc:sldMkLst>
          <pc:docMk/>
          <pc:sldMk cId="1423743583" sldId="534"/>
        </pc:sldMkLst>
        <pc:spChg chg="del">
          <ac:chgData name="Sai Divya S" userId="bf8b7cff-4350-431c-887f-1790c3dcd6ee" providerId="ADAL" clId="{F434FB48-A94C-44CA-8841-2C6E014F0C33}" dt="2025-02-12T06:27:49.184" v="5" actId="478"/>
          <ac:spMkLst>
            <pc:docMk/>
            <pc:sldMk cId="1423743583" sldId="534"/>
            <ac:spMk id="5" creationId="{ADFBAD9C-AF10-8E7D-B470-B1CE544826E7}"/>
          </ac:spMkLst>
        </pc:spChg>
        <pc:spChg chg="mod">
          <ac:chgData name="Sai Divya S" userId="bf8b7cff-4350-431c-887f-1790c3dcd6ee" providerId="ADAL" clId="{F434FB48-A94C-44CA-8841-2C6E014F0C33}" dt="2025-02-12T06:28:01.732" v="10" actId="1035"/>
          <ac:spMkLst>
            <pc:docMk/>
            <pc:sldMk cId="1423743583" sldId="534"/>
            <ac:spMk id="16" creationId="{B8BE336D-9909-694E-7362-1743ACC99D2B}"/>
          </ac:spMkLst>
        </pc:spChg>
        <pc:grpChg chg="mod">
          <ac:chgData name="Sai Divya S" userId="bf8b7cff-4350-431c-887f-1790c3dcd6ee" providerId="ADAL" clId="{F434FB48-A94C-44CA-8841-2C6E014F0C33}" dt="2025-02-12T06:27:53.075" v="6" actId="1076"/>
          <ac:grpSpMkLst>
            <pc:docMk/>
            <pc:sldMk cId="1423743583" sldId="534"/>
            <ac:grpSpMk id="2" creationId="{42545DA9-3E03-16BF-9104-3D879FF39114}"/>
          </ac:grpSpMkLst>
        </pc:grpChg>
        <pc:grpChg chg="mod">
          <ac:chgData name="Sai Divya S" userId="bf8b7cff-4350-431c-887f-1790c3dcd6ee" providerId="ADAL" clId="{F434FB48-A94C-44CA-8841-2C6E014F0C33}" dt="2025-02-12T06:28:07.029" v="13" actId="1035"/>
          <ac:grpSpMkLst>
            <pc:docMk/>
            <pc:sldMk cId="1423743583" sldId="534"/>
            <ac:grpSpMk id="20" creationId="{9C7B99BC-6901-3D1D-C213-F2472817C28D}"/>
          </ac:grpSpMkLst>
        </pc:grpChg>
      </pc:sldChg>
      <pc:sldChg chg="modSp mod">
        <pc:chgData name="Sai Divya S" userId="bf8b7cff-4350-431c-887f-1790c3dcd6ee" providerId="ADAL" clId="{F434FB48-A94C-44CA-8841-2C6E014F0C33}" dt="2025-02-12T06:28:37.766" v="16" actId="948"/>
        <pc:sldMkLst>
          <pc:docMk/>
          <pc:sldMk cId="2730098125" sldId="535"/>
        </pc:sldMkLst>
        <pc:spChg chg="mod">
          <ac:chgData name="Sai Divya S" userId="bf8b7cff-4350-431c-887f-1790c3dcd6ee" providerId="ADAL" clId="{F434FB48-A94C-44CA-8841-2C6E014F0C33}" dt="2025-02-12T06:28:37.766" v="16" actId="948"/>
          <ac:spMkLst>
            <pc:docMk/>
            <pc:sldMk cId="2730098125" sldId="535"/>
            <ac:spMk id="7" creationId="{384CB6D7-538A-26BD-292C-755BB05AE17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40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 2"/>
          <p:cNvSpPr/>
          <p:nvPr userDrawn="1"/>
        </p:nvSpPr>
        <p:spPr>
          <a:xfrm>
            <a:off x="7619911" y="3687930"/>
            <a:ext cx="3048177" cy="2911009"/>
          </a:xfrm>
          <a:custGeom>
            <a:avLst/>
            <a:gdLst/>
            <a:ahLst/>
            <a:cxnLst/>
            <a:rect l="l" t="t" r="r" b="b"/>
            <a:pathLst>
              <a:path w="3048177" h="2911009">
                <a:moveTo>
                  <a:pt x="0" y="0"/>
                </a:moveTo>
                <a:lnTo>
                  <a:pt x="3048178" y="0"/>
                </a:lnTo>
                <a:lnTo>
                  <a:pt x="3048178" y="2911009"/>
                </a:lnTo>
                <a:lnTo>
                  <a:pt x="0" y="291100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alphaModFix amt="9999"/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t.me/time4bank_exam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facebook.com/time4bankexams" TargetMode="External"/><Relationship Id="rId5" Type="http://schemas.openxmlformats.org/officeDocument/2006/relationships/hyperlink" Target="http://www.instagram.com/" TargetMode="External"/><Relationship Id="rId4" Type="http://schemas.openxmlformats.org/officeDocument/2006/relationships/hyperlink" Target="http://www.youtube.com/@TIME4BankExam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3975C4F-7D84-2908-2AEC-AC1C62F769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9BE58948-EE96-1E32-AF03-A10E017FB639}"/>
              </a:ext>
            </a:extLst>
          </p:cNvPr>
          <p:cNvGrpSpPr/>
          <p:nvPr/>
        </p:nvGrpSpPr>
        <p:grpSpPr>
          <a:xfrm>
            <a:off x="0" y="2820231"/>
            <a:ext cx="18288000" cy="5265532"/>
            <a:chOff x="0" y="0"/>
            <a:chExt cx="5418667" cy="1560158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0000EFEB-D3D2-5B2D-9AA8-81BB6D61DDAB}"/>
                </a:ext>
              </a:extLst>
            </p:cNvPr>
            <p:cNvSpPr/>
            <p:nvPr/>
          </p:nvSpPr>
          <p:spPr>
            <a:xfrm>
              <a:off x="0" y="0"/>
              <a:ext cx="5418667" cy="1560158"/>
            </a:xfrm>
            <a:custGeom>
              <a:avLst/>
              <a:gdLst/>
              <a:ahLst/>
              <a:cxnLst/>
              <a:rect l="l" t="t" r="r" b="b"/>
              <a:pathLst>
                <a:path w="5418667" h="1560158">
                  <a:moveTo>
                    <a:pt x="0" y="0"/>
                  </a:moveTo>
                  <a:lnTo>
                    <a:pt x="5418667" y="0"/>
                  </a:lnTo>
                  <a:lnTo>
                    <a:pt x="5418667" y="1560158"/>
                  </a:lnTo>
                  <a:lnTo>
                    <a:pt x="0" y="1560158"/>
                  </a:lnTo>
                  <a:close/>
                </a:path>
              </a:pathLst>
            </a:custGeom>
            <a:solidFill>
              <a:srgbClr val="FAD425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DB1BB8B5-3179-C350-1840-402C44F9EA64}"/>
                </a:ext>
              </a:extLst>
            </p:cNvPr>
            <p:cNvSpPr txBox="1"/>
            <p:nvPr/>
          </p:nvSpPr>
          <p:spPr>
            <a:xfrm>
              <a:off x="0" y="-47625"/>
              <a:ext cx="5418667" cy="1607783"/>
            </a:xfrm>
            <a:prstGeom prst="rect">
              <a:avLst/>
            </a:prstGeom>
          </p:spPr>
          <p:txBody>
            <a:bodyPr lIns="14111" tIns="14111" rIns="14111" bIns="14111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5" name="Freeform 5">
            <a:extLst>
              <a:ext uri="{FF2B5EF4-FFF2-40B4-BE49-F238E27FC236}">
                <a16:creationId xmlns:a16="http://schemas.microsoft.com/office/drawing/2014/main" id="{3C7D7E44-D0D5-0203-BCB7-78BE1A975629}"/>
              </a:ext>
            </a:extLst>
          </p:cNvPr>
          <p:cNvSpPr/>
          <p:nvPr/>
        </p:nvSpPr>
        <p:spPr>
          <a:xfrm rot="5400000">
            <a:off x="8620445" y="6889062"/>
            <a:ext cx="1047110" cy="1219342"/>
          </a:xfrm>
          <a:custGeom>
            <a:avLst/>
            <a:gdLst/>
            <a:ahLst/>
            <a:cxnLst/>
            <a:rect l="l" t="t" r="r" b="b"/>
            <a:pathLst>
              <a:path w="1047110" h="1219342">
                <a:moveTo>
                  <a:pt x="0" y="0"/>
                </a:moveTo>
                <a:lnTo>
                  <a:pt x="1047110" y="0"/>
                </a:lnTo>
                <a:lnTo>
                  <a:pt x="1047110" y="1219342"/>
                </a:lnTo>
                <a:lnTo>
                  <a:pt x="0" y="12193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2397D9E4-4461-88FC-E3E2-0EE854A5A13A}"/>
              </a:ext>
            </a:extLst>
          </p:cNvPr>
          <p:cNvSpPr/>
          <p:nvPr/>
        </p:nvSpPr>
        <p:spPr>
          <a:xfrm>
            <a:off x="10058407" y="4093003"/>
            <a:ext cx="7753962" cy="2719989"/>
          </a:xfrm>
          <a:custGeom>
            <a:avLst/>
            <a:gdLst/>
            <a:ahLst/>
            <a:cxnLst/>
            <a:rect l="l" t="t" r="r" b="b"/>
            <a:pathLst>
              <a:path w="7753962" h="2719989">
                <a:moveTo>
                  <a:pt x="0" y="0"/>
                </a:moveTo>
                <a:lnTo>
                  <a:pt x="7753962" y="0"/>
                </a:lnTo>
                <a:lnTo>
                  <a:pt x="7753962" y="2719988"/>
                </a:lnTo>
                <a:lnTo>
                  <a:pt x="0" y="271998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384CB6D7-538A-26BD-292C-755BB05AE170}"/>
              </a:ext>
            </a:extLst>
          </p:cNvPr>
          <p:cNvSpPr txBox="1"/>
          <p:nvPr/>
        </p:nvSpPr>
        <p:spPr>
          <a:xfrm>
            <a:off x="914400" y="3497580"/>
            <a:ext cx="7086600" cy="27515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5960" b="1" dirty="0">
                <a:solidFill>
                  <a:srgbClr val="000000"/>
                </a:solidFill>
                <a:latin typeface="Helvetica Now Condensed Bold"/>
                <a:ea typeface="Helvetica Now Condensed Bold"/>
                <a:cs typeface="Helvetica Now Condensed Bold"/>
                <a:sym typeface="Helvetica Now Condensed Bold"/>
              </a:rPr>
              <a:t>Direction Sense for IBPS RRB PO and Clerk Prelim Exam</a:t>
            </a: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AD67273C-3B51-9C87-E452-628CAE192A55}"/>
              </a:ext>
            </a:extLst>
          </p:cNvPr>
          <p:cNvSpPr txBox="1"/>
          <p:nvPr/>
        </p:nvSpPr>
        <p:spPr>
          <a:xfrm>
            <a:off x="914400" y="7441583"/>
            <a:ext cx="4996624" cy="4787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88"/>
              </a:lnSpc>
            </a:pPr>
            <a:r>
              <a:rPr lang="en-US" sz="2777" b="1">
                <a:solidFill>
                  <a:srgbClr val="000000"/>
                </a:solidFill>
                <a:latin typeface="Helvetica Now Condensed Bold"/>
                <a:ea typeface="Helvetica Now Condensed Bold"/>
                <a:cs typeface="Helvetica Now Condensed Bold"/>
                <a:sym typeface="Helvetica Now Condensed Bold"/>
              </a:rPr>
              <a:t>www.time4education.com</a:t>
            </a:r>
          </a:p>
        </p:txBody>
      </p:sp>
      <p:grpSp>
        <p:nvGrpSpPr>
          <p:cNvPr id="19" name="Group 5">
            <a:extLst>
              <a:ext uri="{FF2B5EF4-FFF2-40B4-BE49-F238E27FC236}">
                <a16:creationId xmlns:a16="http://schemas.microsoft.com/office/drawing/2014/main" id="{9ADCC5D1-F837-07CC-8DF7-B4BC121E5EED}"/>
              </a:ext>
            </a:extLst>
          </p:cNvPr>
          <p:cNvGrpSpPr/>
          <p:nvPr/>
        </p:nvGrpSpPr>
        <p:grpSpPr>
          <a:xfrm>
            <a:off x="4778400" y="-160202"/>
            <a:ext cx="13509600" cy="344597"/>
            <a:chOff x="0" y="-47625"/>
            <a:chExt cx="4002844" cy="102103"/>
          </a:xfrm>
        </p:grpSpPr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DB273BB4-40C8-010F-1EF2-6DE5077F05B7}"/>
                </a:ext>
              </a:extLst>
            </p:cNvPr>
            <p:cNvSpPr/>
            <p:nvPr/>
          </p:nvSpPr>
          <p:spPr>
            <a:xfrm>
              <a:off x="0" y="0"/>
              <a:ext cx="4002844" cy="54478"/>
            </a:xfrm>
            <a:custGeom>
              <a:avLst/>
              <a:gdLst/>
              <a:ahLst/>
              <a:cxnLst/>
              <a:rect l="l" t="t" r="r" b="b"/>
              <a:pathLst>
                <a:path w="4002844" h="54478">
                  <a:moveTo>
                    <a:pt x="0" y="0"/>
                  </a:moveTo>
                  <a:lnTo>
                    <a:pt x="4002844" y="0"/>
                  </a:lnTo>
                  <a:lnTo>
                    <a:pt x="4002844" y="54478"/>
                  </a:lnTo>
                  <a:lnTo>
                    <a:pt x="0" y="54478"/>
                  </a:lnTo>
                  <a:close/>
                </a:path>
              </a:pathLst>
            </a:custGeom>
            <a:solidFill>
              <a:srgbClr val="FAD425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8" name="TextBox 7">
              <a:extLst>
                <a:ext uri="{FF2B5EF4-FFF2-40B4-BE49-F238E27FC236}">
                  <a16:creationId xmlns:a16="http://schemas.microsoft.com/office/drawing/2014/main" id="{51A96B10-450E-EA50-A6DD-435FD564E50B}"/>
                </a:ext>
              </a:extLst>
            </p:cNvPr>
            <p:cNvSpPr txBox="1"/>
            <p:nvPr/>
          </p:nvSpPr>
          <p:spPr>
            <a:xfrm>
              <a:off x="0" y="-47625"/>
              <a:ext cx="4002844" cy="102103"/>
            </a:xfrm>
            <a:prstGeom prst="rect">
              <a:avLst/>
            </a:prstGeom>
          </p:spPr>
          <p:txBody>
            <a:bodyPr lIns="14111" tIns="14111" rIns="14111" bIns="14111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grpSp>
        <p:nvGrpSpPr>
          <p:cNvPr id="23" name="Group 8">
            <a:extLst>
              <a:ext uri="{FF2B5EF4-FFF2-40B4-BE49-F238E27FC236}">
                <a16:creationId xmlns:a16="http://schemas.microsoft.com/office/drawing/2014/main" id="{A7E5E3E9-EB7E-C9EF-7C89-F5F84D1A96CF}"/>
              </a:ext>
            </a:extLst>
          </p:cNvPr>
          <p:cNvGrpSpPr/>
          <p:nvPr/>
        </p:nvGrpSpPr>
        <p:grpSpPr>
          <a:xfrm>
            <a:off x="0" y="9951701"/>
            <a:ext cx="13509600" cy="344597"/>
            <a:chOff x="0" y="-47625"/>
            <a:chExt cx="4002844" cy="102103"/>
          </a:xfrm>
        </p:grpSpPr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11F1310E-191B-2683-312A-5D123D24CB10}"/>
                </a:ext>
              </a:extLst>
            </p:cNvPr>
            <p:cNvSpPr/>
            <p:nvPr/>
          </p:nvSpPr>
          <p:spPr>
            <a:xfrm>
              <a:off x="0" y="0"/>
              <a:ext cx="4002844" cy="54478"/>
            </a:xfrm>
            <a:custGeom>
              <a:avLst/>
              <a:gdLst/>
              <a:ahLst/>
              <a:cxnLst/>
              <a:rect l="l" t="t" r="r" b="b"/>
              <a:pathLst>
                <a:path w="4002844" h="54478">
                  <a:moveTo>
                    <a:pt x="0" y="0"/>
                  </a:moveTo>
                  <a:lnTo>
                    <a:pt x="4002844" y="0"/>
                  </a:lnTo>
                  <a:lnTo>
                    <a:pt x="4002844" y="54478"/>
                  </a:lnTo>
                  <a:lnTo>
                    <a:pt x="0" y="54478"/>
                  </a:lnTo>
                  <a:close/>
                </a:path>
              </a:pathLst>
            </a:custGeom>
            <a:solidFill>
              <a:srgbClr val="FAD425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22" name="TextBox 10">
              <a:extLst>
                <a:ext uri="{FF2B5EF4-FFF2-40B4-BE49-F238E27FC236}">
                  <a16:creationId xmlns:a16="http://schemas.microsoft.com/office/drawing/2014/main" id="{56B695F7-C647-8D69-C56E-68EA803DE9C0}"/>
                </a:ext>
              </a:extLst>
            </p:cNvPr>
            <p:cNvSpPr txBox="1"/>
            <p:nvPr/>
          </p:nvSpPr>
          <p:spPr>
            <a:xfrm>
              <a:off x="0" y="-47625"/>
              <a:ext cx="4002844" cy="102103"/>
            </a:xfrm>
            <a:prstGeom prst="rect">
              <a:avLst/>
            </a:prstGeom>
          </p:spPr>
          <p:txBody>
            <a:bodyPr lIns="14111" tIns="14111" rIns="14111" bIns="14111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730098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C721421-C670-B2CB-8022-A50F5FAE9F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9">
            <a:extLst>
              <a:ext uri="{FF2B5EF4-FFF2-40B4-BE49-F238E27FC236}">
                <a16:creationId xmlns:a16="http://schemas.microsoft.com/office/drawing/2014/main" id="{D7D8C854-4A9C-8C63-9753-5DA952B07E2D}"/>
              </a:ext>
            </a:extLst>
          </p:cNvPr>
          <p:cNvSpPr txBox="1"/>
          <p:nvPr/>
        </p:nvSpPr>
        <p:spPr>
          <a:xfrm>
            <a:off x="0" y="9914830"/>
            <a:ext cx="13509600" cy="344597"/>
          </a:xfrm>
          <a:prstGeom prst="rect">
            <a:avLst/>
          </a:prstGeom>
        </p:spPr>
        <p:txBody>
          <a:bodyPr lIns="14111" tIns="14111" rIns="14111" bIns="14111" rtlCol="0" anchor="ctr"/>
          <a:lstStyle/>
          <a:p>
            <a:pPr marL="0" marR="0" lvl="0" indent="0" algn="ctr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F3B1DE7B-7B9D-2013-5EBF-26B9C989C3BF}"/>
              </a:ext>
            </a:extLst>
          </p:cNvPr>
          <p:cNvSpPr/>
          <p:nvPr/>
        </p:nvSpPr>
        <p:spPr>
          <a:xfrm>
            <a:off x="415683" y="215613"/>
            <a:ext cx="1378167" cy="1316149"/>
          </a:xfrm>
          <a:custGeom>
            <a:avLst/>
            <a:gdLst/>
            <a:ahLst/>
            <a:cxnLst/>
            <a:rect l="l" t="t" r="r" b="b"/>
            <a:pathLst>
              <a:path w="1378167" h="1316149">
                <a:moveTo>
                  <a:pt x="0" y="0"/>
                </a:moveTo>
                <a:lnTo>
                  <a:pt x="1378167" y="0"/>
                </a:lnTo>
                <a:lnTo>
                  <a:pt x="1378167" y="1316149"/>
                </a:lnTo>
                <a:lnTo>
                  <a:pt x="0" y="131614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4" name="Group 5">
            <a:extLst>
              <a:ext uri="{FF2B5EF4-FFF2-40B4-BE49-F238E27FC236}">
                <a16:creationId xmlns:a16="http://schemas.microsoft.com/office/drawing/2014/main" id="{26A11073-FCF3-7E86-53E0-8610ED4D2CFE}"/>
              </a:ext>
            </a:extLst>
          </p:cNvPr>
          <p:cNvGrpSpPr/>
          <p:nvPr/>
        </p:nvGrpSpPr>
        <p:grpSpPr>
          <a:xfrm>
            <a:off x="4778400" y="-160202"/>
            <a:ext cx="13509600" cy="344597"/>
            <a:chOff x="0" y="-47625"/>
            <a:chExt cx="4002844" cy="102103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EF637E8A-F1C9-8383-B40B-60607EAA9F47}"/>
                </a:ext>
              </a:extLst>
            </p:cNvPr>
            <p:cNvSpPr/>
            <p:nvPr/>
          </p:nvSpPr>
          <p:spPr>
            <a:xfrm>
              <a:off x="0" y="0"/>
              <a:ext cx="4002844" cy="54478"/>
            </a:xfrm>
            <a:custGeom>
              <a:avLst/>
              <a:gdLst/>
              <a:ahLst/>
              <a:cxnLst/>
              <a:rect l="l" t="t" r="r" b="b"/>
              <a:pathLst>
                <a:path w="4002844" h="54478">
                  <a:moveTo>
                    <a:pt x="0" y="0"/>
                  </a:moveTo>
                  <a:lnTo>
                    <a:pt x="4002844" y="0"/>
                  </a:lnTo>
                  <a:lnTo>
                    <a:pt x="4002844" y="54478"/>
                  </a:lnTo>
                  <a:lnTo>
                    <a:pt x="0" y="54478"/>
                  </a:lnTo>
                  <a:close/>
                </a:path>
              </a:pathLst>
            </a:custGeom>
            <a:solidFill>
              <a:srgbClr val="FAD425"/>
            </a:solidFill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TextBox 7">
              <a:extLst>
                <a:ext uri="{FF2B5EF4-FFF2-40B4-BE49-F238E27FC236}">
                  <a16:creationId xmlns:a16="http://schemas.microsoft.com/office/drawing/2014/main" id="{2F442CC5-2B2A-B50F-E4F6-11529F9E7D6B}"/>
                </a:ext>
              </a:extLst>
            </p:cNvPr>
            <p:cNvSpPr txBox="1"/>
            <p:nvPr/>
          </p:nvSpPr>
          <p:spPr>
            <a:xfrm>
              <a:off x="0" y="-47625"/>
              <a:ext cx="4002844" cy="102103"/>
            </a:xfrm>
            <a:prstGeom prst="rect">
              <a:avLst/>
            </a:prstGeom>
          </p:spPr>
          <p:txBody>
            <a:bodyPr lIns="14111" tIns="14111" rIns="14111" bIns="14111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2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8" name="Group 8">
            <a:extLst>
              <a:ext uri="{FF2B5EF4-FFF2-40B4-BE49-F238E27FC236}">
                <a16:creationId xmlns:a16="http://schemas.microsoft.com/office/drawing/2014/main" id="{8D5FE01B-C9B4-8632-2262-23FBEA13174C}"/>
              </a:ext>
            </a:extLst>
          </p:cNvPr>
          <p:cNvGrpSpPr/>
          <p:nvPr/>
        </p:nvGrpSpPr>
        <p:grpSpPr>
          <a:xfrm>
            <a:off x="0" y="9951701"/>
            <a:ext cx="13509600" cy="344597"/>
            <a:chOff x="0" y="-47625"/>
            <a:chExt cx="4002844" cy="102103"/>
          </a:xfrm>
        </p:grpSpPr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0A7BDE73-6A44-DAF0-BEB2-5BB251DB8660}"/>
                </a:ext>
              </a:extLst>
            </p:cNvPr>
            <p:cNvSpPr/>
            <p:nvPr/>
          </p:nvSpPr>
          <p:spPr>
            <a:xfrm>
              <a:off x="0" y="0"/>
              <a:ext cx="4002844" cy="54478"/>
            </a:xfrm>
            <a:custGeom>
              <a:avLst/>
              <a:gdLst/>
              <a:ahLst/>
              <a:cxnLst/>
              <a:rect l="l" t="t" r="r" b="b"/>
              <a:pathLst>
                <a:path w="4002844" h="54478">
                  <a:moveTo>
                    <a:pt x="0" y="0"/>
                  </a:moveTo>
                  <a:lnTo>
                    <a:pt x="4002844" y="0"/>
                  </a:lnTo>
                  <a:lnTo>
                    <a:pt x="4002844" y="54478"/>
                  </a:lnTo>
                  <a:lnTo>
                    <a:pt x="0" y="54478"/>
                  </a:lnTo>
                  <a:close/>
                </a:path>
              </a:pathLst>
            </a:custGeom>
            <a:solidFill>
              <a:srgbClr val="FAD425"/>
            </a:solidFill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" name="TextBox 10">
              <a:extLst>
                <a:ext uri="{FF2B5EF4-FFF2-40B4-BE49-F238E27FC236}">
                  <a16:creationId xmlns:a16="http://schemas.microsoft.com/office/drawing/2014/main" id="{C543229D-CCB1-27F4-D1E3-E3F4959F8AF1}"/>
                </a:ext>
              </a:extLst>
            </p:cNvPr>
            <p:cNvSpPr txBox="1"/>
            <p:nvPr/>
          </p:nvSpPr>
          <p:spPr>
            <a:xfrm>
              <a:off x="0" y="-47625"/>
              <a:ext cx="4002844" cy="102103"/>
            </a:xfrm>
            <a:prstGeom prst="rect">
              <a:avLst/>
            </a:prstGeom>
          </p:spPr>
          <p:txBody>
            <a:bodyPr lIns="14111" tIns="14111" rIns="14111" bIns="14111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2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55B156BE-F9E5-8AD8-56DC-B82D9F656778}"/>
              </a:ext>
            </a:extLst>
          </p:cNvPr>
          <p:cNvSpPr txBox="1"/>
          <p:nvPr/>
        </p:nvSpPr>
        <p:spPr>
          <a:xfrm>
            <a:off x="8229600" y="571500"/>
            <a:ext cx="9144000" cy="33270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5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3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Bold" panose="020B0704020202020204" pitchFamily="34" charset="0"/>
                <a:ea typeface="Times New Roman" panose="02020603050405020304" pitchFamily="18" charset="0"/>
                <a:cs typeface="Arial Bold" panose="020B0704020202020204" pitchFamily="34" charset="0"/>
              </a:rPr>
              <a:t>For Classroom Coaching, do contact your nearest T.I.M.E. Centre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5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3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Bold" panose="020B0704020202020204" pitchFamily="34" charset="0"/>
                <a:ea typeface="Times New Roman" panose="02020603050405020304" pitchFamily="18" charset="0"/>
                <a:cs typeface="Arial Bold" panose="020B0704020202020204" pitchFamily="34" charset="0"/>
              </a:rPr>
              <a:t>For Online Courses you can </a:t>
            </a:r>
            <a:r>
              <a:rPr kumimoji="0" lang="en-IN" sz="3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Bold" panose="020B0704020202020204" pitchFamily="34" charset="0"/>
                <a:ea typeface="Times New Roman" panose="02020603050405020304" pitchFamily="18" charset="0"/>
                <a:cs typeface="Arial Bold" panose="020B0704020202020204" pitchFamily="34" charset="0"/>
              </a:rPr>
              <a:t>enroll</a:t>
            </a:r>
            <a:r>
              <a:rPr kumimoji="0" lang="en-IN" sz="3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Bold" panose="020B0704020202020204" pitchFamily="34" charset="0"/>
                <a:ea typeface="Times New Roman" panose="02020603050405020304" pitchFamily="18" charset="0"/>
                <a:cs typeface="Arial Bold" panose="020B0704020202020204" pitchFamily="34" charset="0"/>
              </a:rPr>
              <a:t> @: t4e.info/BANKSSCONLINE</a:t>
            </a:r>
          </a:p>
        </p:txBody>
      </p:sp>
    </p:spTree>
    <p:extLst>
      <p:ext uri="{BB962C8B-B14F-4D97-AF65-F5344CB8AC3E}">
        <p14:creationId xmlns:p14="http://schemas.microsoft.com/office/powerpoint/2010/main" val="23349958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15683" y="215613"/>
            <a:ext cx="1378167" cy="1316149"/>
          </a:xfrm>
          <a:custGeom>
            <a:avLst/>
            <a:gdLst/>
            <a:ahLst/>
            <a:cxnLst/>
            <a:rect l="l" t="t" r="r" b="b"/>
            <a:pathLst>
              <a:path w="1378167" h="1316149">
                <a:moveTo>
                  <a:pt x="0" y="0"/>
                </a:moveTo>
                <a:lnTo>
                  <a:pt x="1378167" y="0"/>
                </a:lnTo>
                <a:lnTo>
                  <a:pt x="1378167" y="1316149"/>
                </a:lnTo>
                <a:lnTo>
                  <a:pt x="0" y="131614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3" name="Group 3"/>
          <p:cNvGrpSpPr/>
          <p:nvPr/>
        </p:nvGrpSpPr>
        <p:grpSpPr>
          <a:xfrm>
            <a:off x="4778400" y="25113"/>
            <a:ext cx="13509600" cy="183863"/>
            <a:chOff x="0" y="0"/>
            <a:chExt cx="4002844" cy="5447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002844" cy="54478"/>
            </a:xfrm>
            <a:custGeom>
              <a:avLst/>
              <a:gdLst/>
              <a:ahLst/>
              <a:cxnLst/>
              <a:rect l="l" t="t" r="r" b="b"/>
              <a:pathLst>
                <a:path w="4002844" h="54478">
                  <a:moveTo>
                    <a:pt x="0" y="0"/>
                  </a:moveTo>
                  <a:lnTo>
                    <a:pt x="4002844" y="0"/>
                  </a:lnTo>
                  <a:lnTo>
                    <a:pt x="4002844" y="54478"/>
                  </a:lnTo>
                  <a:lnTo>
                    <a:pt x="0" y="54478"/>
                  </a:lnTo>
                  <a:close/>
                </a:path>
              </a:pathLst>
            </a:custGeom>
            <a:solidFill>
              <a:srgbClr val="FAD425"/>
            </a:solidFill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4002844" cy="102103"/>
            </a:xfrm>
            <a:prstGeom prst="rect">
              <a:avLst/>
            </a:prstGeom>
          </p:spPr>
          <p:txBody>
            <a:bodyPr lIns="14111" tIns="14111" rIns="14111" bIns="14111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2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0" y="10075564"/>
            <a:ext cx="13509600" cy="183863"/>
            <a:chOff x="0" y="0"/>
            <a:chExt cx="4002844" cy="54478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002844" cy="54478"/>
            </a:xfrm>
            <a:custGeom>
              <a:avLst/>
              <a:gdLst/>
              <a:ahLst/>
              <a:cxnLst/>
              <a:rect l="l" t="t" r="r" b="b"/>
              <a:pathLst>
                <a:path w="4002844" h="54478">
                  <a:moveTo>
                    <a:pt x="0" y="0"/>
                  </a:moveTo>
                  <a:lnTo>
                    <a:pt x="4002844" y="0"/>
                  </a:lnTo>
                  <a:lnTo>
                    <a:pt x="4002844" y="54478"/>
                  </a:lnTo>
                  <a:lnTo>
                    <a:pt x="0" y="54478"/>
                  </a:lnTo>
                  <a:close/>
                </a:path>
              </a:pathLst>
            </a:custGeom>
            <a:solidFill>
              <a:srgbClr val="FAD425"/>
            </a:solidFill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47625"/>
              <a:ext cx="4002844" cy="102103"/>
            </a:xfrm>
            <a:prstGeom prst="rect">
              <a:avLst/>
            </a:prstGeom>
          </p:spPr>
          <p:txBody>
            <a:bodyPr lIns="14111" tIns="14111" rIns="14111" bIns="14111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2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9" name="Freeform 9"/>
          <p:cNvSpPr/>
          <p:nvPr/>
        </p:nvSpPr>
        <p:spPr>
          <a:xfrm>
            <a:off x="1900827" y="3690064"/>
            <a:ext cx="3746774" cy="2906872"/>
          </a:xfrm>
          <a:custGeom>
            <a:avLst/>
            <a:gdLst/>
            <a:ahLst/>
            <a:cxnLst/>
            <a:rect l="l" t="t" r="r" b="b"/>
            <a:pathLst>
              <a:path w="3746774" h="2906872">
                <a:moveTo>
                  <a:pt x="0" y="0"/>
                </a:moveTo>
                <a:lnTo>
                  <a:pt x="3746774" y="0"/>
                </a:lnTo>
                <a:lnTo>
                  <a:pt x="3746774" y="2906872"/>
                </a:lnTo>
                <a:lnTo>
                  <a:pt x="0" y="290687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0" name="Group 10"/>
          <p:cNvGrpSpPr/>
          <p:nvPr/>
        </p:nvGrpSpPr>
        <p:grpSpPr>
          <a:xfrm>
            <a:off x="7182482" y="2023122"/>
            <a:ext cx="9204691" cy="6240757"/>
            <a:chOff x="0" y="0"/>
            <a:chExt cx="2017741" cy="1368023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017741" cy="1368023"/>
            </a:xfrm>
            <a:custGeom>
              <a:avLst/>
              <a:gdLst/>
              <a:ahLst/>
              <a:cxnLst/>
              <a:rect l="l" t="t" r="r" b="b"/>
              <a:pathLst>
                <a:path w="2017741" h="1368023">
                  <a:moveTo>
                    <a:pt x="1893281" y="1368023"/>
                  </a:moveTo>
                  <a:lnTo>
                    <a:pt x="124460" y="1368023"/>
                  </a:lnTo>
                  <a:cubicBezTo>
                    <a:pt x="55880" y="1368023"/>
                    <a:pt x="0" y="1312143"/>
                    <a:pt x="0" y="1243563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893281" y="0"/>
                  </a:lnTo>
                  <a:cubicBezTo>
                    <a:pt x="1961861" y="0"/>
                    <a:pt x="2017741" y="55880"/>
                    <a:pt x="2017741" y="124460"/>
                  </a:cubicBezTo>
                  <a:lnTo>
                    <a:pt x="2017741" y="1243563"/>
                  </a:lnTo>
                  <a:cubicBezTo>
                    <a:pt x="2017741" y="1312143"/>
                    <a:pt x="1961861" y="1368023"/>
                    <a:pt x="1893281" y="1368023"/>
                  </a:cubicBezTo>
                  <a:close/>
                </a:path>
              </a:pathLst>
            </a:custGeom>
            <a:solidFill>
              <a:srgbClr val="003399">
                <a:alpha val="68627"/>
              </a:srgbClr>
            </a:solidFill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7838963" y="2406956"/>
            <a:ext cx="7662743" cy="16896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6618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727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rPr>
              <a:t>Take the next step towards your dream with                  </a:t>
            </a:r>
          </a:p>
        </p:txBody>
      </p:sp>
      <p:sp>
        <p:nvSpPr>
          <p:cNvPr id="13" name="Freeform 13"/>
          <p:cNvSpPr/>
          <p:nvPr/>
        </p:nvSpPr>
        <p:spPr>
          <a:xfrm>
            <a:off x="13937071" y="3320701"/>
            <a:ext cx="2450102" cy="626239"/>
          </a:xfrm>
          <a:custGeom>
            <a:avLst/>
            <a:gdLst/>
            <a:ahLst/>
            <a:cxnLst/>
            <a:rect l="l" t="t" r="r" b="b"/>
            <a:pathLst>
              <a:path w="2450102" h="626239">
                <a:moveTo>
                  <a:pt x="0" y="0"/>
                </a:moveTo>
                <a:lnTo>
                  <a:pt x="2450102" y="0"/>
                </a:lnTo>
                <a:lnTo>
                  <a:pt x="2450102" y="626239"/>
                </a:lnTo>
                <a:lnTo>
                  <a:pt x="0" y="62623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27114" b="-74455"/>
            </a:stretch>
          </a:blipFill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AutoShape 14"/>
          <p:cNvSpPr/>
          <p:nvPr/>
        </p:nvSpPr>
        <p:spPr>
          <a:xfrm>
            <a:off x="8109632" y="4387645"/>
            <a:ext cx="7350390" cy="0"/>
          </a:xfrm>
          <a:prstGeom prst="line">
            <a:avLst/>
          </a:prstGeom>
          <a:ln w="1905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AutoShape 15"/>
          <p:cNvSpPr/>
          <p:nvPr/>
        </p:nvSpPr>
        <p:spPr>
          <a:xfrm flipV="1">
            <a:off x="8109632" y="7497462"/>
            <a:ext cx="7350390" cy="0"/>
          </a:xfrm>
          <a:prstGeom prst="line">
            <a:avLst/>
          </a:prstGeom>
          <a:ln w="1905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8109632" y="4828351"/>
            <a:ext cx="7350390" cy="21426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4224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17" b="1" i="0" u="none" strike="noStrike" kern="1200" cap="none" spc="0" normalizeH="0" baseline="0" noProof="0">
                <a:ln>
                  <a:noFill/>
                </a:ln>
                <a:solidFill>
                  <a:srgbClr val="FAD425"/>
                </a:solidFill>
                <a:effectLst/>
                <a:uLnTx/>
                <a:uFillTx/>
                <a:latin typeface="Helvetica Bold"/>
                <a:ea typeface="Helvetica Bold"/>
                <a:cs typeface="Helvetica Bold"/>
                <a:sym typeface="Helvetica Bold"/>
              </a:rPr>
              <a:t>For queries</a:t>
            </a:r>
          </a:p>
          <a:p>
            <a:pPr marL="0" marR="0" lvl="0" indent="0" algn="ctr" defTabSz="914400" rtl="0" eaLnBrk="1" fontAlgn="auto" latinLnBrk="0" hangingPunct="1">
              <a:lnSpc>
                <a:spcPts val="4224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17" b="0" i="0" u="none" strike="noStrike" kern="1200" cap="none" spc="0" normalizeH="0" baseline="0" noProof="0">
                <a:ln>
                  <a:noFill/>
                </a:ln>
                <a:solidFill>
                  <a:srgbClr val="FAD425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rPr>
              <a:t>Visit:</a:t>
            </a:r>
            <a:r>
              <a:rPr kumimoji="0" lang="en-US" sz="3017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rPr>
              <a:t> www.time4education.com</a:t>
            </a:r>
          </a:p>
          <a:p>
            <a:pPr marL="0" marR="0" lvl="0" indent="0" algn="ctr" defTabSz="914400" rtl="0" eaLnBrk="1" fontAlgn="auto" latinLnBrk="0" hangingPunct="1">
              <a:lnSpc>
                <a:spcPts val="4224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17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rPr>
              <a:t>(or)</a:t>
            </a:r>
          </a:p>
          <a:p>
            <a:pPr marL="0" marR="0" lvl="0" indent="0" algn="ctr" defTabSz="914400" rtl="0" eaLnBrk="1" fontAlgn="auto" latinLnBrk="0" hangingPunct="1">
              <a:lnSpc>
                <a:spcPts val="4224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17" b="0" i="0" u="none" strike="noStrike" kern="1200" cap="none" spc="0" normalizeH="0" baseline="0" noProof="0">
                <a:ln>
                  <a:noFill/>
                </a:ln>
                <a:solidFill>
                  <a:srgbClr val="FAD425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rPr>
              <a:t>Write to us at:</a:t>
            </a:r>
            <a:r>
              <a:rPr kumimoji="0" lang="en-US" sz="3017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rPr>
              <a:t> info@time4education.com</a:t>
            </a:r>
          </a:p>
        </p:txBody>
      </p:sp>
      <p:sp>
        <p:nvSpPr>
          <p:cNvPr id="17" name="Freeform 17"/>
          <p:cNvSpPr/>
          <p:nvPr/>
        </p:nvSpPr>
        <p:spPr>
          <a:xfrm rot="-1219247">
            <a:off x="14750440" y="7362691"/>
            <a:ext cx="2493988" cy="1330127"/>
          </a:xfrm>
          <a:custGeom>
            <a:avLst/>
            <a:gdLst/>
            <a:ahLst/>
            <a:cxnLst/>
            <a:rect l="l" t="t" r="r" b="b"/>
            <a:pathLst>
              <a:path w="2493988" h="1330127">
                <a:moveTo>
                  <a:pt x="0" y="0"/>
                </a:moveTo>
                <a:lnTo>
                  <a:pt x="2493988" y="0"/>
                </a:lnTo>
                <a:lnTo>
                  <a:pt x="2493988" y="1330126"/>
                </a:lnTo>
                <a:lnTo>
                  <a:pt x="0" y="133012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0CD879D-3175-E4E3-F3CA-18DC26D83B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42545DA9-3E03-16BF-9104-3D879FF39114}"/>
              </a:ext>
            </a:extLst>
          </p:cNvPr>
          <p:cNvGrpSpPr/>
          <p:nvPr/>
        </p:nvGrpSpPr>
        <p:grpSpPr>
          <a:xfrm>
            <a:off x="0" y="2510734"/>
            <a:ext cx="18288000" cy="5265532"/>
            <a:chOff x="0" y="0"/>
            <a:chExt cx="5418667" cy="1560158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0F702A4C-6D72-C2C5-5DB7-CEDB497D7AFE}"/>
                </a:ext>
              </a:extLst>
            </p:cNvPr>
            <p:cNvSpPr/>
            <p:nvPr/>
          </p:nvSpPr>
          <p:spPr>
            <a:xfrm>
              <a:off x="0" y="0"/>
              <a:ext cx="5418667" cy="1560158"/>
            </a:xfrm>
            <a:custGeom>
              <a:avLst/>
              <a:gdLst/>
              <a:ahLst/>
              <a:cxnLst/>
              <a:rect l="l" t="t" r="r" b="b"/>
              <a:pathLst>
                <a:path w="5418667" h="1560158">
                  <a:moveTo>
                    <a:pt x="0" y="0"/>
                  </a:moveTo>
                  <a:lnTo>
                    <a:pt x="5418667" y="0"/>
                  </a:lnTo>
                  <a:lnTo>
                    <a:pt x="5418667" y="1560158"/>
                  </a:lnTo>
                  <a:lnTo>
                    <a:pt x="0" y="1560158"/>
                  </a:lnTo>
                  <a:close/>
                </a:path>
              </a:pathLst>
            </a:custGeom>
            <a:solidFill>
              <a:srgbClr val="FAD425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7175C4B8-BECE-EFB3-8A17-B4150F0FBDEF}"/>
                </a:ext>
              </a:extLst>
            </p:cNvPr>
            <p:cNvSpPr txBox="1"/>
            <p:nvPr/>
          </p:nvSpPr>
          <p:spPr>
            <a:xfrm>
              <a:off x="0" y="-47625"/>
              <a:ext cx="5418667" cy="1607783"/>
            </a:xfrm>
            <a:prstGeom prst="rect">
              <a:avLst/>
            </a:prstGeom>
          </p:spPr>
          <p:txBody>
            <a:bodyPr lIns="14111" tIns="14111" rIns="14111" bIns="14111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grpSp>
        <p:nvGrpSpPr>
          <p:cNvPr id="19" name="Group 5">
            <a:extLst>
              <a:ext uri="{FF2B5EF4-FFF2-40B4-BE49-F238E27FC236}">
                <a16:creationId xmlns:a16="http://schemas.microsoft.com/office/drawing/2014/main" id="{29BBBEBC-8F43-E64E-A254-8FE06D96A7A8}"/>
              </a:ext>
            </a:extLst>
          </p:cNvPr>
          <p:cNvGrpSpPr/>
          <p:nvPr/>
        </p:nvGrpSpPr>
        <p:grpSpPr>
          <a:xfrm>
            <a:off x="4778400" y="-160202"/>
            <a:ext cx="13509600" cy="344597"/>
            <a:chOff x="0" y="-47625"/>
            <a:chExt cx="4002844" cy="102103"/>
          </a:xfrm>
        </p:grpSpPr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1251ABCF-E07E-9864-220B-E7FC13013BA7}"/>
                </a:ext>
              </a:extLst>
            </p:cNvPr>
            <p:cNvSpPr/>
            <p:nvPr/>
          </p:nvSpPr>
          <p:spPr>
            <a:xfrm>
              <a:off x="0" y="0"/>
              <a:ext cx="4002844" cy="54478"/>
            </a:xfrm>
            <a:custGeom>
              <a:avLst/>
              <a:gdLst/>
              <a:ahLst/>
              <a:cxnLst/>
              <a:rect l="l" t="t" r="r" b="b"/>
              <a:pathLst>
                <a:path w="4002844" h="54478">
                  <a:moveTo>
                    <a:pt x="0" y="0"/>
                  </a:moveTo>
                  <a:lnTo>
                    <a:pt x="4002844" y="0"/>
                  </a:lnTo>
                  <a:lnTo>
                    <a:pt x="4002844" y="54478"/>
                  </a:lnTo>
                  <a:lnTo>
                    <a:pt x="0" y="54478"/>
                  </a:lnTo>
                  <a:close/>
                </a:path>
              </a:pathLst>
            </a:custGeom>
            <a:solidFill>
              <a:srgbClr val="FAD425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8" name="TextBox 7">
              <a:extLst>
                <a:ext uri="{FF2B5EF4-FFF2-40B4-BE49-F238E27FC236}">
                  <a16:creationId xmlns:a16="http://schemas.microsoft.com/office/drawing/2014/main" id="{EDB4FCAE-3FFB-118C-AE9D-EC8030E706AF}"/>
                </a:ext>
              </a:extLst>
            </p:cNvPr>
            <p:cNvSpPr txBox="1"/>
            <p:nvPr/>
          </p:nvSpPr>
          <p:spPr>
            <a:xfrm>
              <a:off x="0" y="-47625"/>
              <a:ext cx="4002844" cy="102103"/>
            </a:xfrm>
            <a:prstGeom prst="rect">
              <a:avLst/>
            </a:prstGeom>
          </p:spPr>
          <p:txBody>
            <a:bodyPr lIns="14111" tIns="14111" rIns="14111" bIns="14111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grpSp>
        <p:nvGrpSpPr>
          <p:cNvPr id="23" name="Group 8">
            <a:extLst>
              <a:ext uri="{FF2B5EF4-FFF2-40B4-BE49-F238E27FC236}">
                <a16:creationId xmlns:a16="http://schemas.microsoft.com/office/drawing/2014/main" id="{3854BE97-8041-EBB0-26B8-93E6011F14AA}"/>
              </a:ext>
            </a:extLst>
          </p:cNvPr>
          <p:cNvGrpSpPr/>
          <p:nvPr/>
        </p:nvGrpSpPr>
        <p:grpSpPr>
          <a:xfrm>
            <a:off x="0" y="9951701"/>
            <a:ext cx="13509600" cy="344597"/>
            <a:chOff x="0" y="-47625"/>
            <a:chExt cx="4002844" cy="102103"/>
          </a:xfrm>
        </p:grpSpPr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46CD7482-9E14-F605-852F-757400C937D9}"/>
                </a:ext>
              </a:extLst>
            </p:cNvPr>
            <p:cNvSpPr/>
            <p:nvPr/>
          </p:nvSpPr>
          <p:spPr>
            <a:xfrm>
              <a:off x="0" y="0"/>
              <a:ext cx="4002844" cy="54478"/>
            </a:xfrm>
            <a:custGeom>
              <a:avLst/>
              <a:gdLst/>
              <a:ahLst/>
              <a:cxnLst/>
              <a:rect l="l" t="t" r="r" b="b"/>
              <a:pathLst>
                <a:path w="4002844" h="54478">
                  <a:moveTo>
                    <a:pt x="0" y="0"/>
                  </a:moveTo>
                  <a:lnTo>
                    <a:pt x="4002844" y="0"/>
                  </a:lnTo>
                  <a:lnTo>
                    <a:pt x="4002844" y="54478"/>
                  </a:lnTo>
                  <a:lnTo>
                    <a:pt x="0" y="54478"/>
                  </a:lnTo>
                  <a:close/>
                </a:path>
              </a:pathLst>
            </a:custGeom>
            <a:solidFill>
              <a:srgbClr val="FAD425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22" name="TextBox 10">
              <a:extLst>
                <a:ext uri="{FF2B5EF4-FFF2-40B4-BE49-F238E27FC236}">
                  <a16:creationId xmlns:a16="http://schemas.microsoft.com/office/drawing/2014/main" id="{3DB918F7-74BD-8A7C-2DE8-C04F0BA53266}"/>
                </a:ext>
              </a:extLst>
            </p:cNvPr>
            <p:cNvSpPr txBox="1"/>
            <p:nvPr/>
          </p:nvSpPr>
          <p:spPr>
            <a:xfrm>
              <a:off x="0" y="-47625"/>
              <a:ext cx="4002844" cy="102103"/>
            </a:xfrm>
            <a:prstGeom prst="rect">
              <a:avLst/>
            </a:prstGeom>
          </p:spPr>
          <p:txBody>
            <a:bodyPr lIns="14111" tIns="14111" rIns="14111" bIns="14111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B8BE336D-9909-694E-7362-1743ACC99D2B}"/>
              </a:ext>
            </a:extLst>
          </p:cNvPr>
          <p:cNvSpPr txBox="1"/>
          <p:nvPr/>
        </p:nvSpPr>
        <p:spPr>
          <a:xfrm>
            <a:off x="4801260" y="2781300"/>
            <a:ext cx="10868372" cy="48373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indent="-457200" algn="just" defTabSz="457200">
              <a:lnSpc>
                <a:spcPct val="125000"/>
              </a:lnSpc>
              <a:spcBef>
                <a:spcPts val="0"/>
              </a:spcBef>
              <a:spcAft>
                <a:spcPts val="1000"/>
              </a:spcAft>
            </a:pPr>
            <a:r>
              <a:rPr lang="en-IN" sz="6000" b="1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</a:t>
            </a:r>
            <a:r>
              <a:rPr lang="en-IN" sz="9000" b="1" kern="1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Subscribe</a:t>
            </a:r>
          </a:p>
          <a:p>
            <a:pPr marL="457200" marR="0" indent="-457200" algn="just" defTabSz="457200">
              <a:lnSpc>
                <a:spcPct val="125000"/>
              </a:lnSpc>
              <a:spcBef>
                <a:spcPts val="0"/>
              </a:spcBef>
              <a:spcAft>
                <a:spcPts val="1000"/>
              </a:spcAft>
            </a:pPr>
            <a:endParaRPr lang="en-IN" sz="6000" b="1" kern="100" dirty="0">
              <a:solidFill>
                <a:srgbClr val="FFFF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indent="-457200" algn="just" defTabSz="457200">
              <a:lnSpc>
                <a:spcPct val="125000"/>
              </a:lnSpc>
              <a:spcBef>
                <a:spcPts val="0"/>
              </a:spcBef>
              <a:spcAft>
                <a:spcPts val="1000"/>
              </a:spcAft>
            </a:pPr>
            <a:r>
              <a:rPr lang="en-IN" sz="9000" b="1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en-IN" sz="9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TIME4BANK Exams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C7B99BC-6901-3D1D-C213-F2472817C28D}"/>
              </a:ext>
            </a:extLst>
          </p:cNvPr>
          <p:cNvGrpSpPr/>
          <p:nvPr/>
        </p:nvGrpSpPr>
        <p:grpSpPr>
          <a:xfrm>
            <a:off x="7543800" y="4838700"/>
            <a:ext cx="5424407" cy="1153369"/>
            <a:chOff x="706329" y="4611194"/>
            <a:chExt cx="7120289" cy="1400176"/>
          </a:xfrm>
        </p:grpSpPr>
        <p:pic>
          <p:nvPicPr>
            <p:cNvPr id="24" name="Graphic 23">
              <a:extLst>
                <a:ext uri="{FF2B5EF4-FFF2-40B4-BE49-F238E27FC236}">
                  <a16:creationId xmlns:a16="http://schemas.microsoft.com/office/drawing/2014/main" id="{7B13A8F3-0613-0040-13CC-ABD35B0CE8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r="66038"/>
            <a:stretch/>
          </p:blipFill>
          <p:spPr>
            <a:xfrm>
              <a:off x="706329" y="4611195"/>
              <a:ext cx="2402632" cy="1400175"/>
            </a:xfrm>
            <a:prstGeom prst="rect">
              <a:avLst/>
            </a:prstGeom>
          </p:spPr>
        </p:pic>
        <p:pic>
          <p:nvPicPr>
            <p:cNvPr id="25" name="Graphic 24">
              <a:extLst>
                <a:ext uri="{FF2B5EF4-FFF2-40B4-BE49-F238E27FC236}">
                  <a16:creationId xmlns:a16="http://schemas.microsoft.com/office/drawing/2014/main" id="{6E34850E-1783-1CA1-12E3-7EE2B4E90D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34446"/>
            <a:stretch/>
          </p:blipFill>
          <p:spPr>
            <a:xfrm>
              <a:off x="3188971" y="4611194"/>
              <a:ext cx="4637647" cy="14001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23743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/>
          <p:nvPr/>
        </p:nvSpPr>
        <p:spPr>
          <a:xfrm>
            <a:off x="415683" y="215613"/>
            <a:ext cx="1378167" cy="1316149"/>
          </a:xfrm>
          <a:custGeom>
            <a:avLst/>
            <a:gdLst/>
            <a:ahLst/>
            <a:cxnLst/>
            <a:rect l="l" t="t" r="r" b="b"/>
            <a:pathLst>
              <a:path w="1378167" h="1316149">
                <a:moveTo>
                  <a:pt x="0" y="0"/>
                </a:moveTo>
                <a:lnTo>
                  <a:pt x="1378167" y="0"/>
                </a:lnTo>
                <a:lnTo>
                  <a:pt x="1378167" y="1316149"/>
                </a:lnTo>
                <a:lnTo>
                  <a:pt x="0" y="131614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7" name="TextBox 7"/>
          <p:cNvSpPr txBox="1"/>
          <p:nvPr/>
        </p:nvSpPr>
        <p:spPr>
          <a:xfrm>
            <a:off x="4778400" y="-135621"/>
            <a:ext cx="13509600" cy="344597"/>
          </a:xfrm>
          <a:prstGeom prst="rect">
            <a:avLst/>
          </a:prstGeom>
        </p:spPr>
        <p:txBody>
          <a:bodyPr lIns="14111" tIns="14111" rIns="14111" bIns="14111" rtlCol="0" anchor="ctr"/>
          <a:lstStyle/>
          <a:p>
            <a:pPr algn="ctr">
              <a:lnSpc>
                <a:spcPts val="2800"/>
              </a:lnSpc>
            </a:pPr>
            <a:endParaRPr/>
          </a:p>
        </p:txBody>
      </p:sp>
      <p:sp>
        <p:nvSpPr>
          <p:cNvPr id="10" name="TextBox 10"/>
          <p:cNvSpPr txBox="1"/>
          <p:nvPr/>
        </p:nvSpPr>
        <p:spPr>
          <a:xfrm>
            <a:off x="0" y="9914830"/>
            <a:ext cx="13509600" cy="344597"/>
          </a:xfrm>
          <a:prstGeom prst="rect">
            <a:avLst/>
          </a:prstGeom>
        </p:spPr>
        <p:txBody>
          <a:bodyPr lIns="14111" tIns="14111" rIns="14111" bIns="14111" rtlCol="0" anchor="ctr"/>
          <a:lstStyle/>
          <a:p>
            <a:pPr algn="ctr">
              <a:lnSpc>
                <a:spcPts val="2800"/>
              </a:lnSpc>
            </a:pPr>
            <a:endParaRPr/>
          </a:p>
        </p:txBody>
      </p:sp>
      <p:grpSp>
        <p:nvGrpSpPr>
          <p:cNvPr id="14" name="Group 5">
            <a:extLst>
              <a:ext uri="{FF2B5EF4-FFF2-40B4-BE49-F238E27FC236}">
                <a16:creationId xmlns:a16="http://schemas.microsoft.com/office/drawing/2014/main" id="{E5FC9745-6EA5-503F-5131-2CA37632001D}"/>
              </a:ext>
            </a:extLst>
          </p:cNvPr>
          <p:cNvGrpSpPr/>
          <p:nvPr/>
        </p:nvGrpSpPr>
        <p:grpSpPr>
          <a:xfrm>
            <a:off x="4778400" y="-160202"/>
            <a:ext cx="13509600" cy="344597"/>
            <a:chOff x="0" y="-47625"/>
            <a:chExt cx="4002844" cy="102103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111BBCF-74CE-8B26-81E2-6D3442783319}"/>
                </a:ext>
              </a:extLst>
            </p:cNvPr>
            <p:cNvSpPr/>
            <p:nvPr/>
          </p:nvSpPr>
          <p:spPr>
            <a:xfrm>
              <a:off x="0" y="0"/>
              <a:ext cx="4002844" cy="54478"/>
            </a:xfrm>
            <a:custGeom>
              <a:avLst/>
              <a:gdLst/>
              <a:ahLst/>
              <a:cxnLst/>
              <a:rect l="l" t="t" r="r" b="b"/>
              <a:pathLst>
                <a:path w="4002844" h="54478">
                  <a:moveTo>
                    <a:pt x="0" y="0"/>
                  </a:moveTo>
                  <a:lnTo>
                    <a:pt x="4002844" y="0"/>
                  </a:lnTo>
                  <a:lnTo>
                    <a:pt x="4002844" y="54478"/>
                  </a:lnTo>
                  <a:lnTo>
                    <a:pt x="0" y="54478"/>
                  </a:lnTo>
                  <a:close/>
                </a:path>
              </a:pathLst>
            </a:custGeom>
            <a:solidFill>
              <a:srgbClr val="FAD425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3" name="TextBox 7">
              <a:extLst>
                <a:ext uri="{FF2B5EF4-FFF2-40B4-BE49-F238E27FC236}">
                  <a16:creationId xmlns:a16="http://schemas.microsoft.com/office/drawing/2014/main" id="{AFEB8055-BA4A-17A8-CE45-26DD77F3FB62}"/>
                </a:ext>
              </a:extLst>
            </p:cNvPr>
            <p:cNvSpPr txBox="1"/>
            <p:nvPr/>
          </p:nvSpPr>
          <p:spPr>
            <a:xfrm>
              <a:off x="0" y="-47625"/>
              <a:ext cx="4002844" cy="102103"/>
            </a:xfrm>
            <a:prstGeom prst="rect">
              <a:avLst/>
            </a:prstGeom>
          </p:spPr>
          <p:txBody>
            <a:bodyPr lIns="14111" tIns="14111" rIns="14111" bIns="14111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grpSp>
        <p:nvGrpSpPr>
          <p:cNvPr id="18" name="Group 8">
            <a:extLst>
              <a:ext uri="{FF2B5EF4-FFF2-40B4-BE49-F238E27FC236}">
                <a16:creationId xmlns:a16="http://schemas.microsoft.com/office/drawing/2014/main" id="{2C0EE020-AE2C-3CF8-F9F2-977618DE1FF2}"/>
              </a:ext>
            </a:extLst>
          </p:cNvPr>
          <p:cNvGrpSpPr/>
          <p:nvPr/>
        </p:nvGrpSpPr>
        <p:grpSpPr>
          <a:xfrm>
            <a:off x="0" y="9951701"/>
            <a:ext cx="13509600" cy="344597"/>
            <a:chOff x="0" y="-47625"/>
            <a:chExt cx="4002844" cy="102103"/>
          </a:xfrm>
        </p:grpSpPr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4A83F060-1D67-9E7A-59D6-C8F9F75DFF1B}"/>
                </a:ext>
              </a:extLst>
            </p:cNvPr>
            <p:cNvSpPr/>
            <p:nvPr/>
          </p:nvSpPr>
          <p:spPr>
            <a:xfrm>
              <a:off x="0" y="0"/>
              <a:ext cx="4002844" cy="54478"/>
            </a:xfrm>
            <a:custGeom>
              <a:avLst/>
              <a:gdLst/>
              <a:ahLst/>
              <a:cxnLst/>
              <a:rect l="l" t="t" r="r" b="b"/>
              <a:pathLst>
                <a:path w="4002844" h="54478">
                  <a:moveTo>
                    <a:pt x="0" y="0"/>
                  </a:moveTo>
                  <a:lnTo>
                    <a:pt x="4002844" y="0"/>
                  </a:lnTo>
                  <a:lnTo>
                    <a:pt x="4002844" y="54478"/>
                  </a:lnTo>
                  <a:lnTo>
                    <a:pt x="0" y="54478"/>
                  </a:lnTo>
                  <a:close/>
                </a:path>
              </a:pathLst>
            </a:custGeom>
            <a:solidFill>
              <a:srgbClr val="FAD425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7" name="TextBox 10">
              <a:extLst>
                <a:ext uri="{FF2B5EF4-FFF2-40B4-BE49-F238E27FC236}">
                  <a16:creationId xmlns:a16="http://schemas.microsoft.com/office/drawing/2014/main" id="{153CF4B6-D84C-3D8C-4093-4AEDB7D920F0}"/>
                </a:ext>
              </a:extLst>
            </p:cNvPr>
            <p:cNvSpPr txBox="1"/>
            <p:nvPr/>
          </p:nvSpPr>
          <p:spPr>
            <a:xfrm>
              <a:off x="0" y="-47625"/>
              <a:ext cx="4002844" cy="102103"/>
            </a:xfrm>
            <a:prstGeom prst="rect">
              <a:avLst/>
            </a:prstGeom>
          </p:spPr>
          <p:txBody>
            <a:bodyPr lIns="14111" tIns="14111" rIns="14111" bIns="14111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B628CB6-EEF1-7CD6-FA5C-083A3DCB91B7}"/>
              </a:ext>
            </a:extLst>
          </p:cNvPr>
          <p:cNvSpPr txBox="1"/>
          <p:nvPr/>
        </p:nvSpPr>
        <p:spPr>
          <a:xfrm>
            <a:off x="7238999" y="562266"/>
            <a:ext cx="10633317" cy="89066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just">
              <a:lnSpc>
                <a:spcPct val="125000"/>
              </a:lnSpc>
              <a:spcAft>
                <a:spcPts val="1000"/>
              </a:spcAft>
              <a:buNone/>
            </a:pPr>
            <a:r>
              <a:rPr lang="en-IN" sz="3000" b="1" dirty="0">
                <a:solidFill>
                  <a:schemeClr val="bg1"/>
                </a:solidFill>
                <a:effectLst/>
                <a:latin typeface="Arial Bold" panose="020B0704020202020204" pitchFamily="34" charset="0"/>
                <a:ea typeface="Times New Roman" panose="02020603050405020304" pitchFamily="18" charset="0"/>
                <a:cs typeface="Arial Bold" panose="020B0704020202020204" pitchFamily="34" charset="0"/>
              </a:rPr>
              <a:t>DIRECTIONS: </a:t>
            </a:r>
            <a:r>
              <a:rPr lang="en-US" sz="3000" kern="100" dirty="0">
                <a:solidFill>
                  <a:schemeClr val="bg1"/>
                </a:solidFill>
                <a:effectLst/>
                <a:latin typeface="Arial Bold" panose="020B0704020202020204" pitchFamily="34" charset="0"/>
                <a:ea typeface="Calibri" panose="020F0502020204030204" pitchFamily="34" charset="0"/>
                <a:cs typeface="Arial Bold" panose="020B0704020202020204" pitchFamily="34" charset="0"/>
              </a:rPr>
              <a:t>These questions are based on the following information.</a:t>
            </a:r>
            <a:endParaRPr lang="en-IN" sz="3000" dirty="0">
              <a:solidFill>
                <a:schemeClr val="bg1"/>
              </a:solidFill>
              <a:effectLst/>
              <a:latin typeface="Arial Bold" panose="020B0704020202020204" pitchFamily="34" charset="0"/>
              <a:ea typeface="SimSun" panose="02010600030101010101" pitchFamily="2" charset="-122"/>
              <a:cs typeface="Arial Bold" panose="020B0704020202020204" pitchFamily="34" charset="0"/>
            </a:endParaRPr>
          </a:p>
          <a:p>
            <a:pPr marR="0" algn="just">
              <a:lnSpc>
                <a:spcPct val="125000"/>
              </a:lnSpc>
              <a:spcAft>
                <a:spcPts val="1000"/>
              </a:spcAft>
              <a:buNone/>
            </a:pPr>
            <a:r>
              <a:rPr lang="en-US" sz="1400" kern="100" dirty="0">
                <a:solidFill>
                  <a:schemeClr val="bg1"/>
                </a:solidFill>
                <a:effectLst/>
                <a:latin typeface="Arial Bold" panose="020B0704020202020204" pitchFamily="34" charset="0"/>
                <a:ea typeface="Calibri" panose="020F0502020204030204" pitchFamily="34" charset="0"/>
                <a:cs typeface="Arial Bold" panose="020B0704020202020204" pitchFamily="34" charset="0"/>
              </a:rPr>
              <a:t> </a:t>
            </a:r>
            <a:endParaRPr lang="en-IN" sz="3000" dirty="0">
              <a:solidFill>
                <a:schemeClr val="bg1"/>
              </a:solidFill>
              <a:effectLst/>
              <a:latin typeface="Arial Bold" panose="020B0704020202020204" pitchFamily="34" charset="0"/>
              <a:ea typeface="SimSun" panose="02010600030101010101" pitchFamily="2" charset="-122"/>
              <a:cs typeface="Arial Bold" panose="020B0704020202020204" pitchFamily="34" charset="0"/>
            </a:endParaRPr>
          </a:p>
          <a:p>
            <a:pPr marR="0" algn="just">
              <a:lnSpc>
                <a:spcPct val="125000"/>
              </a:lnSpc>
              <a:spcAft>
                <a:spcPts val="1000"/>
              </a:spcAft>
              <a:buNone/>
            </a:pPr>
            <a:r>
              <a:rPr lang="en-US" sz="3000" kern="100" dirty="0">
                <a:solidFill>
                  <a:schemeClr val="bg1"/>
                </a:solidFill>
                <a:effectLst/>
                <a:latin typeface="Arial Bold" panose="020B0704020202020204" pitchFamily="34" charset="0"/>
                <a:ea typeface="Calibri" panose="020F0502020204030204" pitchFamily="34" charset="0"/>
                <a:cs typeface="Arial Bold" panose="020B0704020202020204" pitchFamily="34" charset="0"/>
              </a:rPr>
              <a:t>Some tables are placed on the ground. Table B is 26 m to the east of table A, which is 10 m to the north of table E. Table D is 12 m to the north of table H. Table C is 9 m to the east of table H. Table L is 13 m to the south of table B, which is 10 m to the south of table G. Table E is 10 m to the west of table D. Table F is to the north of table H and west of table G. </a:t>
            </a:r>
            <a:endParaRPr lang="en-IN" sz="3000" dirty="0">
              <a:solidFill>
                <a:schemeClr val="bg1"/>
              </a:solidFill>
              <a:effectLst/>
              <a:latin typeface="Arial Bold" panose="020B0704020202020204" pitchFamily="34" charset="0"/>
              <a:ea typeface="SimSun" panose="02010600030101010101" pitchFamily="2" charset="-122"/>
              <a:cs typeface="Arial Bold" panose="020B0704020202020204" pitchFamily="34" charset="0"/>
            </a:endParaRPr>
          </a:p>
          <a:p>
            <a:pPr marR="0" algn="just">
              <a:lnSpc>
                <a:spcPct val="125000"/>
              </a:lnSpc>
              <a:spcAft>
                <a:spcPts val="1000"/>
              </a:spcAft>
              <a:buNone/>
            </a:pPr>
            <a:r>
              <a:rPr lang="en-US" sz="1050" kern="100" dirty="0">
                <a:solidFill>
                  <a:schemeClr val="bg1"/>
                </a:solidFill>
                <a:effectLst/>
                <a:latin typeface="Arial Bold" panose="020B0704020202020204" pitchFamily="34" charset="0"/>
                <a:ea typeface="Calibri" panose="020F0502020204030204" pitchFamily="34" charset="0"/>
                <a:cs typeface="Arial Bold" panose="020B0704020202020204" pitchFamily="34" charset="0"/>
              </a:rPr>
              <a:t> </a:t>
            </a:r>
            <a:endParaRPr lang="en-IN" sz="3000" dirty="0">
              <a:solidFill>
                <a:schemeClr val="bg1"/>
              </a:solidFill>
              <a:effectLst/>
              <a:latin typeface="Arial Bold" panose="020B0704020202020204" pitchFamily="34" charset="0"/>
              <a:ea typeface="SimSun" panose="02010600030101010101" pitchFamily="2" charset="-122"/>
              <a:cs typeface="Arial Bold" panose="020B0704020202020204" pitchFamily="34" charset="0"/>
            </a:endParaRPr>
          </a:p>
          <a:p>
            <a:pPr marR="0" algn="just">
              <a:lnSpc>
                <a:spcPct val="125000"/>
              </a:lnSpc>
              <a:spcAft>
                <a:spcPts val="1000"/>
              </a:spcAft>
              <a:buNone/>
            </a:pPr>
            <a:r>
              <a:rPr lang="en-US" sz="3000" b="1" kern="100" dirty="0">
                <a:solidFill>
                  <a:schemeClr val="bg1"/>
                </a:solidFill>
                <a:latin typeface="Arial Bold" panose="020B0704020202020204" pitchFamily="34" charset="0"/>
                <a:ea typeface="Calibri" panose="020F0502020204030204" pitchFamily="34" charset="0"/>
                <a:cs typeface="Arial Bold" panose="020B0704020202020204" pitchFamily="34" charset="0"/>
              </a:rPr>
              <a:t>1</a:t>
            </a:r>
            <a:r>
              <a:rPr lang="en-US" sz="3000" b="1" kern="100" dirty="0">
                <a:solidFill>
                  <a:schemeClr val="bg1"/>
                </a:solidFill>
                <a:effectLst/>
                <a:latin typeface="Arial Bold" panose="020B0704020202020204" pitchFamily="34" charset="0"/>
                <a:ea typeface="Calibri" panose="020F0502020204030204" pitchFamily="34" charset="0"/>
                <a:cs typeface="Arial Bold" panose="020B0704020202020204" pitchFamily="34" charset="0"/>
              </a:rPr>
              <a:t>.	</a:t>
            </a:r>
            <a:r>
              <a:rPr lang="en-US" sz="3000" kern="100" dirty="0">
                <a:solidFill>
                  <a:schemeClr val="bg1"/>
                </a:solidFill>
                <a:effectLst/>
                <a:latin typeface="Arial Bold" panose="020B0704020202020204" pitchFamily="34" charset="0"/>
                <a:ea typeface="Calibri" panose="020F0502020204030204" pitchFamily="34" charset="0"/>
                <a:cs typeface="Arial Bold" panose="020B0704020202020204" pitchFamily="34" charset="0"/>
              </a:rPr>
              <a:t>In which direction is table G with respect to table C?</a:t>
            </a:r>
            <a:endParaRPr lang="en-IN" sz="3000" dirty="0">
              <a:solidFill>
                <a:schemeClr val="bg1"/>
              </a:solidFill>
              <a:effectLst/>
              <a:latin typeface="Arial Bold" panose="020B0704020202020204" pitchFamily="34" charset="0"/>
              <a:ea typeface="SimSun" panose="02010600030101010101" pitchFamily="2" charset="-122"/>
              <a:cs typeface="Arial Bold" panose="020B0704020202020204" pitchFamily="34" charset="0"/>
            </a:endParaRPr>
          </a:p>
          <a:p>
            <a:pPr marR="0" algn="just">
              <a:lnSpc>
                <a:spcPct val="125000"/>
              </a:lnSpc>
              <a:spcAft>
                <a:spcPts val="1000"/>
              </a:spcAft>
              <a:buNone/>
            </a:pPr>
            <a:r>
              <a:rPr lang="en-US" sz="3000" kern="100" dirty="0">
                <a:solidFill>
                  <a:schemeClr val="bg1"/>
                </a:solidFill>
                <a:effectLst/>
                <a:latin typeface="Arial Bold" panose="020B0704020202020204" pitchFamily="34" charset="0"/>
                <a:ea typeface="Calibri" panose="020F0502020204030204" pitchFamily="34" charset="0"/>
                <a:cs typeface="Arial Bold" panose="020B0704020202020204" pitchFamily="34" charset="0"/>
              </a:rPr>
              <a:t>	</a:t>
            </a:r>
            <a:r>
              <a:rPr lang="en-US" sz="3000" kern="100" dirty="0">
                <a:solidFill>
                  <a:srgbClr val="FFFF00"/>
                </a:solidFill>
                <a:effectLst/>
                <a:latin typeface="Arial Bold" panose="020B0704020202020204" pitchFamily="34" charset="0"/>
                <a:ea typeface="Calibri" panose="020F0502020204030204" pitchFamily="34" charset="0"/>
                <a:cs typeface="Arial Bold" panose="020B0704020202020204" pitchFamily="34" charset="0"/>
              </a:rPr>
              <a:t>(1)	North-east		(2)	South-west</a:t>
            </a:r>
            <a:endParaRPr lang="en-IN" sz="3000" dirty="0">
              <a:solidFill>
                <a:srgbClr val="FFFF00"/>
              </a:solidFill>
              <a:effectLst/>
              <a:latin typeface="Arial Bold" panose="020B0704020202020204" pitchFamily="34" charset="0"/>
              <a:ea typeface="SimSun" panose="02010600030101010101" pitchFamily="2" charset="-122"/>
              <a:cs typeface="Arial Bold" panose="020B0704020202020204" pitchFamily="34" charset="0"/>
            </a:endParaRPr>
          </a:p>
          <a:p>
            <a:pPr marR="0" algn="just">
              <a:lnSpc>
                <a:spcPct val="125000"/>
              </a:lnSpc>
              <a:spcAft>
                <a:spcPts val="1000"/>
              </a:spcAft>
              <a:buNone/>
            </a:pPr>
            <a:r>
              <a:rPr lang="en-US" sz="3000" kern="100" dirty="0">
                <a:solidFill>
                  <a:srgbClr val="FFFF00"/>
                </a:solidFill>
                <a:effectLst/>
                <a:latin typeface="Arial Bold" panose="020B0704020202020204" pitchFamily="34" charset="0"/>
                <a:ea typeface="Calibri" panose="020F0502020204030204" pitchFamily="34" charset="0"/>
                <a:cs typeface="Arial Bold" panose="020B0704020202020204" pitchFamily="34" charset="0"/>
              </a:rPr>
              <a:t>	(3)	North			(4)	South-east</a:t>
            </a:r>
            <a:endParaRPr lang="en-IN" sz="3000" dirty="0">
              <a:solidFill>
                <a:srgbClr val="FFFF00"/>
              </a:solidFill>
              <a:effectLst/>
              <a:latin typeface="Arial Bold" panose="020B0704020202020204" pitchFamily="34" charset="0"/>
              <a:ea typeface="SimSun" panose="02010600030101010101" pitchFamily="2" charset="-122"/>
              <a:cs typeface="Arial Bold" panose="020B0704020202020204" pitchFamily="34" charset="0"/>
            </a:endParaRPr>
          </a:p>
          <a:p>
            <a:pPr marR="0" algn="just">
              <a:lnSpc>
                <a:spcPct val="125000"/>
              </a:lnSpc>
              <a:spcAft>
                <a:spcPts val="1000"/>
              </a:spcAft>
              <a:buNone/>
            </a:pPr>
            <a:r>
              <a:rPr lang="en-US" sz="3000" kern="100" dirty="0">
                <a:solidFill>
                  <a:srgbClr val="FFFF00"/>
                </a:solidFill>
                <a:effectLst/>
                <a:latin typeface="Arial Bold" panose="020B0704020202020204" pitchFamily="34" charset="0"/>
                <a:ea typeface="Calibri" panose="020F0502020204030204" pitchFamily="34" charset="0"/>
                <a:cs typeface="Arial Bold" panose="020B0704020202020204" pitchFamily="34" charset="0"/>
              </a:rPr>
              <a:t>	(5)	None of these</a:t>
            </a:r>
            <a:endParaRPr lang="en-IN" sz="3000" dirty="0">
              <a:solidFill>
                <a:srgbClr val="FFFF00"/>
              </a:solidFill>
              <a:effectLst/>
              <a:latin typeface="Arial Bold" panose="020B0704020202020204" pitchFamily="34" charset="0"/>
              <a:ea typeface="SimSun" panose="02010600030101010101" pitchFamily="2" charset="-122"/>
              <a:cs typeface="Arial Bold" panose="020B07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990ECBD-CB0F-86F1-D99D-9017DAC587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>
            <a:extLst>
              <a:ext uri="{FF2B5EF4-FFF2-40B4-BE49-F238E27FC236}">
                <a16:creationId xmlns:a16="http://schemas.microsoft.com/office/drawing/2014/main" id="{469B6724-45E3-9D8C-C411-E3E44652923A}"/>
              </a:ext>
            </a:extLst>
          </p:cNvPr>
          <p:cNvSpPr/>
          <p:nvPr/>
        </p:nvSpPr>
        <p:spPr>
          <a:xfrm>
            <a:off x="415683" y="215613"/>
            <a:ext cx="1378167" cy="1316149"/>
          </a:xfrm>
          <a:custGeom>
            <a:avLst/>
            <a:gdLst/>
            <a:ahLst/>
            <a:cxnLst/>
            <a:rect l="l" t="t" r="r" b="b"/>
            <a:pathLst>
              <a:path w="1378167" h="1316149">
                <a:moveTo>
                  <a:pt x="0" y="0"/>
                </a:moveTo>
                <a:lnTo>
                  <a:pt x="1378167" y="0"/>
                </a:lnTo>
                <a:lnTo>
                  <a:pt x="1378167" y="1316149"/>
                </a:lnTo>
                <a:lnTo>
                  <a:pt x="0" y="131614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2C8664A0-8704-0B7F-B0D1-BB5CD098F29F}"/>
              </a:ext>
            </a:extLst>
          </p:cNvPr>
          <p:cNvSpPr txBox="1"/>
          <p:nvPr/>
        </p:nvSpPr>
        <p:spPr>
          <a:xfrm>
            <a:off x="4778400" y="-135621"/>
            <a:ext cx="13509600" cy="344597"/>
          </a:xfrm>
          <a:prstGeom prst="rect">
            <a:avLst/>
          </a:prstGeom>
        </p:spPr>
        <p:txBody>
          <a:bodyPr lIns="14111" tIns="14111" rIns="14111" bIns="14111" rtlCol="0" anchor="ctr"/>
          <a:lstStyle/>
          <a:p>
            <a:pPr marL="0" marR="0" lvl="0" indent="0" algn="ctr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7C3EF52C-54E8-64E6-EC88-E57208A8BEA4}"/>
              </a:ext>
            </a:extLst>
          </p:cNvPr>
          <p:cNvSpPr txBox="1"/>
          <p:nvPr/>
        </p:nvSpPr>
        <p:spPr>
          <a:xfrm>
            <a:off x="0" y="9914830"/>
            <a:ext cx="13509600" cy="344597"/>
          </a:xfrm>
          <a:prstGeom prst="rect">
            <a:avLst/>
          </a:prstGeom>
        </p:spPr>
        <p:txBody>
          <a:bodyPr lIns="14111" tIns="14111" rIns="14111" bIns="14111" rtlCol="0" anchor="ctr"/>
          <a:lstStyle/>
          <a:p>
            <a:pPr marL="0" marR="0" lvl="0" indent="0" algn="ctr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4" name="Group 5">
            <a:extLst>
              <a:ext uri="{FF2B5EF4-FFF2-40B4-BE49-F238E27FC236}">
                <a16:creationId xmlns:a16="http://schemas.microsoft.com/office/drawing/2014/main" id="{FD376F62-0E04-60DB-544F-30A204F87A31}"/>
              </a:ext>
            </a:extLst>
          </p:cNvPr>
          <p:cNvGrpSpPr/>
          <p:nvPr/>
        </p:nvGrpSpPr>
        <p:grpSpPr>
          <a:xfrm>
            <a:off x="4778400" y="-160202"/>
            <a:ext cx="13509600" cy="344597"/>
            <a:chOff x="0" y="-47625"/>
            <a:chExt cx="4002844" cy="102103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75ECB2F5-E8BC-9731-FEF2-96F02EEFC39B}"/>
                </a:ext>
              </a:extLst>
            </p:cNvPr>
            <p:cNvSpPr/>
            <p:nvPr/>
          </p:nvSpPr>
          <p:spPr>
            <a:xfrm>
              <a:off x="0" y="0"/>
              <a:ext cx="4002844" cy="54478"/>
            </a:xfrm>
            <a:custGeom>
              <a:avLst/>
              <a:gdLst/>
              <a:ahLst/>
              <a:cxnLst/>
              <a:rect l="l" t="t" r="r" b="b"/>
              <a:pathLst>
                <a:path w="4002844" h="54478">
                  <a:moveTo>
                    <a:pt x="0" y="0"/>
                  </a:moveTo>
                  <a:lnTo>
                    <a:pt x="4002844" y="0"/>
                  </a:lnTo>
                  <a:lnTo>
                    <a:pt x="4002844" y="54478"/>
                  </a:lnTo>
                  <a:lnTo>
                    <a:pt x="0" y="54478"/>
                  </a:lnTo>
                  <a:close/>
                </a:path>
              </a:pathLst>
            </a:custGeom>
            <a:solidFill>
              <a:srgbClr val="FAD425"/>
            </a:solidFill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TextBox 7">
              <a:extLst>
                <a:ext uri="{FF2B5EF4-FFF2-40B4-BE49-F238E27FC236}">
                  <a16:creationId xmlns:a16="http://schemas.microsoft.com/office/drawing/2014/main" id="{1B38FC36-325F-EEB8-3FE5-0C0366094B15}"/>
                </a:ext>
              </a:extLst>
            </p:cNvPr>
            <p:cNvSpPr txBox="1"/>
            <p:nvPr/>
          </p:nvSpPr>
          <p:spPr>
            <a:xfrm>
              <a:off x="0" y="-47625"/>
              <a:ext cx="4002844" cy="102103"/>
            </a:xfrm>
            <a:prstGeom prst="rect">
              <a:avLst/>
            </a:prstGeom>
          </p:spPr>
          <p:txBody>
            <a:bodyPr lIns="14111" tIns="14111" rIns="14111" bIns="14111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2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8" name="Group 8">
            <a:extLst>
              <a:ext uri="{FF2B5EF4-FFF2-40B4-BE49-F238E27FC236}">
                <a16:creationId xmlns:a16="http://schemas.microsoft.com/office/drawing/2014/main" id="{0FF65260-77FC-22E9-6A24-1B2ED0640E25}"/>
              </a:ext>
            </a:extLst>
          </p:cNvPr>
          <p:cNvGrpSpPr/>
          <p:nvPr/>
        </p:nvGrpSpPr>
        <p:grpSpPr>
          <a:xfrm>
            <a:off x="0" y="9951701"/>
            <a:ext cx="13509600" cy="344597"/>
            <a:chOff x="0" y="-47625"/>
            <a:chExt cx="4002844" cy="102103"/>
          </a:xfrm>
        </p:grpSpPr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746C80AA-5A26-CEB9-C4BE-C7D19C2DA9DD}"/>
                </a:ext>
              </a:extLst>
            </p:cNvPr>
            <p:cNvSpPr/>
            <p:nvPr/>
          </p:nvSpPr>
          <p:spPr>
            <a:xfrm>
              <a:off x="0" y="0"/>
              <a:ext cx="4002844" cy="54478"/>
            </a:xfrm>
            <a:custGeom>
              <a:avLst/>
              <a:gdLst/>
              <a:ahLst/>
              <a:cxnLst/>
              <a:rect l="l" t="t" r="r" b="b"/>
              <a:pathLst>
                <a:path w="4002844" h="54478">
                  <a:moveTo>
                    <a:pt x="0" y="0"/>
                  </a:moveTo>
                  <a:lnTo>
                    <a:pt x="4002844" y="0"/>
                  </a:lnTo>
                  <a:lnTo>
                    <a:pt x="4002844" y="54478"/>
                  </a:lnTo>
                  <a:lnTo>
                    <a:pt x="0" y="54478"/>
                  </a:lnTo>
                  <a:close/>
                </a:path>
              </a:pathLst>
            </a:custGeom>
            <a:solidFill>
              <a:srgbClr val="FAD425"/>
            </a:solidFill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" name="TextBox 10">
              <a:extLst>
                <a:ext uri="{FF2B5EF4-FFF2-40B4-BE49-F238E27FC236}">
                  <a16:creationId xmlns:a16="http://schemas.microsoft.com/office/drawing/2014/main" id="{96BCD219-C863-10DE-CF5D-09E71E42D211}"/>
                </a:ext>
              </a:extLst>
            </p:cNvPr>
            <p:cNvSpPr txBox="1"/>
            <p:nvPr/>
          </p:nvSpPr>
          <p:spPr>
            <a:xfrm>
              <a:off x="0" y="-47625"/>
              <a:ext cx="4002844" cy="102103"/>
            </a:xfrm>
            <a:prstGeom prst="rect">
              <a:avLst/>
            </a:prstGeom>
          </p:spPr>
          <p:txBody>
            <a:bodyPr lIns="14111" tIns="14111" rIns="14111" bIns="14111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2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5D2A0168-545E-80D2-B82B-B97B36186E12}"/>
              </a:ext>
            </a:extLst>
          </p:cNvPr>
          <p:cNvSpPr txBox="1"/>
          <p:nvPr/>
        </p:nvSpPr>
        <p:spPr>
          <a:xfrm>
            <a:off x="7238999" y="562266"/>
            <a:ext cx="10633317" cy="2728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lang="en-US" sz="3000" b="1" kern="100" dirty="0">
                <a:solidFill>
                  <a:prstClr val="white"/>
                </a:solidFill>
                <a:latin typeface="Arial Bold" panose="020B0704020202020204" pitchFamily="34" charset="0"/>
                <a:ea typeface="Calibri" panose="020F0502020204030204" pitchFamily="34" charset="0"/>
                <a:cs typeface="Arial Bold" panose="020B0704020202020204" pitchFamily="34" charset="0"/>
              </a:rPr>
              <a:t>2</a:t>
            </a:r>
            <a:r>
              <a:rPr kumimoji="0" lang="en-US" sz="3000" b="1" i="0" u="none" strike="noStrike" kern="1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Bold" panose="020B0704020202020204" pitchFamily="34" charset="0"/>
                <a:ea typeface="Calibri" panose="020F0502020204030204" pitchFamily="34" charset="0"/>
                <a:cs typeface="Arial Bold" panose="020B0704020202020204" pitchFamily="34" charset="0"/>
              </a:rPr>
              <a:t>.	</a:t>
            </a:r>
            <a:r>
              <a:rPr kumimoji="0" lang="en-US" sz="3000" b="0" i="0" u="none" strike="noStrike" kern="1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Bold" panose="020B0704020202020204" pitchFamily="34" charset="0"/>
                <a:ea typeface="Calibri" panose="020F0502020204030204" pitchFamily="34" charset="0"/>
                <a:cs typeface="Arial Bold" panose="020B0704020202020204" pitchFamily="34" charset="0"/>
              </a:rPr>
              <a:t>What is the distance between tables F and H?</a:t>
            </a:r>
            <a:endParaRPr kumimoji="0" lang="en-IN" sz="3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Bold" panose="020B0704020202020204" pitchFamily="34" charset="0"/>
              <a:ea typeface="SimSun" panose="02010600030101010101" pitchFamily="2" charset="-122"/>
              <a:cs typeface="Arial Bold" panose="020B0704020202020204" pitchFamily="34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Bold" panose="020B0704020202020204" pitchFamily="34" charset="0"/>
                <a:ea typeface="Calibri" panose="020F0502020204030204" pitchFamily="34" charset="0"/>
                <a:cs typeface="Arial Bold" panose="020B0704020202020204" pitchFamily="34" charset="0"/>
              </a:rPr>
              <a:t>	</a:t>
            </a:r>
            <a:r>
              <a:rPr kumimoji="0" lang="en-US" sz="3000" b="0" i="0" u="none" strike="noStrike" kern="1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Bold" panose="020B0704020202020204" pitchFamily="34" charset="0"/>
                <a:ea typeface="Calibri" panose="020F0502020204030204" pitchFamily="34" charset="0"/>
                <a:cs typeface="Arial Bold" panose="020B0704020202020204" pitchFamily="34" charset="0"/>
              </a:rPr>
              <a:t>(1)	25 m				(2)	32 m		</a:t>
            </a:r>
          </a:p>
          <a:p>
            <a:pPr marL="0" marR="0" lvl="0" indent="0" algn="just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Bold" panose="020B0704020202020204" pitchFamily="34" charset="0"/>
                <a:ea typeface="Calibri" panose="020F0502020204030204" pitchFamily="34" charset="0"/>
                <a:cs typeface="Arial Bold" panose="020B0704020202020204" pitchFamily="34" charset="0"/>
              </a:rPr>
              <a:t>	(3)	23 m				(4)	41 m		</a:t>
            </a:r>
          </a:p>
          <a:p>
            <a:pPr marL="0" marR="0" lvl="0" indent="0" algn="just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Bold" panose="020B0704020202020204" pitchFamily="34" charset="0"/>
                <a:ea typeface="Calibri" panose="020F0502020204030204" pitchFamily="34" charset="0"/>
                <a:cs typeface="Arial Bold" panose="020B0704020202020204" pitchFamily="34" charset="0"/>
              </a:rPr>
              <a:t>	(5)	20 m</a:t>
            </a:r>
            <a:endParaRPr kumimoji="0" lang="en-IN" sz="30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 Bold" panose="020B0704020202020204" pitchFamily="34" charset="0"/>
              <a:ea typeface="SimSun" panose="02010600030101010101" pitchFamily="2" charset="-122"/>
              <a:cs typeface="Arial Bold" panose="020B07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6761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8A73864-6204-EA47-5451-EAE52FDE00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>
            <a:extLst>
              <a:ext uri="{FF2B5EF4-FFF2-40B4-BE49-F238E27FC236}">
                <a16:creationId xmlns:a16="http://schemas.microsoft.com/office/drawing/2014/main" id="{6573CEF3-F9AA-D4E2-347B-6FC41972AA71}"/>
              </a:ext>
            </a:extLst>
          </p:cNvPr>
          <p:cNvSpPr/>
          <p:nvPr/>
        </p:nvSpPr>
        <p:spPr>
          <a:xfrm>
            <a:off x="415683" y="215613"/>
            <a:ext cx="1378167" cy="1316149"/>
          </a:xfrm>
          <a:custGeom>
            <a:avLst/>
            <a:gdLst/>
            <a:ahLst/>
            <a:cxnLst/>
            <a:rect l="l" t="t" r="r" b="b"/>
            <a:pathLst>
              <a:path w="1378167" h="1316149">
                <a:moveTo>
                  <a:pt x="0" y="0"/>
                </a:moveTo>
                <a:lnTo>
                  <a:pt x="1378167" y="0"/>
                </a:lnTo>
                <a:lnTo>
                  <a:pt x="1378167" y="1316149"/>
                </a:lnTo>
                <a:lnTo>
                  <a:pt x="0" y="131614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D03324FD-70B5-E3E6-A27C-623F4D87D98E}"/>
              </a:ext>
            </a:extLst>
          </p:cNvPr>
          <p:cNvSpPr txBox="1"/>
          <p:nvPr/>
        </p:nvSpPr>
        <p:spPr>
          <a:xfrm>
            <a:off x="4778400" y="-135621"/>
            <a:ext cx="13509600" cy="344597"/>
          </a:xfrm>
          <a:prstGeom prst="rect">
            <a:avLst/>
          </a:prstGeom>
        </p:spPr>
        <p:txBody>
          <a:bodyPr lIns="14111" tIns="14111" rIns="14111" bIns="14111" rtlCol="0" anchor="ctr"/>
          <a:lstStyle/>
          <a:p>
            <a:pPr marL="0" marR="0" lvl="0" indent="0" algn="ctr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98D4E241-AA41-F0AD-7A84-0F9DDB25F303}"/>
              </a:ext>
            </a:extLst>
          </p:cNvPr>
          <p:cNvSpPr txBox="1"/>
          <p:nvPr/>
        </p:nvSpPr>
        <p:spPr>
          <a:xfrm>
            <a:off x="0" y="9914830"/>
            <a:ext cx="13509600" cy="344597"/>
          </a:xfrm>
          <a:prstGeom prst="rect">
            <a:avLst/>
          </a:prstGeom>
        </p:spPr>
        <p:txBody>
          <a:bodyPr lIns="14111" tIns="14111" rIns="14111" bIns="14111" rtlCol="0" anchor="ctr"/>
          <a:lstStyle/>
          <a:p>
            <a:pPr marL="0" marR="0" lvl="0" indent="0" algn="ctr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4" name="Group 5">
            <a:extLst>
              <a:ext uri="{FF2B5EF4-FFF2-40B4-BE49-F238E27FC236}">
                <a16:creationId xmlns:a16="http://schemas.microsoft.com/office/drawing/2014/main" id="{9FFC7FB8-B5F4-A9C4-D798-6185EC189F83}"/>
              </a:ext>
            </a:extLst>
          </p:cNvPr>
          <p:cNvGrpSpPr/>
          <p:nvPr/>
        </p:nvGrpSpPr>
        <p:grpSpPr>
          <a:xfrm>
            <a:off x="4778400" y="-160202"/>
            <a:ext cx="13509600" cy="344597"/>
            <a:chOff x="0" y="-47625"/>
            <a:chExt cx="4002844" cy="102103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EE323A84-F7E5-988F-C0F3-31986F34F5E1}"/>
                </a:ext>
              </a:extLst>
            </p:cNvPr>
            <p:cNvSpPr/>
            <p:nvPr/>
          </p:nvSpPr>
          <p:spPr>
            <a:xfrm>
              <a:off x="0" y="0"/>
              <a:ext cx="4002844" cy="54478"/>
            </a:xfrm>
            <a:custGeom>
              <a:avLst/>
              <a:gdLst/>
              <a:ahLst/>
              <a:cxnLst/>
              <a:rect l="l" t="t" r="r" b="b"/>
              <a:pathLst>
                <a:path w="4002844" h="54478">
                  <a:moveTo>
                    <a:pt x="0" y="0"/>
                  </a:moveTo>
                  <a:lnTo>
                    <a:pt x="4002844" y="0"/>
                  </a:lnTo>
                  <a:lnTo>
                    <a:pt x="4002844" y="54478"/>
                  </a:lnTo>
                  <a:lnTo>
                    <a:pt x="0" y="54478"/>
                  </a:lnTo>
                  <a:close/>
                </a:path>
              </a:pathLst>
            </a:custGeom>
            <a:solidFill>
              <a:srgbClr val="FAD425"/>
            </a:solidFill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TextBox 7">
              <a:extLst>
                <a:ext uri="{FF2B5EF4-FFF2-40B4-BE49-F238E27FC236}">
                  <a16:creationId xmlns:a16="http://schemas.microsoft.com/office/drawing/2014/main" id="{D4E4003C-2F3A-0D31-9ED5-1A05D3585DF4}"/>
                </a:ext>
              </a:extLst>
            </p:cNvPr>
            <p:cNvSpPr txBox="1"/>
            <p:nvPr/>
          </p:nvSpPr>
          <p:spPr>
            <a:xfrm>
              <a:off x="0" y="-47625"/>
              <a:ext cx="4002844" cy="102103"/>
            </a:xfrm>
            <a:prstGeom prst="rect">
              <a:avLst/>
            </a:prstGeom>
          </p:spPr>
          <p:txBody>
            <a:bodyPr lIns="14111" tIns="14111" rIns="14111" bIns="14111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2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8" name="Group 8">
            <a:extLst>
              <a:ext uri="{FF2B5EF4-FFF2-40B4-BE49-F238E27FC236}">
                <a16:creationId xmlns:a16="http://schemas.microsoft.com/office/drawing/2014/main" id="{F26116C5-02D7-F94A-0CF4-B688DB766076}"/>
              </a:ext>
            </a:extLst>
          </p:cNvPr>
          <p:cNvGrpSpPr/>
          <p:nvPr/>
        </p:nvGrpSpPr>
        <p:grpSpPr>
          <a:xfrm>
            <a:off x="0" y="9951701"/>
            <a:ext cx="13509600" cy="344597"/>
            <a:chOff x="0" y="-47625"/>
            <a:chExt cx="4002844" cy="102103"/>
          </a:xfrm>
        </p:grpSpPr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3692F0C4-C6D9-8F6A-3D8D-6742C1D78401}"/>
                </a:ext>
              </a:extLst>
            </p:cNvPr>
            <p:cNvSpPr/>
            <p:nvPr/>
          </p:nvSpPr>
          <p:spPr>
            <a:xfrm>
              <a:off x="0" y="0"/>
              <a:ext cx="4002844" cy="54478"/>
            </a:xfrm>
            <a:custGeom>
              <a:avLst/>
              <a:gdLst/>
              <a:ahLst/>
              <a:cxnLst/>
              <a:rect l="l" t="t" r="r" b="b"/>
              <a:pathLst>
                <a:path w="4002844" h="54478">
                  <a:moveTo>
                    <a:pt x="0" y="0"/>
                  </a:moveTo>
                  <a:lnTo>
                    <a:pt x="4002844" y="0"/>
                  </a:lnTo>
                  <a:lnTo>
                    <a:pt x="4002844" y="54478"/>
                  </a:lnTo>
                  <a:lnTo>
                    <a:pt x="0" y="54478"/>
                  </a:lnTo>
                  <a:close/>
                </a:path>
              </a:pathLst>
            </a:custGeom>
            <a:solidFill>
              <a:srgbClr val="FAD425"/>
            </a:solidFill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" name="TextBox 10">
              <a:extLst>
                <a:ext uri="{FF2B5EF4-FFF2-40B4-BE49-F238E27FC236}">
                  <a16:creationId xmlns:a16="http://schemas.microsoft.com/office/drawing/2014/main" id="{A01B269A-FE9E-A6DD-F65F-A5C644F083BC}"/>
                </a:ext>
              </a:extLst>
            </p:cNvPr>
            <p:cNvSpPr txBox="1"/>
            <p:nvPr/>
          </p:nvSpPr>
          <p:spPr>
            <a:xfrm>
              <a:off x="0" y="-47625"/>
              <a:ext cx="4002844" cy="102103"/>
            </a:xfrm>
            <a:prstGeom prst="rect">
              <a:avLst/>
            </a:prstGeom>
          </p:spPr>
          <p:txBody>
            <a:bodyPr lIns="14111" tIns="14111" rIns="14111" bIns="14111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2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5AE489E-32AF-5948-7F99-E831C089CC94}"/>
              </a:ext>
            </a:extLst>
          </p:cNvPr>
          <p:cNvSpPr txBox="1"/>
          <p:nvPr/>
        </p:nvSpPr>
        <p:spPr>
          <a:xfrm>
            <a:off x="7238999" y="562266"/>
            <a:ext cx="10633317" cy="2728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Bold" panose="020B0704020202020204" pitchFamily="34" charset="0"/>
                <a:ea typeface="Calibri" panose="020F0502020204030204" pitchFamily="34" charset="0"/>
                <a:cs typeface="Arial Bold" panose="020B0704020202020204" pitchFamily="34" charset="0"/>
              </a:rPr>
              <a:t>3.	</a:t>
            </a:r>
            <a:r>
              <a:rPr kumimoji="0" lang="en-US" sz="3000" b="0" i="0" u="none" strike="noStrike" kern="1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Bold" panose="020B0704020202020204" pitchFamily="34" charset="0"/>
                <a:ea typeface="Calibri" panose="020F0502020204030204" pitchFamily="34" charset="0"/>
                <a:cs typeface="Arial Bold" panose="020B0704020202020204" pitchFamily="34" charset="0"/>
              </a:rPr>
              <a:t>In which direction is table L with respect to table F?</a:t>
            </a:r>
            <a:endParaRPr kumimoji="0" lang="en-IN" sz="3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Bold" panose="020B0704020202020204" pitchFamily="34" charset="0"/>
              <a:ea typeface="SimSun" panose="02010600030101010101" pitchFamily="2" charset="-122"/>
              <a:cs typeface="Arial Bold" panose="020B0704020202020204" pitchFamily="34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Bold" panose="020B0704020202020204" pitchFamily="34" charset="0"/>
                <a:ea typeface="Calibri" panose="020F0502020204030204" pitchFamily="34" charset="0"/>
                <a:cs typeface="Arial Bold" panose="020B0704020202020204" pitchFamily="34" charset="0"/>
              </a:rPr>
              <a:t>	(1)	North			(2)	West			</a:t>
            </a:r>
          </a:p>
          <a:p>
            <a:pPr marL="0" marR="0" lvl="0" indent="0" algn="just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Bold" panose="020B0704020202020204" pitchFamily="34" charset="0"/>
                <a:ea typeface="Calibri" panose="020F0502020204030204" pitchFamily="34" charset="0"/>
                <a:cs typeface="Arial Bold" panose="020B0704020202020204" pitchFamily="34" charset="0"/>
              </a:rPr>
              <a:t>	(3)	North-east		(4)	South-west	</a:t>
            </a:r>
          </a:p>
          <a:p>
            <a:pPr marL="0" marR="0" lvl="0" indent="0" algn="just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Bold" panose="020B0704020202020204" pitchFamily="34" charset="0"/>
                <a:ea typeface="Calibri" panose="020F0502020204030204" pitchFamily="34" charset="0"/>
                <a:cs typeface="Arial Bold" panose="020B0704020202020204" pitchFamily="34" charset="0"/>
              </a:rPr>
              <a:t>	(5)	South-east</a:t>
            </a:r>
            <a:endParaRPr kumimoji="0" lang="en-IN" sz="30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 Bold" panose="020B0704020202020204" pitchFamily="34" charset="0"/>
              <a:ea typeface="SimSun" panose="02010600030101010101" pitchFamily="2" charset="-122"/>
              <a:cs typeface="Arial Bold" panose="020B07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1368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4B499CE-8D25-7B13-ECE0-8893EBB52C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>
            <a:extLst>
              <a:ext uri="{FF2B5EF4-FFF2-40B4-BE49-F238E27FC236}">
                <a16:creationId xmlns:a16="http://schemas.microsoft.com/office/drawing/2014/main" id="{966B50F8-CCEF-5806-9B56-1B75FF929EA4}"/>
              </a:ext>
            </a:extLst>
          </p:cNvPr>
          <p:cNvSpPr/>
          <p:nvPr/>
        </p:nvSpPr>
        <p:spPr>
          <a:xfrm>
            <a:off x="415683" y="215613"/>
            <a:ext cx="1378167" cy="1316149"/>
          </a:xfrm>
          <a:custGeom>
            <a:avLst/>
            <a:gdLst/>
            <a:ahLst/>
            <a:cxnLst/>
            <a:rect l="l" t="t" r="r" b="b"/>
            <a:pathLst>
              <a:path w="1378167" h="1316149">
                <a:moveTo>
                  <a:pt x="0" y="0"/>
                </a:moveTo>
                <a:lnTo>
                  <a:pt x="1378167" y="0"/>
                </a:lnTo>
                <a:lnTo>
                  <a:pt x="1378167" y="1316149"/>
                </a:lnTo>
                <a:lnTo>
                  <a:pt x="0" y="131614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239EE44E-F979-58BF-1124-2DC4DC5E62BD}"/>
              </a:ext>
            </a:extLst>
          </p:cNvPr>
          <p:cNvSpPr txBox="1"/>
          <p:nvPr/>
        </p:nvSpPr>
        <p:spPr>
          <a:xfrm>
            <a:off x="4778400" y="-135621"/>
            <a:ext cx="13509600" cy="344597"/>
          </a:xfrm>
          <a:prstGeom prst="rect">
            <a:avLst/>
          </a:prstGeom>
        </p:spPr>
        <p:txBody>
          <a:bodyPr lIns="14111" tIns="14111" rIns="14111" bIns="14111" rtlCol="0" anchor="ctr"/>
          <a:lstStyle/>
          <a:p>
            <a:pPr algn="ctr">
              <a:lnSpc>
                <a:spcPts val="2800"/>
              </a:lnSpc>
            </a:pPr>
            <a:endParaRPr/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7C9E10B2-C4D4-67BF-8D2E-DFE968ECA1CD}"/>
              </a:ext>
            </a:extLst>
          </p:cNvPr>
          <p:cNvSpPr txBox="1"/>
          <p:nvPr/>
        </p:nvSpPr>
        <p:spPr>
          <a:xfrm>
            <a:off x="0" y="9914830"/>
            <a:ext cx="13509600" cy="344597"/>
          </a:xfrm>
          <a:prstGeom prst="rect">
            <a:avLst/>
          </a:prstGeom>
        </p:spPr>
        <p:txBody>
          <a:bodyPr lIns="14111" tIns="14111" rIns="14111" bIns="14111" rtlCol="0" anchor="ctr"/>
          <a:lstStyle/>
          <a:p>
            <a:pPr algn="ctr">
              <a:lnSpc>
                <a:spcPts val="2800"/>
              </a:lnSpc>
            </a:pPr>
            <a:endParaRPr/>
          </a:p>
        </p:txBody>
      </p:sp>
      <p:grpSp>
        <p:nvGrpSpPr>
          <p:cNvPr id="14" name="Group 5">
            <a:extLst>
              <a:ext uri="{FF2B5EF4-FFF2-40B4-BE49-F238E27FC236}">
                <a16:creationId xmlns:a16="http://schemas.microsoft.com/office/drawing/2014/main" id="{F4891CCF-03F7-7713-85B4-CF0390C9B6F2}"/>
              </a:ext>
            </a:extLst>
          </p:cNvPr>
          <p:cNvGrpSpPr/>
          <p:nvPr/>
        </p:nvGrpSpPr>
        <p:grpSpPr>
          <a:xfrm>
            <a:off x="4778400" y="-160202"/>
            <a:ext cx="13509600" cy="344597"/>
            <a:chOff x="0" y="-47625"/>
            <a:chExt cx="4002844" cy="102103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28E8D2E-2B91-0A17-DEEA-D9CE96C41EB2}"/>
                </a:ext>
              </a:extLst>
            </p:cNvPr>
            <p:cNvSpPr/>
            <p:nvPr/>
          </p:nvSpPr>
          <p:spPr>
            <a:xfrm>
              <a:off x="0" y="0"/>
              <a:ext cx="4002844" cy="54478"/>
            </a:xfrm>
            <a:custGeom>
              <a:avLst/>
              <a:gdLst/>
              <a:ahLst/>
              <a:cxnLst/>
              <a:rect l="l" t="t" r="r" b="b"/>
              <a:pathLst>
                <a:path w="4002844" h="54478">
                  <a:moveTo>
                    <a:pt x="0" y="0"/>
                  </a:moveTo>
                  <a:lnTo>
                    <a:pt x="4002844" y="0"/>
                  </a:lnTo>
                  <a:lnTo>
                    <a:pt x="4002844" y="54478"/>
                  </a:lnTo>
                  <a:lnTo>
                    <a:pt x="0" y="54478"/>
                  </a:lnTo>
                  <a:close/>
                </a:path>
              </a:pathLst>
            </a:custGeom>
            <a:solidFill>
              <a:srgbClr val="FAD425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3" name="TextBox 7">
              <a:extLst>
                <a:ext uri="{FF2B5EF4-FFF2-40B4-BE49-F238E27FC236}">
                  <a16:creationId xmlns:a16="http://schemas.microsoft.com/office/drawing/2014/main" id="{E1550636-8FB2-F5AE-A327-B65E5583A6DB}"/>
                </a:ext>
              </a:extLst>
            </p:cNvPr>
            <p:cNvSpPr txBox="1"/>
            <p:nvPr/>
          </p:nvSpPr>
          <p:spPr>
            <a:xfrm>
              <a:off x="0" y="-47625"/>
              <a:ext cx="4002844" cy="102103"/>
            </a:xfrm>
            <a:prstGeom prst="rect">
              <a:avLst/>
            </a:prstGeom>
          </p:spPr>
          <p:txBody>
            <a:bodyPr lIns="14111" tIns="14111" rIns="14111" bIns="14111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grpSp>
        <p:nvGrpSpPr>
          <p:cNvPr id="18" name="Group 8">
            <a:extLst>
              <a:ext uri="{FF2B5EF4-FFF2-40B4-BE49-F238E27FC236}">
                <a16:creationId xmlns:a16="http://schemas.microsoft.com/office/drawing/2014/main" id="{519996A2-660D-1F41-C703-F091031AC017}"/>
              </a:ext>
            </a:extLst>
          </p:cNvPr>
          <p:cNvGrpSpPr/>
          <p:nvPr/>
        </p:nvGrpSpPr>
        <p:grpSpPr>
          <a:xfrm>
            <a:off x="0" y="9951701"/>
            <a:ext cx="13509600" cy="344597"/>
            <a:chOff x="0" y="-47625"/>
            <a:chExt cx="4002844" cy="102103"/>
          </a:xfrm>
        </p:grpSpPr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E380F7D6-36F2-EE1E-6209-790D51BDF2BF}"/>
                </a:ext>
              </a:extLst>
            </p:cNvPr>
            <p:cNvSpPr/>
            <p:nvPr/>
          </p:nvSpPr>
          <p:spPr>
            <a:xfrm>
              <a:off x="0" y="0"/>
              <a:ext cx="4002844" cy="54478"/>
            </a:xfrm>
            <a:custGeom>
              <a:avLst/>
              <a:gdLst/>
              <a:ahLst/>
              <a:cxnLst/>
              <a:rect l="l" t="t" r="r" b="b"/>
              <a:pathLst>
                <a:path w="4002844" h="54478">
                  <a:moveTo>
                    <a:pt x="0" y="0"/>
                  </a:moveTo>
                  <a:lnTo>
                    <a:pt x="4002844" y="0"/>
                  </a:lnTo>
                  <a:lnTo>
                    <a:pt x="4002844" y="54478"/>
                  </a:lnTo>
                  <a:lnTo>
                    <a:pt x="0" y="54478"/>
                  </a:lnTo>
                  <a:close/>
                </a:path>
              </a:pathLst>
            </a:custGeom>
            <a:solidFill>
              <a:srgbClr val="FAD425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7" name="TextBox 10">
              <a:extLst>
                <a:ext uri="{FF2B5EF4-FFF2-40B4-BE49-F238E27FC236}">
                  <a16:creationId xmlns:a16="http://schemas.microsoft.com/office/drawing/2014/main" id="{93D4B6CD-1F1B-A117-8E96-F6DCEB32C2C5}"/>
                </a:ext>
              </a:extLst>
            </p:cNvPr>
            <p:cNvSpPr txBox="1"/>
            <p:nvPr/>
          </p:nvSpPr>
          <p:spPr>
            <a:xfrm>
              <a:off x="0" y="-47625"/>
              <a:ext cx="4002844" cy="102103"/>
            </a:xfrm>
            <a:prstGeom prst="rect">
              <a:avLst/>
            </a:prstGeom>
          </p:spPr>
          <p:txBody>
            <a:bodyPr lIns="14111" tIns="14111" rIns="14111" bIns="14111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F14A1CC-81B2-259E-D9B5-877BD2E0C035}"/>
              </a:ext>
            </a:extLst>
          </p:cNvPr>
          <p:cNvSpPr txBox="1"/>
          <p:nvPr/>
        </p:nvSpPr>
        <p:spPr>
          <a:xfrm>
            <a:off x="7238999" y="562266"/>
            <a:ext cx="10633317" cy="91176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just">
              <a:lnSpc>
                <a:spcPct val="120000"/>
              </a:lnSpc>
              <a:spcAft>
                <a:spcPts val="800"/>
              </a:spcAft>
              <a:buNone/>
            </a:pPr>
            <a:r>
              <a:rPr lang="en-US" sz="3000" b="1" kern="0" dirty="0">
                <a:solidFill>
                  <a:schemeClr val="bg1"/>
                </a:solidFill>
                <a:effectLst/>
                <a:latin typeface="Arial Bold" panose="020B0704020202020204" pitchFamily="34" charset="0"/>
                <a:ea typeface="Calibri" panose="020F0502020204030204" pitchFamily="34" charset="0"/>
                <a:cs typeface="Arial Bold" panose="020B0704020202020204" pitchFamily="34" charset="0"/>
              </a:rPr>
              <a:t>DIRECTIONS:</a:t>
            </a:r>
            <a:r>
              <a:rPr lang="en-US" sz="3000" kern="0" dirty="0">
                <a:solidFill>
                  <a:schemeClr val="bg1"/>
                </a:solidFill>
                <a:effectLst/>
                <a:latin typeface="Arial Bold" panose="020B0704020202020204" pitchFamily="34" charset="0"/>
                <a:ea typeface="Calibri" panose="020F0502020204030204" pitchFamily="34" charset="0"/>
                <a:cs typeface="Arial Bold" panose="020B0704020202020204" pitchFamily="34" charset="0"/>
              </a:rPr>
              <a:t> These questions are based on the following information.</a:t>
            </a:r>
            <a:endParaRPr lang="en-IN" sz="3000" kern="50" dirty="0">
              <a:solidFill>
                <a:schemeClr val="bg1"/>
              </a:solidFill>
              <a:effectLst/>
              <a:latin typeface="Arial Bold" panose="020B0704020202020204" pitchFamily="34" charset="0"/>
              <a:ea typeface="AR PL UMing HK"/>
              <a:cs typeface="Arial Bold" panose="020B0704020202020204" pitchFamily="34" charset="0"/>
            </a:endParaRPr>
          </a:p>
          <a:p>
            <a:pPr marR="0" algn="just">
              <a:lnSpc>
                <a:spcPct val="120000"/>
              </a:lnSpc>
              <a:spcAft>
                <a:spcPts val="800"/>
              </a:spcAft>
              <a:buNone/>
            </a:pPr>
            <a:r>
              <a:rPr lang="en-US" sz="1100" kern="0" dirty="0">
                <a:solidFill>
                  <a:schemeClr val="bg1"/>
                </a:solidFill>
                <a:effectLst/>
                <a:latin typeface="Arial Bold" panose="020B0704020202020204" pitchFamily="34" charset="0"/>
                <a:ea typeface="Calibri" panose="020F0502020204030204" pitchFamily="34" charset="0"/>
                <a:cs typeface="Arial Bold" panose="020B0704020202020204" pitchFamily="34" charset="0"/>
              </a:rPr>
              <a:t> </a:t>
            </a:r>
            <a:endParaRPr lang="en-IN" sz="1100" kern="50" dirty="0">
              <a:solidFill>
                <a:schemeClr val="bg1"/>
              </a:solidFill>
              <a:effectLst/>
              <a:latin typeface="Arial Bold" panose="020B0704020202020204" pitchFamily="34" charset="0"/>
              <a:ea typeface="AR PL UMing HK"/>
              <a:cs typeface="Arial Bold" panose="020B0704020202020204" pitchFamily="34" charset="0"/>
            </a:endParaRPr>
          </a:p>
          <a:p>
            <a:pPr marR="0" algn="just">
              <a:lnSpc>
                <a:spcPct val="120000"/>
              </a:lnSpc>
              <a:spcAft>
                <a:spcPts val="800"/>
              </a:spcAft>
              <a:buNone/>
            </a:pPr>
            <a:r>
              <a:rPr lang="en-US" sz="3000" kern="0" dirty="0">
                <a:solidFill>
                  <a:schemeClr val="bg1"/>
                </a:solidFill>
                <a:effectLst/>
                <a:latin typeface="Arial Bold" panose="020B0704020202020204" pitchFamily="34" charset="0"/>
                <a:ea typeface="Calibri" panose="020F0502020204030204" pitchFamily="34" charset="0"/>
                <a:cs typeface="Arial Bold" panose="020B0704020202020204" pitchFamily="34" charset="0"/>
              </a:rPr>
              <a:t>M is 6 m to the south of O and is 10 m to the west of I. S is 7 m to the south of T and 8 m to the west of U. U is exactly between I and M. R is to the north of S and to the west of O. R is exactly between E and D. D is to the north of I and to the east of O. </a:t>
            </a:r>
            <a:endParaRPr lang="en-IN" sz="3000" kern="50" dirty="0">
              <a:solidFill>
                <a:schemeClr val="bg1"/>
              </a:solidFill>
              <a:effectLst/>
              <a:latin typeface="Arial Bold" panose="020B0704020202020204" pitchFamily="34" charset="0"/>
              <a:ea typeface="AR PL UMing HK"/>
              <a:cs typeface="Arial Bold" panose="020B0704020202020204" pitchFamily="34" charset="0"/>
            </a:endParaRPr>
          </a:p>
          <a:p>
            <a:pPr marR="0" algn="just">
              <a:lnSpc>
                <a:spcPct val="120000"/>
              </a:lnSpc>
              <a:spcAft>
                <a:spcPts val="800"/>
              </a:spcAft>
              <a:buNone/>
            </a:pPr>
            <a:r>
              <a:rPr lang="en-IN" sz="1050" b="1" kern="0" dirty="0">
                <a:solidFill>
                  <a:schemeClr val="bg1"/>
                </a:solidFill>
                <a:effectLst/>
                <a:latin typeface="Arial Bold" panose="020B0704020202020204" pitchFamily="34" charset="0"/>
                <a:ea typeface="Times New Roman" panose="02020603050405020304" pitchFamily="18" charset="0"/>
                <a:cs typeface="Arial Bold" panose="020B0704020202020204" pitchFamily="34" charset="0"/>
              </a:rPr>
              <a:t> </a:t>
            </a:r>
            <a:endParaRPr lang="en-IN" sz="3000" kern="50" dirty="0">
              <a:solidFill>
                <a:schemeClr val="bg1"/>
              </a:solidFill>
              <a:effectLst/>
              <a:latin typeface="Arial Bold" panose="020B0704020202020204" pitchFamily="34" charset="0"/>
              <a:ea typeface="AR PL UMing HK"/>
              <a:cs typeface="Arial Bold" panose="020B0704020202020204" pitchFamily="34" charset="0"/>
            </a:endParaRPr>
          </a:p>
          <a:p>
            <a:pPr marR="0" algn="just">
              <a:lnSpc>
                <a:spcPct val="120000"/>
              </a:lnSpc>
              <a:spcAft>
                <a:spcPts val="800"/>
              </a:spcAft>
              <a:buNone/>
            </a:pPr>
            <a:r>
              <a:rPr lang="en-US" sz="3000" b="1" kern="0" dirty="0">
                <a:solidFill>
                  <a:schemeClr val="bg1"/>
                </a:solidFill>
                <a:latin typeface="Arial Bold" panose="020B0704020202020204" pitchFamily="34" charset="0"/>
                <a:ea typeface="Calibri" panose="020F0502020204030204" pitchFamily="34" charset="0"/>
                <a:cs typeface="Arial Bold" panose="020B0704020202020204" pitchFamily="34" charset="0"/>
              </a:rPr>
              <a:t>4</a:t>
            </a:r>
            <a:r>
              <a:rPr lang="en-US" sz="3000" b="1" kern="0" dirty="0">
                <a:solidFill>
                  <a:schemeClr val="bg1"/>
                </a:solidFill>
                <a:effectLst/>
                <a:latin typeface="Arial Bold" panose="020B0704020202020204" pitchFamily="34" charset="0"/>
                <a:ea typeface="Calibri" panose="020F0502020204030204" pitchFamily="34" charset="0"/>
                <a:cs typeface="Arial Bold" panose="020B0704020202020204" pitchFamily="34" charset="0"/>
              </a:rPr>
              <a:t>.</a:t>
            </a:r>
            <a:r>
              <a:rPr lang="en-US" sz="3000" kern="0" dirty="0">
                <a:solidFill>
                  <a:schemeClr val="bg1"/>
                </a:solidFill>
                <a:effectLst/>
                <a:latin typeface="Arial Bold" panose="020B0704020202020204" pitchFamily="34" charset="0"/>
                <a:ea typeface="Calibri" panose="020F0502020204030204" pitchFamily="34" charset="0"/>
                <a:cs typeface="Arial Bold" panose="020B0704020202020204" pitchFamily="34" charset="0"/>
              </a:rPr>
              <a:t>	Which of the following combinations forms a 	rectangle?</a:t>
            </a:r>
            <a:endParaRPr lang="en-IN" sz="3000" kern="50" dirty="0">
              <a:solidFill>
                <a:schemeClr val="bg1"/>
              </a:solidFill>
              <a:effectLst/>
              <a:latin typeface="Arial Bold" panose="020B0704020202020204" pitchFamily="34" charset="0"/>
              <a:ea typeface="AR PL UMing HK"/>
              <a:cs typeface="Arial Bold" panose="020B0704020202020204" pitchFamily="34" charset="0"/>
            </a:endParaRPr>
          </a:p>
          <a:p>
            <a:pPr marR="0" algn="just">
              <a:lnSpc>
                <a:spcPct val="120000"/>
              </a:lnSpc>
              <a:spcAft>
                <a:spcPts val="800"/>
              </a:spcAft>
              <a:buNone/>
            </a:pPr>
            <a:r>
              <a:rPr lang="en-US" sz="3000" kern="0" dirty="0">
                <a:solidFill>
                  <a:srgbClr val="FFFF00"/>
                </a:solidFill>
                <a:effectLst/>
                <a:latin typeface="Arial Bold" panose="020B0704020202020204" pitchFamily="34" charset="0"/>
                <a:ea typeface="Calibri" panose="020F0502020204030204" pitchFamily="34" charset="0"/>
                <a:cs typeface="Arial Bold" panose="020B0704020202020204" pitchFamily="34" charset="0"/>
              </a:rPr>
              <a:t>	(1)	ROSM			</a:t>
            </a:r>
          </a:p>
          <a:p>
            <a:pPr marR="0" algn="just">
              <a:lnSpc>
                <a:spcPct val="120000"/>
              </a:lnSpc>
              <a:spcAft>
                <a:spcPts val="800"/>
              </a:spcAft>
              <a:buNone/>
            </a:pPr>
            <a:r>
              <a:rPr lang="en-US" sz="3000" kern="0" dirty="0">
                <a:solidFill>
                  <a:srgbClr val="FFFF00"/>
                </a:solidFill>
                <a:latin typeface="Arial Bold" panose="020B0704020202020204" pitchFamily="34" charset="0"/>
                <a:ea typeface="Calibri" panose="020F0502020204030204" pitchFamily="34" charset="0"/>
                <a:cs typeface="Arial Bold" panose="020B0704020202020204" pitchFamily="34" charset="0"/>
              </a:rPr>
              <a:t>	</a:t>
            </a:r>
            <a:r>
              <a:rPr lang="en-US" sz="3000" kern="0" dirty="0">
                <a:solidFill>
                  <a:srgbClr val="FFFF00"/>
                </a:solidFill>
                <a:effectLst/>
                <a:latin typeface="Arial Bold" panose="020B0704020202020204" pitchFamily="34" charset="0"/>
                <a:ea typeface="Calibri" panose="020F0502020204030204" pitchFamily="34" charset="0"/>
                <a:cs typeface="Arial Bold" panose="020B0704020202020204" pitchFamily="34" charset="0"/>
              </a:rPr>
              <a:t>(2)	EROM		</a:t>
            </a:r>
          </a:p>
          <a:p>
            <a:pPr marR="0" algn="just">
              <a:lnSpc>
                <a:spcPct val="120000"/>
              </a:lnSpc>
              <a:spcAft>
                <a:spcPts val="800"/>
              </a:spcAft>
              <a:buNone/>
            </a:pPr>
            <a:r>
              <a:rPr lang="en-US" sz="3000" kern="0" dirty="0">
                <a:solidFill>
                  <a:srgbClr val="FFFF00"/>
                </a:solidFill>
                <a:effectLst/>
                <a:latin typeface="Arial Bold" panose="020B0704020202020204" pitchFamily="34" charset="0"/>
                <a:ea typeface="Calibri" panose="020F0502020204030204" pitchFamily="34" charset="0"/>
                <a:cs typeface="Arial Bold" panose="020B0704020202020204" pitchFamily="34" charset="0"/>
              </a:rPr>
              <a:t>	(3)	OMDI			</a:t>
            </a:r>
          </a:p>
          <a:p>
            <a:pPr marR="0" algn="just">
              <a:lnSpc>
                <a:spcPct val="120000"/>
              </a:lnSpc>
              <a:spcAft>
                <a:spcPts val="800"/>
              </a:spcAft>
              <a:buNone/>
            </a:pPr>
            <a:r>
              <a:rPr lang="en-US" sz="3000" kern="0" dirty="0">
                <a:solidFill>
                  <a:srgbClr val="FFFF00"/>
                </a:solidFill>
                <a:latin typeface="Arial Bold" panose="020B0704020202020204" pitchFamily="34" charset="0"/>
                <a:ea typeface="Calibri" panose="020F0502020204030204" pitchFamily="34" charset="0"/>
                <a:cs typeface="Arial Bold" panose="020B0704020202020204" pitchFamily="34" charset="0"/>
              </a:rPr>
              <a:t>	</a:t>
            </a:r>
            <a:r>
              <a:rPr lang="en-US" sz="3000" kern="0" dirty="0">
                <a:solidFill>
                  <a:srgbClr val="FFFF00"/>
                </a:solidFill>
                <a:effectLst/>
                <a:latin typeface="Arial Bold" panose="020B0704020202020204" pitchFamily="34" charset="0"/>
                <a:ea typeface="Calibri" panose="020F0502020204030204" pitchFamily="34" charset="0"/>
                <a:cs typeface="Arial Bold" panose="020B0704020202020204" pitchFamily="34" charset="0"/>
              </a:rPr>
              <a:t>(4)	SMIO		</a:t>
            </a:r>
          </a:p>
          <a:p>
            <a:pPr marR="0" algn="just">
              <a:lnSpc>
                <a:spcPct val="120000"/>
              </a:lnSpc>
              <a:spcAft>
                <a:spcPts val="800"/>
              </a:spcAft>
              <a:buNone/>
            </a:pPr>
            <a:r>
              <a:rPr lang="en-US" sz="3000" kern="0" dirty="0">
                <a:solidFill>
                  <a:srgbClr val="FFFF00"/>
                </a:solidFill>
                <a:latin typeface="Arial Bold" panose="020B0704020202020204" pitchFamily="34" charset="0"/>
                <a:ea typeface="Calibri" panose="020F0502020204030204" pitchFamily="34" charset="0"/>
                <a:cs typeface="Arial Bold" panose="020B0704020202020204" pitchFamily="34" charset="0"/>
              </a:rPr>
              <a:t>	</a:t>
            </a:r>
            <a:r>
              <a:rPr lang="en-US" sz="3000" kern="0" dirty="0">
                <a:solidFill>
                  <a:srgbClr val="FFFF00"/>
                </a:solidFill>
                <a:effectLst/>
                <a:latin typeface="Arial Bold" panose="020B0704020202020204" pitchFamily="34" charset="0"/>
                <a:ea typeface="Calibri" panose="020F0502020204030204" pitchFamily="34" charset="0"/>
                <a:cs typeface="Arial Bold" panose="020B0704020202020204" pitchFamily="34" charset="0"/>
              </a:rPr>
              <a:t>(5)	Both (ROSM) and (OMDI)</a:t>
            </a:r>
            <a:endParaRPr lang="en-IN" sz="3000" kern="50" dirty="0">
              <a:solidFill>
                <a:srgbClr val="FFFF00"/>
              </a:solidFill>
              <a:effectLst/>
              <a:latin typeface="Arial Bold" panose="020B0704020202020204" pitchFamily="34" charset="0"/>
              <a:ea typeface="AR PL UMing HK"/>
              <a:cs typeface="Arial Bold" panose="020B07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7239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D8D94F8-C3A1-672F-A4BE-17388A6767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>
            <a:extLst>
              <a:ext uri="{FF2B5EF4-FFF2-40B4-BE49-F238E27FC236}">
                <a16:creationId xmlns:a16="http://schemas.microsoft.com/office/drawing/2014/main" id="{09392FA0-DAC8-E64C-254C-BFC9BE797F50}"/>
              </a:ext>
            </a:extLst>
          </p:cNvPr>
          <p:cNvSpPr/>
          <p:nvPr/>
        </p:nvSpPr>
        <p:spPr>
          <a:xfrm>
            <a:off x="415683" y="215613"/>
            <a:ext cx="1378167" cy="1316149"/>
          </a:xfrm>
          <a:custGeom>
            <a:avLst/>
            <a:gdLst/>
            <a:ahLst/>
            <a:cxnLst/>
            <a:rect l="l" t="t" r="r" b="b"/>
            <a:pathLst>
              <a:path w="1378167" h="1316149">
                <a:moveTo>
                  <a:pt x="0" y="0"/>
                </a:moveTo>
                <a:lnTo>
                  <a:pt x="1378167" y="0"/>
                </a:lnTo>
                <a:lnTo>
                  <a:pt x="1378167" y="1316149"/>
                </a:lnTo>
                <a:lnTo>
                  <a:pt x="0" y="131614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4D18FE34-8177-BBAC-32C0-D699CEB230FC}"/>
              </a:ext>
            </a:extLst>
          </p:cNvPr>
          <p:cNvSpPr txBox="1"/>
          <p:nvPr/>
        </p:nvSpPr>
        <p:spPr>
          <a:xfrm>
            <a:off x="4778400" y="-135621"/>
            <a:ext cx="13509600" cy="344597"/>
          </a:xfrm>
          <a:prstGeom prst="rect">
            <a:avLst/>
          </a:prstGeom>
        </p:spPr>
        <p:txBody>
          <a:bodyPr lIns="14111" tIns="14111" rIns="14111" bIns="14111" rtlCol="0" anchor="ctr"/>
          <a:lstStyle/>
          <a:p>
            <a:pPr marL="0" marR="0" lvl="0" indent="0" algn="ctr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7B65615B-4D7C-A195-75BE-4627CEB5D438}"/>
              </a:ext>
            </a:extLst>
          </p:cNvPr>
          <p:cNvSpPr txBox="1"/>
          <p:nvPr/>
        </p:nvSpPr>
        <p:spPr>
          <a:xfrm>
            <a:off x="0" y="9914830"/>
            <a:ext cx="13509600" cy="344597"/>
          </a:xfrm>
          <a:prstGeom prst="rect">
            <a:avLst/>
          </a:prstGeom>
        </p:spPr>
        <p:txBody>
          <a:bodyPr lIns="14111" tIns="14111" rIns="14111" bIns="14111" rtlCol="0" anchor="ctr"/>
          <a:lstStyle/>
          <a:p>
            <a:pPr marL="0" marR="0" lvl="0" indent="0" algn="ctr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4" name="Group 5">
            <a:extLst>
              <a:ext uri="{FF2B5EF4-FFF2-40B4-BE49-F238E27FC236}">
                <a16:creationId xmlns:a16="http://schemas.microsoft.com/office/drawing/2014/main" id="{2C7CE6BB-0E6F-91E3-E6CA-5D56F5FF11E3}"/>
              </a:ext>
            </a:extLst>
          </p:cNvPr>
          <p:cNvGrpSpPr/>
          <p:nvPr/>
        </p:nvGrpSpPr>
        <p:grpSpPr>
          <a:xfrm>
            <a:off x="4778400" y="-160202"/>
            <a:ext cx="13509600" cy="344597"/>
            <a:chOff x="0" y="-47625"/>
            <a:chExt cx="4002844" cy="102103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D208857-B522-E952-283C-E56EE7D0031C}"/>
                </a:ext>
              </a:extLst>
            </p:cNvPr>
            <p:cNvSpPr/>
            <p:nvPr/>
          </p:nvSpPr>
          <p:spPr>
            <a:xfrm>
              <a:off x="0" y="0"/>
              <a:ext cx="4002844" cy="54478"/>
            </a:xfrm>
            <a:custGeom>
              <a:avLst/>
              <a:gdLst/>
              <a:ahLst/>
              <a:cxnLst/>
              <a:rect l="l" t="t" r="r" b="b"/>
              <a:pathLst>
                <a:path w="4002844" h="54478">
                  <a:moveTo>
                    <a:pt x="0" y="0"/>
                  </a:moveTo>
                  <a:lnTo>
                    <a:pt x="4002844" y="0"/>
                  </a:lnTo>
                  <a:lnTo>
                    <a:pt x="4002844" y="54478"/>
                  </a:lnTo>
                  <a:lnTo>
                    <a:pt x="0" y="54478"/>
                  </a:lnTo>
                  <a:close/>
                </a:path>
              </a:pathLst>
            </a:custGeom>
            <a:solidFill>
              <a:srgbClr val="FAD425"/>
            </a:solidFill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TextBox 7">
              <a:extLst>
                <a:ext uri="{FF2B5EF4-FFF2-40B4-BE49-F238E27FC236}">
                  <a16:creationId xmlns:a16="http://schemas.microsoft.com/office/drawing/2014/main" id="{C4270346-F227-FDDE-ACAB-3EA52D030C88}"/>
                </a:ext>
              </a:extLst>
            </p:cNvPr>
            <p:cNvSpPr txBox="1"/>
            <p:nvPr/>
          </p:nvSpPr>
          <p:spPr>
            <a:xfrm>
              <a:off x="0" y="-47625"/>
              <a:ext cx="4002844" cy="102103"/>
            </a:xfrm>
            <a:prstGeom prst="rect">
              <a:avLst/>
            </a:prstGeom>
          </p:spPr>
          <p:txBody>
            <a:bodyPr lIns="14111" tIns="14111" rIns="14111" bIns="14111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2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8" name="Group 8">
            <a:extLst>
              <a:ext uri="{FF2B5EF4-FFF2-40B4-BE49-F238E27FC236}">
                <a16:creationId xmlns:a16="http://schemas.microsoft.com/office/drawing/2014/main" id="{03A0643E-E82C-19D4-AA69-F2E27232FC7D}"/>
              </a:ext>
            </a:extLst>
          </p:cNvPr>
          <p:cNvGrpSpPr/>
          <p:nvPr/>
        </p:nvGrpSpPr>
        <p:grpSpPr>
          <a:xfrm>
            <a:off x="0" y="9951701"/>
            <a:ext cx="13509600" cy="344597"/>
            <a:chOff x="0" y="-47625"/>
            <a:chExt cx="4002844" cy="102103"/>
          </a:xfrm>
        </p:grpSpPr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60954744-D778-F7E9-FD9D-ECC7C42D670A}"/>
                </a:ext>
              </a:extLst>
            </p:cNvPr>
            <p:cNvSpPr/>
            <p:nvPr/>
          </p:nvSpPr>
          <p:spPr>
            <a:xfrm>
              <a:off x="0" y="0"/>
              <a:ext cx="4002844" cy="54478"/>
            </a:xfrm>
            <a:custGeom>
              <a:avLst/>
              <a:gdLst/>
              <a:ahLst/>
              <a:cxnLst/>
              <a:rect l="l" t="t" r="r" b="b"/>
              <a:pathLst>
                <a:path w="4002844" h="54478">
                  <a:moveTo>
                    <a:pt x="0" y="0"/>
                  </a:moveTo>
                  <a:lnTo>
                    <a:pt x="4002844" y="0"/>
                  </a:lnTo>
                  <a:lnTo>
                    <a:pt x="4002844" y="54478"/>
                  </a:lnTo>
                  <a:lnTo>
                    <a:pt x="0" y="54478"/>
                  </a:lnTo>
                  <a:close/>
                </a:path>
              </a:pathLst>
            </a:custGeom>
            <a:solidFill>
              <a:srgbClr val="FAD425"/>
            </a:solidFill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" name="TextBox 10">
              <a:extLst>
                <a:ext uri="{FF2B5EF4-FFF2-40B4-BE49-F238E27FC236}">
                  <a16:creationId xmlns:a16="http://schemas.microsoft.com/office/drawing/2014/main" id="{519B7303-A918-BA39-B3C6-F48321544C7F}"/>
                </a:ext>
              </a:extLst>
            </p:cNvPr>
            <p:cNvSpPr txBox="1"/>
            <p:nvPr/>
          </p:nvSpPr>
          <p:spPr>
            <a:xfrm>
              <a:off x="0" y="-47625"/>
              <a:ext cx="4002844" cy="102103"/>
            </a:xfrm>
            <a:prstGeom prst="rect">
              <a:avLst/>
            </a:prstGeom>
          </p:spPr>
          <p:txBody>
            <a:bodyPr lIns="14111" tIns="14111" rIns="14111" bIns="14111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2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59B1556-259C-E542-CA0B-F9BEAF51E779}"/>
              </a:ext>
            </a:extLst>
          </p:cNvPr>
          <p:cNvSpPr txBox="1"/>
          <p:nvPr/>
        </p:nvSpPr>
        <p:spPr>
          <a:xfrm>
            <a:off x="7238999" y="562266"/>
            <a:ext cx="10633317" cy="4716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Bold" panose="020B0704020202020204" pitchFamily="34" charset="0"/>
                <a:ea typeface="Calibri" panose="020F0502020204030204" pitchFamily="34" charset="0"/>
                <a:cs typeface="Arial Bold" panose="020B0704020202020204" pitchFamily="34" charset="0"/>
              </a:rPr>
              <a:t>5.	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Bold" panose="020B0704020202020204" pitchFamily="34" charset="0"/>
                <a:ea typeface="Calibri" panose="020F0502020204030204" pitchFamily="34" charset="0"/>
                <a:cs typeface="Arial Bold" panose="020B0704020202020204" pitchFamily="34" charset="0"/>
              </a:rPr>
              <a:t>S is approximately at what distance and in which 	direction with respect to E?</a:t>
            </a:r>
            <a:endParaRPr kumimoji="0" lang="en-IN" sz="3000" b="0" i="0" u="none" strike="noStrike" kern="5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Bold" panose="020B0704020202020204" pitchFamily="34" charset="0"/>
              <a:ea typeface="AR PL UMing HK"/>
              <a:cs typeface="Arial Bold" panose="020B0704020202020204" pitchFamily="34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Bold" panose="020B0704020202020204" pitchFamily="34" charset="0"/>
                <a:ea typeface="Calibri" panose="020F0502020204030204" pitchFamily="34" charset="0"/>
                <a:cs typeface="Arial Bold" panose="020B0704020202020204" pitchFamily="34" charset="0"/>
              </a:rPr>
              <a:t>	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Bold" panose="020B0704020202020204" pitchFamily="34" charset="0"/>
                <a:ea typeface="Calibri" panose="020F0502020204030204" pitchFamily="34" charset="0"/>
                <a:cs typeface="Arial Bold" panose="020B0704020202020204" pitchFamily="34" charset="0"/>
              </a:rPr>
              <a:t>(1)	15 m, south-west</a:t>
            </a:r>
            <a:endParaRPr kumimoji="0" lang="en-IN" sz="3000" b="0" i="0" u="none" strike="noStrike" kern="5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 Bold" panose="020B0704020202020204" pitchFamily="34" charset="0"/>
              <a:ea typeface="AR PL UMing HK"/>
              <a:cs typeface="Arial Bold" panose="020B0704020202020204" pitchFamily="34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Bold" panose="020B0704020202020204" pitchFamily="34" charset="0"/>
                <a:ea typeface="Calibri" panose="020F0502020204030204" pitchFamily="34" charset="0"/>
                <a:cs typeface="Arial Bold" panose="020B0704020202020204" pitchFamily="34" charset="0"/>
              </a:rPr>
              <a:t>	(2)	13 m, south-west</a:t>
            </a:r>
            <a:endParaRPr kumimoji="0" lang="en-IN" sz="3000" b="0" i="0" u="none" strike="noStrike" kern="5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 Bold" panose="020B0704020202020204" pitchFamily="34" charset="0"/>
              <a:ea typeface="AR PL UMing HK"/>
              <a:cs typeface="Arial Bold" panose="020B0704020202020204" pitchFamily="34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Bold" panose="020B0704020202020204" pitchFamily="34" charset="0"/>
                <a:ea typeface="Calibri" panose="020F0502020204030204" pitchFamily="34" charset="0"/>
                <a:cs typeface="Arial Bold" panose="020B0704020202020204" pitchFamily="34" charset="0"/>
              </a:rPr>
              <a:t>	(3)	15 m, south-east</a:t>
            </a:r>
            <a:endParaRPr kumimoji="0" lang="en-IN" sz="3000" b="0" i="0" u="none" strike="noStrike" kern="5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 Bold" panose="020B0704020202020204" pitchFamily="34" charset="0"/>
              <a:ea typeface="AR PL UMing HK"/>
              <a:cs typeface="Arial Bold" panose="020B0704020202020204" pitchFamily="34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Bold" panose="020B0704020202020204" pitchFamily="34" charset="0"/>
                <a:ea typeface="Calibri" panose="020F0502020204030204" pitchFamily="34" charset="0"/>
                <a:cs typeface="Arial Bold" panose="020B0704020202020204" pitchFamily="34" charset="0"/>
              </a:rPr>
              <a:t>	(4)	14 m, south-east</a:t>
            </a:r>
            <a:endParaRPr kumimoji="0" lang="en-IN" sz="3000" b="0" i="0" u="none" strike="noStrike" kern="5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 Bold" panose="020B0704020202020204" pitchFamily="34" charset="0"/>
              <a:ea typeface="AR PL UMing HK"/>
              <a:cs typeface="Arial Bold" panose="020B0704020202020204" pitchFamily="34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Bold" panose="020B0704020202020204" pitchFamily="34" charset="0"/>
                <a:ea typeface="Calibri" panose="020F0502020204030204" pitchFamily="34" charset="0"/>
                <a:cs typeface="Arial Bold" panose="020B0704020202020204" pitchFamily="34" charset="0"/>
              </a:rPr>
              <a:t>	(5)	13 m, west</a:t>
            </a:r>
            <a:endParaRPr kumimoji="0" lang="en-IN" sz="3000" b="0" i="0" u="none" strike="noStrike" kern="5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 Bold" panose="020B0704020202020204" pitchFamily="34" charset="0"/>
              <a:ea typeface="AR PL UMing HK"/>
              <a:cs typeface="Arial Bold" panose="020B07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9850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3132B6B-0BE2-4595-23F0-95FAD7231B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>
            <a:extLst>
              <a:ext uri="{FF2B5EF4-FFF2-40B4-BE49-F238E27FC236}">
                <a16:creationId xmlns:a16="http://schemas.microsoft.com/office/drawing/2014/main" id="{48159DD2-149D-5328-6D9F-0D2ECF8C9956}"/>
              </a:ext>
            </a:extLst>
          </p:cNvPr>
          <p:cNvSpPr/>
          <p:nvPr/>
        </p:nvSpPr>
        <p:spPr>
          <a:xfrm>
            <a:off x="415683" y="215613"/>
            <a:ext cx="1378167" cy="1316149"/>
          </a:xfrm>
          <a:custGeom>
            <a:avLst/>
            <a:gdLst/>
            <a:ahLst/>
            <a:cxnLst/>
            <a:rect l="l" t="t" r="r" b="b"/>
            <a:pathLst>
              <a:path w="1378167" h="1316149">
                <a:moveTo>
                  <a:pt x="0" y="0"/>
                </a:moveTo>
                <a:lnTo>
                  <a:pt x="1378167" y="0"/>
                </a:lnTo>
                <a:lnTo>
                  <a:pt x="1378167" y="1316149"/>
                </a:lnTo>
                <a:lnTo>
                  <a:pt x="0" y="131614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3AAD52CE-47C3-70CA-B57C-39ACDFDF5814}"/>
              </a:ext>
            </a:extLst>
          </p:cNvPr>
          <p:cNvSpPr txBox="1"/>
          <p:nvPr/>
        </p:nvSpPr>
        <p:spPr>
          <a:xfrm>
            <a:off x="4778400" y="-135621"/>
            <a:ext cx="13509600" cy="344597"/>
          </a:xfrm>
          <a:prstGeom prst="rect">
            <a:avLst/>
          </a:prstGeom>
        </p:spPr>
        <p:txBody>
          <a:bodyPr lIns="14111" tIns="14111" rIns="14111" bIns="14111" rtlCol="0" anchor="ctr"/>
          <a:lstStyle/>
          <a:p>
            <a:pPr marL="0" marR="0" lvl="0" indent="0" algn="ctr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273A402B-D3C5-290C-19B7-055ACDBEE63E}"/>
              </a:ext>
            </a:extLst>
          </p:cNvPr>
          <p:cNvSpPr txBox="1"/>
          <p:nvPr/>
        </p:nvSpPr>
        <p:spPr>
          <a:xfrm>
            <a:off x="0" y="9914830"/>
            <a:ext cx="13509600" cy="344597"/>
          </a:xfrm>
          <a:prstGeom prst="rect">
            <a:avLst/>
          </a:prstGeom>
        </p:spPr>
        <p:txBody>
          <a:bodyPr lIns="14111" tIns="14111" rIns="14111" bIns="14111" rtlCol="0" anchor="ctr"/>
          <a:lstStyle/>
          <a:p>
            <a:pPr marL="0" marR="0" lvl="0" indent="0" algn="ctr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4" name="Group 5">
            <a:extLst>
              <a:ext uri="{FF2B5EF4-FFF2-40B4-BE49-F238E27FC236}">
                <a16:creationId xmlns:a16="http://schemas.microsoft.com/office/drawing/2014/main" id="{ABC95427-3406-F49C-6BF0-27C7E4F07C70}"/>
              </a:ext>
            </a:extLst>
          </p:cNvPr>
          <p:cNvGrpSpPr/>
          <p:nvPr/>
        </p:nvGrpSpPr>
        <p:grpSpPr>
          <a:xfrm>
            <a:off x="4778400" y="-160202"/>
            <a:ext cx="13509600" cy="344597"/>
            <a:chOff x="0" y="-47625"/>
            <a:chExt cx="4002844" cy="102103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F392FE2-0BA8-3DDE-9091-E817A7D9D17A}"/>
                </a:ext>
              </a:extLst>
            </p:cNvPr>
            <p:cNvSpPr/>
            <p:nvPr/>
          </p:nvSpPr>
          <p:spPr>
            <a:xfrm>
              <a:off x="0" y="0"/>
              <a:ext cx="4002844" cy="54478"/>
            </a:xfrm>
            <a:custGeom>
              <a:avLst/>
              <a:gdLst/>
              <a:ahLst/>
              <a:cxnLst/>
              <a:rect l="l" t="t" r="r" b="b"/>
              <a:pathLst>
                <a:path w="4002844" h="54478">
                  <a:moveTo>
                    <a:pt x="0" y="0"/>
                  </a:moveTo>
                  <a:lnTo>
                    <a:pt x="4002844" y="0"/>
                  </a:lnTo>
                  <a:lnTo>
                    <a:pt x="4002844" y="54478"/>
                  </a:lnTo>
                  <a:lnTo>
                    <a:pt x="0" y="54478"/>
                  </a:lnTo>
                  <a:close/>
                </a:path>
              </a:pathLst>
            </a:custGeom>
            <a:solidFill>
              <a:srgbClr val="FAD425"/>
            </a:solidFill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TextBox 7">
              <a:extLst>
                <a:ext uri="{FF2B5EF4-FFF2-40B4-BE49-F238E27FC236}">
                  <a16:creationId xmlns:a16="http://schemas.microsoft.com/office/drawing/2014/main" id="{68C8436D-C5A4-ADD6-8C47-907837A029F2}"/>
                </a:ext>
              </a:extLst>
            </p:cNvPr>
            <p:cNvSpPr txBox="1"/>
            <p:nvPr/>
          </p:nvSpPr>
          <p:spPr>
            <a:xfrm>
              <a:off x="0" y="-47625"/>
              <a:ext cx="4002844" cy="102103"/>
            </a:xfrm>
            <a:prstGeom prst="rect">
              <a:avLst/>
            </a:prstGeom>
          </p:spPr>
          <p:txBody>
            <a:bodyPr lIns="14111" tIns="14111" rIns="14111" bIns="14111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2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8" name="Group 8">
            <a:extLst>
              <a:ext uri="{FF2B5EF4-FFF2-40B4-BE49-F238E27FC236}">
                <a16:creationId xmlns:a16="http://schemas.microsoft.com/office/drawing/2014/main" id="{2ACBFFC5-2E05-E596-6887-027E6425748C}"/>
              </a:ext>
            </a:extLst>
          </p:cNvPr>
          <p:cNvGrpSpPr/>
          <p:nvPr/>
        </p:nvGrpSpPr>
        <p:grpSpPr>
          <a:xfrm>
            <a:off x="0" y="9951701"/>
            <a:ext cx="13509600" cy="344597"/>
            <a:chOff x="0" y="-47625"/>
            <a:chExt cx="4002844" cy="102103"/>
          </a:xfrm>
        </p:grpSpPr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606DE146-BC0B-FC30-C9B7-ED7C575673AC}"/>
                </a:ext>
              </a:extLst>
            </p:cNvPr>
            <p:cNvSpPr/>
            <p:nvPr/>
          </p:nvSpPr>
          <p:spPr>
            <a:xfrm>
              <a:off x="0" y="0"/>
              <a:ext cx="4002844" cy="54478"/>
            </a:xfrm>
            <a:custGeom>
              <a:avLst/>
              <a:gdLst/>
              <a:ahLst/>
              <a:cxnLst/>
              <a:rect l="l" t="t" r="r" b="b"/>
              <a:pathLst>
                <a:path w="4002844" h="54478">
                  <a:moveTo>
                    <a:pt x="0" y="0"/>
                  </a:moveTo>
                  <a:lnTo>
                    <a:pt x="4002844" y="0"/>
                  </a:lnTo>
                  <a:lnTo>
                    <a:pt x="4002844" y="54478"/>
                  </a:lnTo>
                  <a:lnTo>
                    <a:pt x="0" y="54478"/>
                  </a:lnTo>
                  <a:close/>
                </a:path>
              </a:pathLst>
            </a:custGeom>
            <a:solidFill>
              <a:srgbClr val="FAD425"/>
            </a:solidFill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" name="TextBox 10">
              <a:extLst>
                <a:ext uri="{FF2B5EF4-FFF2-40B4-BE49-F238E27FC236}">
                  <a16:creationId xmlns:a16="http://schemas.microsoft.com/office/drawing/2014/main" id="{84E8ACC5-1CFF-C8FC-60E3-8473EA02791D}"/>
                </a:ext>
              </a:extLst>
            </p:cNvPr>
            <p:cNvSpPr txBox="1"/>
            <p:nvPr/>
          </p:nvSpPr>
          <p:spPr>
            <a:xfrm>
              <a:off x="0" y="-47625"/>
              <a:ext cx="4002844" cy="102103"/>
            </a:xfrm>
            <a:prstGeom prst="rect">
              <a:avLst/>
            </a:prstGeom>
          </p:spPr>
          <p:txBody>
            <a:bodyPr lIns="14111" tIns="14111" rIns="14111" bIns="14111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2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6FD068F-66DA-723F-248F-EE17A002434B}"/>
              </a:ext>
            </a:extLst>
          </p:cNvPr>
          <p:cNvSpPr txBox="1"/>
          <p:nvPr/>
        </p:nvSpPr>
        <p:spPr>
          <a:xfrm>
            <a:off x="7238999" y="562266"/>
            <a:ext cx="10633317" cy="33057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Bold" panose="020B0704020202020204" pitchFamily="34" charset="0"/>
                <a:ea typeface="Calibri" panose="020F0502020204030204" pitchFamily="34" charset="0"/>
                <a:cs typeface="Arial Bold" panose="020B0704020202020204" pitchFamily="34" charset="0"/>
              </a:rPr>
              <a:t>6.	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Bold" panose="020B0704020202020204" pitchFamily="34" charset="0"/>
                <a:ea typeface="Calibri" panose="020F0502020204030204" pitchFamily="34" charset="0"/>
                <a:cs typeface="Arial Bold" panose="020B0704020202020204" pitchFamily="34" charset="0"/>
              </a:rPr>
              <a:t>I is approximately at what distance with respect to 	T?</a:t>
            </a:r>
            <a:endParaRPr kumimoji="0" lang="en-IN" sz="3000" b="0" i="0" u="none" strike="noStrike" kern="5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Bold" panose="020B0704020202020204" pitchFamily="34" charset="0"/>
              <a:ea typeface="AR PL UMing HK"/>
              <a:cs typeface="Arial Bold" panose="020B0704020202020204" pitchFamily="34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Bold" panose="020B0704020202020204" pitchFamily="34" charset="0"/>
                <a:ea typeface="Calibri" panose="020F0502020204030204" pitchFamily="34" charset="0"/>
                <a:cs typeface="Arial Bold" panose="020B0704020202020204" pitchFamily="34" charset="0"/>
              </a:rPr>
              <a:t>	(1)	13 m				(2)	15 m		</a:t>
            </a:r>
          </a:p>
          <a:p>
            <a:pPr marL="0" marR="0" lvl="0" indent="0" algn="just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Bold" panose="020B0704020202020204" pitchFamily="34" charset="0"/>
                <a:ea typeface="Calibri" panose="020F0502020204030204" pitchFamily="34" charset="0"/>
                <a:cs typeface="Arial Bold" panose="020B0704020202020204" pitchFamily="34" charset="0"/>
              </a:rPr>
              <a:t>	(3)	16 m				(4)	12 m		</a:t>
            </a:r>
          </a:p>
          <a:p>
            <a:pPr marL="0" marR="0" lvl="0" indent="0" algn="just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Bold" panose="020B0704020202020204" pitchFamily="34" charset="0"/>
                <a:ea typeface="Calibri" panose="020F0502020204030204" pitchFamily="34" charset="0"/>
                <a:cs typeface="Arial Bold" panose="020B0704020202020204" pitchFamily="34" charset="0"/>
              </a:rPr>
              <a:t>	(5)	14 m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Bold" panose="020B0704020202020204" pitchFamily="34" charset="0"/>
                <a:ea typeface="Calibri" panose="020F0502020204030204" pitchFamily="34" charset="0"/>
                <a:cs typeface="Arial Bold" panose="020B0704020202020204" pitchFamily="34" charset="0"/>
              </a:rPr>
              <a:t> </a:t>
            </a:r>
            <a:endParaRPr kumimoji="0" lang="en-IN" sz="3000" b="0" i="0" u="none" strike="noStrike" kern="5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Bold" panose="020B0704020202020204" pitchFamily="34" charset="0"/>
              <a:ea typeface="AR PL UMing HK"/>
              <a:cs typeface="Arial Bold" panose="020B07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13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575A8C9-0322-FBAE-9B37-4E96A0AAF6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9">
            <a:extLst>
              <a:ext uri="{FF2B5EF4-FFF2-40B4-BE49-F238E27FC236}">
                <a16:creationId xmlns:a16="http://schemas.microsoft.com/office/drawing/2014/main" id="{8E129B5C-45C5-12B7-C343-C796F2F4E091}"/>
              </a:ext>
            </a:extLst>
          </p:cNvPr>
          <p:cNvSpPr txBox="1"/>
          <p:nvPr/>
        </p:nvSpPr>
        <p:spPr>
          <a:xfrm>
            <a:off x="0" y="9914830"/>
            <a:ext cx="13509600" cy="344597"/>
          </a:xfrm>
          <a:prstGeom prst="rect">
            <a:avLst/>
          </a:prstGeom>
        </p:spPr>
        <p:txBody>
          <a:bodyPr lIns="14111" tIns="14111" rIns="14111" bIns="14111" rtlCol="0" anchor="ctr"/>
          <a:lstStyle/>
          <a:p>
            <a:pPr marL="0" marR="0" lvl="0" indent="0" algn="ctr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ADE8D50A-3C9C-7D35-4DD7-764AB8B7B3B7}"/>
              </a:ext>
            </a:extLst>
          </p:cNvPr>
          <p:cNvSpPr/>
          <p:nvPr/>
        </p:nvSpPr>
        <p:spPr>
          <a:xfrm>
            <a:off x="415683" y="215613"/>
            <a:ext cx="1378167" cy="1316149"/>
          </a:xfrm>
          <a:custGeom>
            <a:avLst/>
            <a:gdLst/>
            <a:ahLst/>
            <a:cxnLst/>
            <a:rect l="l" t="t" r="r" b="b"/>
            <a:pathLst>
              <a:path w="1378167" h="1316149">
                <a:moveTo>
                  <a:pt x="0" y="0"/>
                </a:moveTo>
                <a:lnTo>
                  <a:pt x="1378167" y="0"/>
                </a:lnTo>
                <a:lnTo>
                  <a:pt x="1378167" y="1316149"/>
                </a:lnTo>
                <a:lnTo>
                  <a:pt x="0" y="131614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4" name="Group 5">
            <a:extLst>
              <a:ext uri="{FF2B5EF4-FFF2-40B4-BE49-F238E27FC236}">
                <a16:creationId xmlns:a16="http://schemas.microsoft.com/office/drawing/2014/main" id="{7EE5BD73-06DE-32CD-A479-881D0194CC65}"/>
              </a:ext>
            </a:extLst>
          </p:cNvPr>
          <p:cNvGrpSpPr/>
          <p:nvPr/>
        </p:nvGrpSpPr>
        <p:grpSpPr>
          <a:xfrm>
            <a:off x="4778400" y="-160202"/>
            <a:ext cx="13509600" cy="344597"/>
            <a:chOff x="0" y="-47625"/>
            <a:chExt cx="4002844" cy="102103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E21D4BC-8F44-7564-5D0B-D49993A7293A}"/>
                </a:ext>
              </a:extLst>
            </p:cNvPr>
            <p:cNvSpPr/>
            <p:nvPr/>
          </p:nvSpPr>
          <p:spPr>
            <a:xfrm>
              <a:off x="0" y="0"/>
              <a:ext cx="4002844" cy="54478"/>
            </a:xfrm>
            <a:custGeom>
              <a:avLst/>
              <a:gdLst/>
              <a:ahLst/>
              <a:cxnLst/>
              <a:rect l="l" t="t" r="r" b="b"/>
              <a:pathLst>
                <a:path w="4002844" h="54478">
                  <a:moveTo>
                    <a:pt x="0" y="0"/>
                  </a:moveTo>
                  <a:lnTo>
                    <a:pt x="4002844" y="0"/>
                  </a:lnTo>
                  <a:lnTo>
                    <a:pt x="4002844" y="54478"/>
                  </a:lnTo>
                  <a:lnTo>
                    <a:pt x="0" y="54478"/>
                  </a:lnTo>
                  <a:close/>
                </a:path>
              </a:pathLst>
            </a:custGeom>
            <a:solidFill>
              <a:srgbClr val="FAD425"/>
            </a:solidFill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TextBox 7">
              <a:extLst>
                <a:ext uri="{FF2B5EF4-FFF2-40B4-BE49-F238E27FC236}">
                  <a16:creationId xmlns:a16="http://schemas.microsoft.com/office/drawing/2014/main" id="{B3CBA658-5738-E160-5B25-A696442B8367}"/>
                </a:ext>
              </a:extLst>
            </p:cNvPr>
            <p:cNvSpPr txBox="1"/>
            <p:nvPr/>
          </p:nvSpPr>
          <p:spPr>
            <a:xfrm>
              <a:off x="0" y="-47625"/>
              <a:ext cx="4002844" cy="102103"/>
            </a:xfrm>
            <a:prstGeom prst="rect">
              <a:avLst/>
            </a:prstGeom>
          </p:spPr>
          <p:txBody>
            <a:bodyPr lIns="14111" tIns="14111" rIns="14111" bIns="14111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2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8" name="Group 8">
            <a:extLst>
              <a:ext uri="{FF2B5EF4-FFF2-40B4-BE49-F238E27FC236}">
                <a16:creationId xmlns:a16="http://schemas.microsoft.com/office/drawing/2014/main" id="{7CEE4428-EBC1-BFB4-9BB4-302DB778AA69}"/>
              </a:ext>
            </a:extLst>
          </p:cNvPr>
          <p:cNvGrpSpPr/>
          <p:nvPr/>
        </p:nvGrpSpPr>
        <p:grpSpPr>
          <a:xfrm>
            <a:off x="0" y="9951701"/>
            <a:ext cx="13509600" cy="344597"/>
            <a:chOff x="0" y="-47625"/>
            <a:chExt cx="4002844" cy="102103"/>
          </a:xfrm>
        </p:grpSpPr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50275ED0-A763-613C-2B98-369253991236}"/>
                </a:ext>
              </a:extLst>
            </p:cNvPr>
            <p:cNvSpPr/>
            <p:nvPr/>
          </p:nvSpPr>
          <p:spPr>
            <a:xfrm>
              <a:off x="0" y="0"/>
              <a:ext cx="4002844" cy="54478"/>
            </a:xfrm>
            <a:custGeom>
              <a:avLst/>
              <a:gdLst/>
              <a:ahLst/>
              <a:cxnLst/>
              <a:rect l="l" t="t" r="r" b="b"/>
              <a:pathLst>
                <a:path w="4002844" h="54478">
                  <a:moveTo>
                    <a:pt x="0" y="0"/>
                  </a:moveTo>
                  <a:lnTo>
                    <a:pt x="4002844" y="0"/>
                  </a:lnTo>
                  <a:lnTo>
                    <a:pt x="4002844" y="54478"/>
                  </a:lnTo>
                  <a:lnTo>
                    <a:pt x="0" y="54478"/>
                  </a:lnTo>
                  <a:close/>
                </a:path>
              </a:pathLst>
            </a:custGeom>
            <a:solidFill>
              <a:srgbClr val="FAD425"/>
            </a:solidFill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" name="TextBox 10">
              <a:extLst>
                <a:ext uri="{FF2B5EF4-FFF2-40B4-BE49-F238E27FC236}">
                  <a16:creationId xmlns:a16="http://schemas.microsoft.com/office/drawing/2014/main" id="{B88D9F87-505E-D919-47EC-383F8BA29FDE}"/>
                </a:ext>
              </a:extLst>
            </p:cNvPr>
            <p:cNvSpPr txBox="1"/>
            <p:nvPr/>
          </p:nvSpPr>
          <p:spPr>
            <a:xfrm>
              <a:off x="0" y="-47625"/>
              <a:ext cx="4002844" cy="102103"/>
            </a:xfrm>
            <a:prstGeom prst="rect">
              <a:avLst/>
            </a:prstGeom>
          </p:spPr>
          <p:txBody>
            <a:bodyPr lIns="14111" tIns="14111" rIns="14111" bIns="14111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2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5F2BB6E2-CE5C-96F3-8E1B-315D8F718ADE}"/>
              </a:ext>
            </a:extLst>
          </p:cNvPr>
          <p:cNvSpPr txBox="1"/>
          <p:nvPr/>
        </p:nvSpPr>
        <p:spPr>
          <a:xfrm>
            <a:off x="7619911" y="873687"/>
            <a:ext cx="9900459" cy="70779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>
              <a:spcBef>
                <a:spcPts val="0"/>
              </a:spcBef>
              <a:spcAft>
                <a:spcPts val="1500"/>
              </a:spcAft>
            </a:pPr>
            <a:r>
              <a:rPr lang="en-IN" sz="3400" b="1" dirty="0">
                <a:solidFill>
                  <a:srgbClr val="FFFF00"/>
                </a:solidFill>
                <a:effectLst/>
                <a:latin typeface="Arial Bold" panose="020B0704020202020204" pitchFamily="34" charset="0"/>
                <a:ea typeface="Times New Roman" panose="02020603050405020304" pitchFamily="18" charset="0"/>
                <a:cs typeface="Arial Bold" panose="020B0704020202020204" pitchFamily="34" charset="0"/>
              </a:rPr>
              <a:t>Join/Subscribe - TIME4BANK Exams</a:t>
            </a:r>
          </a:p>
          <a:p>
            <a:pPr marR="0">
              <a:spcBef>
                <a:spcPts val="0"/>
              </a:spcBef>
              <a:spcAft>
                <a:spcPts val="1500"/>
              </a:spcAft>
            </a:pPr>
            <a:r>
              <a:rPr lang="en-IN" sz="3400" b="1" dirty="0">
                <a:solidFill>
                  <a:srgbClr val="FFFF00"/>
                </a:solidFill>
                <a:latin typeface="Arial Bold" panose="020B0704020202020204" pitchFamily="34" charset="0"/>
                <a:ea typeface="Times New Roman" panose="02020603050405020304" pitchFamily="18" charset="0"/>
                <a:cs typeface="Arial Bold" panose="020B0704020202020204" pitchFamily="34" charset="0"/>
              </a:rPr>
              <a:t>(Bank/SSC CGL/Insurance/Railway &amp; Other Related Exams)</a:t>
            </a:r>
          </a:p>
          <a:p>
            <a:pPr marL="342900" marR="0" indent="-342900">
              <a:lnSpc>
                <a:spcPct val="150000"/>
              </a:lnSpc>
              <a:spcBef>
                <a:spcPts val="0"/>
              </a:spcBef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en-IN" sz="3000" dirty="0">
                <a:solidFill>
                  <a:schemeClr val="bg1"/>
                </a:solidFill>
                <a:effectLst/>
                <a:latin typeface="Arial Bold" panose="020B0704020202020204" pitchFamily="34" charset="0"/>
                <a:ea typeface="Times New Roman" panose="02020603050405020304" pitchFamily="18" charset="0"/>
                <a:cs typeface="Arial Bold" panose="020B0704020202020204" pitchFamily="34" charset="0"/>
              </a:rPr>
              <a:t>Tele</a:t>
            </a:r>
            <a:r>
              <a:rPr lang="en-IN" sz="3000" dirty="0">
                <a:solidFill>
                  <a:schemeClr val="bg1"/>
                </a:solidFill>
                <a:latin typeface="Arial Bold" panose="020B0704020202020204" pitchFamily="34" charset="0"/>
                <a:ea typeface="Times New Roman" panose="02020603050405020304" pitchFamily="18" charset="0"/>
                <a:cs typeface="Arial Bold" panose="020B0704020202020204" pitchFamily="34" charset="0"/>
              </a:rPr>
              <a:t>gram Channel: </a:t>
            </a:r>
            <a:r>
              <a:rPr lang="en-IN" sz="3000" u="sng" dirty="0">
                <a:solidFill>
                  <a:schemeClr val="bg1"/>
                </a:solidFill>
                <a:latin typeface="Arial Bold" panose="020B0704020202020204" pitchFamily="34" charset="0"/>
                <a:ea typeface="Times New Roman" panose="02020603050405020304" pitchFamily="18" charset="0"/>
                <a:cs typeface="Arial Bold" panose="020B07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t.me/time4bank_exams</a:t>
            </a:r>
            <a:endParaRPr lang="en-IN" sz="3000" u="sng" dirty="0">
              <a:solidFill>
                <a:schemeClr val="bg1"/>
              </a:solidFill>
              <a:latin typeface="Arial Bold" panose="020B0704020202020204" pitchFamily="34" charset="0"/>
              <a:ea typeface="Times New Roman" panose="02020603050405020304" pitchFamily="18" charset="0"/>
              <a:cs typeface="Arial Bold" panose="020B0704020202020204" pitchFamily="34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2000"/>
              </a:spcAft>
              <a:buSzPct val="100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N" sz="3000" dirty="0">
                <a:solidFill>
                  <a:schemeClr val="bg1"/>
                </a:solidFill>
                <a:effectLst/>
                <a:latin typeface="Arial Bold" panose="020B0704020202020204" pitchFamily="34" charset="0"/>
                <a:ea typeface="Times New Roman" panose="02020603050405020304" pitchFamily="18" charset="0"/>
                <a:cs typeface="Arial Bold" panose="020B0704020202020204" pitchFamily="34" charset="0"/>
              </a:rPr>
              <a:t>YouTube Channel: </a:t>
            </a:r>
            <a:r>
              <a:rPr lang="en-IN" sz="3000" dirty="0">
                <a:solidFill>
                  <a:schemeClr val="bg1"/>
                </a:solidFill>
                <a:effectLst/>
                <a:latin typeface="Arial Bold" panose="020B0704020202020204" pitchFamily="34" charset="0"/>
                <a:ea typeface="Times New Roman" panose="02020603050405020304" pitchFamily="18" charset="0"/>
                <a:cs typeface="Arial Bold" panose="020B07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www.youtube.com/@TIME4BankExams</a:t>
            </a:r>
            <a:endParaRPr lang="en-IN" sz="3000" dirty="0">
              <a:solidFill>
                <a:schemeClr val="bg1"/>
              </a:solidFill>
              <a:effectLst/>
              <a:latin typeface="Arial Bold" panose="020B0704020202020204" pitchFamily="34" charset="0"/>
              <a:ea typeface="Times New Roman" panose="02020603050405020304" pitchFamily="18" charset="0"/>
              <a:cs typeface="Arial Bold" panose="020B0704020202020204" pitchFamily="34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2000"/>
              </a:spcAft>
              <a:buSzPct val="100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N" sz="3000" dirty="0">
                <a:solidFill>
                  <a:schemeClr val="bg1"/>
                </a:solidFill>
                <a:latin typeface="Arial Bold" panose="020B0704020202020204" pitchFamily="34" charset="0"/>
                <a:ea typeface="Times New Roman" panose="02020603050405020304" pitchFamily="18" charset="0"/>
                <a:cs typeface="Arial Bold" panose="020B0704020202020204" pitchFamily="34" charset="0"/>
              </a:rPr>
              <a:t>Instagram: </a:t>
            </a:r>
            <a:r>
              <a:rPr lang="en-IN" sz="3000" dirty="0">
                <a:solidFill>
                  <a:schemeClr val="bg1"/>
                </a:solidFill>
                <a:latin typeface="Arial Bold" panose="020B0704020202020204" pitchFamily="34" charset="0"/>
                <a:ea typeface="Times New Roman" panose="02020603050405020304" pitchFamily="18" charset="0"/>
                <a:cs typeface="Arial Bold" panose="020B0704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www.instagram.</a:t>
            </a:r>
            <a:r>
              <a:rPr lang="en-IN" sz="3000" u="sng" dirty="0">
                <a:solidFill>
                  <a:schemeClr val="bg1"/>
                </a:solidFill>
                <a:latin typeface="Arial Bold" panose="020B0704020202020204" pitchFamily="34" charset="0"/>
                <a:ea typeface="Times New Roman" panose="02020603050405020304" pitchFamily="18" charset="0"/>
                <a:cs typeface="Arial Bold" panose="020B0704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com/</a:t>
            </a:r>
            <a:r>
              <a:rPr lang="en-IN" sz="3000" u="sng" dirty="0">
                <a:solidFill>
                  <a:schemeClr val="bg1"/>
                </a:solidFill>
                <a:latin typeface="Arial Bold" panose="020B0704020202020204" pitchFamily="34" charset="0"/>
                <a:ea typeface="Times New Roman" panose="02020603050405020304" pitchFamily="18" charset="0"/>
                <a:cs typeface="Arial Bold" panose="020B0704020202020204" pitchFamily="34" charset="0"/>
              </a:rPr>
              <a:t>time4bank_exams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2000"/>
              </a:spcAft>
              <a:buSzPct val="100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N" sz="3000" dirty="0">
                <a:solidFill>
                  <a:schemeClr val="bg1"/>
                </a:solidFill>
                <a:latin typeface="Arial Bold" panose="020B0704020202020204" pitchFamily="34" charset="0"/>
                <a:ea typeface="Times New Roman" panose="02020603050405020304" pitchFamily="18" charset="0"/>
                <a:cs typeface="Arial Bold" panose="020B0704020202020204" pitchFamily="34" charset="0"/>
              </a:rPr>
              <a:t>Facebook: </a:t>
            </a:r>
            <a:r>
              <a:rPr lang="en-IN" sz="3000" dirty="0">
                <a:solidFill>
                  <a:schemeClr val="bg1"/>
                </a:solidFill>
                <a:latin typeface="Arial Bold" panose="020B0704020202020204" pitchFamily="34" charset="0"/>
                <a:ea typeface="Times New Roman" panose="02020603050405020304" pitchFamily="18" charset="0"/>
                <a:cs typeface="Arial Bold" panose="020B0704020202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www.facebook.com/time4bankexams</a:t>
            </a:r>
            <a:endParaRPr lang="en-IN" sz="3000" dirty="0">
              <a:solidFill>
                <a:schemeClr val="bg1"/>
              </a:solidFill>
              <a:latin typeface="Arial Bold" panose="020B0704020202020204" pitchFamily="34" charset="0"/>
              <a:ea typeface="Times New Roman" panose="02020603050405020304" pitchFamily="18" charset="0"/>
              <a:cs typeface="Arial Bold" panose="020B0704020202020204" pitchFamily="34" charset="0"/>
            </a:endParaRPr>
          </a:p>
          <a:p>
            <a:pPr marR="0" lvl="0">
              <a:lnSpc>
                <a:spcPct val="150000"/>
              </a:lnSpc>
              <a:spcBef>
                <a:spcPts val="0"/>
              </a:spcBef>
              <a:spcAft>
                <a:spcPts val="2000"/>
              </a:spcAft>
              <a:buSzPct val="100000"/>
              <a:tabLst>
                <a:tab pos="457200" algn="l"/>
              </a:tabLst>
            </a:pPr>
            <a:r>
              <a:rPr lang="en-IN" sz="3000" b="1" dirty="0">
                <a:solidFill>
                  <a:schemeClr val="bg1"/>
                </a:solidFill>
                <a:effectLst/>
                <a:latin typeface="Arial Bold" panose="020B0704020202020204" pitchFamily="34" charset="0"/>
                <a:ea typeface="Times New Roman" panose="02020603050405020304" pitchFamily="18" charset="0"/>
                <a:cs typeface="Arial Bold" panose="020B0704020202020204" pitchFamily="34" charset="0"/>
              </a:rPr>
              <a:t>(Links given in description box)</a:t>
            </a:r>
          </a:p>
        </p:txBody>
      </p:sp>
    </p:spTree>
    <p:extLst>
      <p:ext uri="{BB962C8B-B14F-4D97-AF65-F5344CB8AC3E}">
        <p14:creationId xmlns:p14="http://schemas.microsoft.com/office/powerpoint/2010/main" val="1536056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2c41f81c-5932-43a1-bc72-b7284690ab9e">
      <Terms xmlns="http://schemas.microsoft.com/office/infopath/2007/PartnerControls"/>
    </lcf76f155ced4ddcb4097134ff3c332f>
    <TaxCatchAll xmlns="7146452f-bf68-4721-a9ce-9b4f954a7fe4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5DB490F5C30AA49A07CCFDE207EDDB3" ma:contentTypeVersion="17" ma:contentTypeDescription="Create a new document." ma:contentTypeScope="" ma:versionID="b716512926e4add69057306afec5d4b4">
  <xsd:schema xmlns:xsd="http://www.w3.org/2001/XMLSchema" xmlns:xs="http://www.w3.org/2001/XMLSchema" xmlns:p="http://schemas.microsoft.com/office/2006/metadata/properties" xmlns:ns2="2c41f81c-5932-43a1-bc72-b7284690ab9e" xmlns:ns3="9004ea12-f007-4bab-a109-cab983e7f882" xmlns:ns4="7146452f-bf68-4721-a9ce-9b4f954a7fe4" targetNamespace="http://schemas.microsoft.com/office/2006/metadata/properties" ma:root="true" ma:fieldsID="c065818ab2aba595bae6dc889ca575fc" ns2:_="" ns3:_="" ns4:_="">
    <xsd:import namespace="2c41f81c-5932-43a1-bc72-b7284690ab9e"/>
    <xsd:import namespace="9004ea12-f007-4bab-a109-cab983e7f882"/>
    <xsd:import namespace="7146452f-bf68-4721-a9ce-9b4f954a7fe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2:lcf76f155ced4ddcb4097134ff3c332f" minOccurs="0"/>
                <xsd:element ref="ns4:TaxCatchAll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c41f81c-5932-43a1-bc72-b7284690ab9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6b254ab5-df53-46f8-b8c8-d79257655e0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04ea12-f007-4bab-a109-cab983e7f882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46452f-bf68-4721-a9ce-9b4f954a7fe4" elementFormDefault="qualified">
    <xsd:import namespace="http://schemas.microsoft.com/office/2006/documentManagement/types"/>
    <xsd:import namespace="http://schemas.microsoft.com/office/infopath/2007/PartnerControls"/>
    <xsd:element name="TaxCatchAll" ma:index="21" nillable="true" ma:displayName="Taxonomy Catch All Column" ma:hidden="true" ma:list="{4943a4b8-a998-46c3-b669-d33e8fb53104}" ma:internalName="TaxCatchAll" ma:showField="CatchAllData" ma:web="7146452f-bf68-4721-a9ce-9b4f954a7fe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E400058-1332-4704-9873-B2693A39250F}">
  <ds:schemaRefs>
    <ds:schemaRef ds:uri="http://schemas.microsoft.com/office/infopath/2007/PartnerControls"/>
    <ds:schemaRef ds:uri="http://schemas.microsoft.com/office/2006/metadata/properties"/>
    <ds:schemaRef ds:uri="http://purl.org/dc/terms/"/>
    <ds:schemaRef ds:uri="7146452f-bf68-4721-a9ce-9b4f954a7fe4"/>
    <ds:schemaRef ds:uri="http://schemas.microsoft.com/office/2006/documentManagement/types"/>
    <ds:schemaRef ds:uri="9004ea12-f007-4bab-a109-cab983e7f882"/>
    <ds:schemaRef ds:uri="http://schemas.openxmlformats.org/package/2006/metadata/core-properties"/>
    <ds:schemaRef ds:uri="http://purl.org/dc/elements/1.1/"/>
    <ds:schemaRef ds:uri="2c41f81c-5932-43a1-bc72-b7284690ab9e"/>
    <ds:schemaRef ds:uri="http://www.w3.org/XML/1998/namespace"/>
    <ds:schemaRef ds:uri="http://purl.org/dc/dcmitype/"/>
    <ds:schemaRef ds:uri="823ce2ec-d5fb-4392-8d3b-1f994ae8295d"/>
  </ds:schemaRefs>
</ds:datastoreItem>
</file>

<file path=customXml/itemProps2.xml><?xml version="1.0" encoding="utf-8"?>
<ds:datastoreItem xmlns:ds="http://schemas.openxmlformats.org/officeDocument/2006/customXml" ds:itemID="{E17B420A-2F21-4CDB-8368-DDFC94C24A23}"/>
</file>

<file path=customXml/itemProps3.xml><?xml version="1.0" encoding="utf-8"?>
<ds:datastoreItem xmlns:ds="http://schemas.openxmlformats.org/officeDocument/2006/customXml" ds:itemID="{08B8B57E-C57E-4494-9704-9EC86942C64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702</Words>
  <Application>Microsoft Office PowerPoint</Application>
  <PresentationFormat>Custom</PresentationFormat>
  <Paragraphs>55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Helvetica</vt:lpstr>
      <vt:lpstr>Helvetica Now Condensed Bold</vt:lpstr>
      <vt:lpstr>Helvetica Bold</vt:lpstr>
      <vt:lpstr>Arial</vt:lpstr>
      <vt:lpstr>Arial Bold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PPT format (Presentation)</dc:title>
  <cp:lastModifiedBy>Sravani N</cp:lastModifiedBy>
  <cp:revision>84</cp:revision>
  <dcterms:created xsi:type="dcterms:W3CDTF">2006-08-16T00:00:00Z</dcterms:created>
  <dcterms:modified xsi:type="dcterms:W3CDTF">2025-05-19T13:44:36Z</dcterms:modified>
  <dc:identifier>DAGeZm2m3w4</dc:identifie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0x01010055DB490F5C30AA49A07CCFDE207EDDB3</vt:lpwstr>
  </property>
  <property fmtid="{D5CDD505-2E9C-101B-9397-08002B2CF9AE}" pid="3" name="Order">
    <vt:r8>5031300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ComplianceAssetId">
    <vt:lpwstr/>
  </property>
  <property fmtid="{D5CDD505-2E9C-101B-9397-08002B2CF9AE}" pid="7" name="TemplateUrl">
    <vt:lpwstr/>
  </property>
  <property fmtid="{D5CDD505-2E9C-101B-9397-08002B2CF9AE}" pid="8" name="_ExtendedDescription">
    <vt:lpwstr/>
  </property>
  <property fmtid="{D5CDD505-2E9C-101B-9397-08002B2CF9AE}" pid="9" name="TriggerFlowInfo">
    <vt:lpwstr/>
  </property>
  <property fmtid="{D5CDD505-2E9C-101B-9397-08002B2CF9AE}" pid="10" name="MediaServiceImageTags">
    <vt:lpwstr/>
  </property>
  <property fmtid="{D5CDD505-2E9C-101B-9397-08002B2CF9AE}" pid="11" name="_SourceUrl">
    <vt:lpwstr/>
  </property>
  <property fmtid="{D5CDD505-2E9C-101B-9397-08002B2CF9AE}" pid="12" name="_SharedFileIndex">
    <vt:lpwstr/>
  </property>
</Properties>
</file>