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it-bhu-gis.netlify.app/" TargetMode="External"/><Relationship Id="rId2" Type="http://schemas.openxmlformats.org/officeDocument/2006/relationships/hyperlink" Target="https://iitbhu-webgis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-iitbhu-webgis-portal.netlify.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habhpurohit/IIT-BHU-HOME" TargetMode="External"/><Relationship Id="rId2" Type="http://schemas.openxmlformats.org/officeDocument/2006/relationships/hyperlink" Target="https://github.com/rishabhpurohit/web-gis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habhpurohit/About-IITBHU-WebG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1B3-9C22-4CB0-9A61-30D11623F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IIT BHU WEB-GIS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D1452-A1F3-4CC8-A34A-7D49EDA86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TECH. STACK INFO!</a:t>
            </a:r>
          </a:p>
        </p:txBody>
      </p:sp>
    </p:spTree>
    <p:extLst>
      <p:ext uri="{BB962C8B-B14F-4D97-AF65-F5344CB8AC3E}">
        <p14:creationId xmlns:p14="http://schemas.microsoft.com/office/powerpoint/2010/main" val="29076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F79F-F5F0-4F44-B988-033D8BC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92FA-8087-4C90-8902-BBEB4611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https://iitbhu-webgis.netlify.app</a:t>
            </a:r>
            <a:r>
              <a:rPr lang="en-IN" dirty="0"/>
              <a:t> – HOME/INDEX Page</a:t>
            </a:r>
          </a:p>
          <a:p>
            <a:r>
              <a:rPr lang="en-IN" dirty="0">
                <a:hlinkClick r:id="rId3"/>
              </a:rPr>
              <a:t>https://iit-bhu-gis.netlify.app/</a:t>
            </a:r>
            <a:r>
              <a:rPr lang="en-IN" dirty="0"/>
              <a:t> - GIS APPLICATION Page</a:t>
            </a:r>
          </a:p>
          <a:p>
            <a:r>
              <a:rPr lang="en-IN" dirty="0">
                <a:hlinkClick r:id="rId4"/>
              </a:rPr>
              <a:t>https://about-iitbhu-webgis-portal.netlify.app/</a:t>
            </a:r>
            <a:r>
              <a:rPr lang="en-IN" dirty="0"/>
              <a:t> - ABOUT/HELP Page</a:t>
            </a:r>
          </a:p>
        </p:txBody>
      </p:sp>
    </p:spTree>
    <p:extLst>
      <p:ext uri="{BB962C8B-B14F-4D97-AF65-F5344CB8AC3E}">
        <p14:creationId xmlns:p14="http://schemas.microsoft.com/office/powerpoint/2010/main" val="37956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BD6F-FC7F-47F5-9981-C97F083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REPO links resp.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A274-06D4-4002-8F3F-BB61D6B8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r>
              <a:rPr lang="en-IN" dirty="0">
                <a:hlinkClick r:id="rId3"/>
              </a:rPr>
              <a:t>https://github.com/rishabhpurohit/IIT-BHU-HOME</a:t>
            </a:r>
            <a:r>
              <a:rPr lang="en-IN" dirty="0"/>
              <a:t> - HOME/INDEX Page</a:t>
            </a: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https://github.com/rishabhpurohit/web-gis-app</a:t>
            </a:r>
            <a:r>
              <a:rPr lang="en-IN" dirty="0"/>
              <a:t> - GIS APPLICATION Page</a:t>
            </a:r>
            <a:r>
              <a:rPr lang="en-IN" sz="900" dirty="0"/>
              <a:t>(private repo request for access)</a:t>
            </a:r>
          </a:p>
          <a:p>
            <a:r>
              <a:rPr lang="en-IN" dirty="0">
                <a:hlinkClick r:id="rId4"/>
              </a:rPr>
              <a:t>https://github.com/rishabhpurohit/About-IITBHU-WebGIS</a:t>
            </a:r>
            <a:r>
              <a:rPr lang="en-IN" dirty="0"/>
              <a:t> - ABOUT/HELP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32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AE44-4C85-49D3-B901-9E2921CA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29BF-2869-4EEC-815A-F840B9421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Next up 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31542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A62B4-95AD-4E46-8FB3-97680885B462}"/>
              </a:ext>
            </a:extLst>
          </p:cNvPr>
          <p:cNvSpPr/>
          <p:nvPr/>
        </p:nvSpPr>
        <p:spPr>
          <a:xfrm>
            <a:off x="1670538" y="2611315"/>
            <a:ext cx="2074985" cy="103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Netlify Frontend</a:t>
            </a:r>
          </a:p>
          <a:p>
            <a:pPr algn="ctr"/>
            <a:r>
              <a:rPr lang="en-IN" dirty="0"/>
              <a:t>HOSTED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4DFA6D-40E1-462D-99F8-E31684D2D55E}"/>
              </a:ext>
            </a:extLst>
          </p:cNvPr>
          <p:cNvCxnSpPr/>
          <p:nvPr/>
        </p:nvCxnSpPr>
        <p:spPr>
          <a:xfrm>
            <a:off x="4062046" y="430823"/>
            <a:ext cx="0" cy="621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B14997-E483-4F6E-88A3-C93CF06BD333}"/>
              </a:ext>
            </a:extLst>
          </p:cNvPr>
          <p:cNvSpPr txBox="1"/>
          <p:nvPr/>
        </p:nvSpPr>
        <p:spPr>
          <a:xfrm>
            <a:off x="3157901" y="48533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B81E0A-C657-4B76-8CB8-FA1134AD0833}"/>
              </a:ext>
            </a:extLst>
          </p:cNvPr>
          <p:cNvCxnSpPr>
            <a:cxnSpLocks/>
          </p:cNvCxnSpPr>
          <p:nvPr/>
        </p:nvCxnSpPr>
        <p:spPr>
          <a:xfrm flipH="1">
            <a:off x="149469" y="5266592"/>
            <a:ext cx="378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553999-1614-4081-AFD2-5008287C479B}"/>
              </a:ext>
            </a:extLst>
          </p:cNvPr>
          <p:cNvSpPr/>
          <p:nvPr/>
        </p:nvSpPr>
        <p:spPr>
          <a:xfrm>
            <a:off x="5413133" y="580347"/>
            <a:ext cx="2268414" cy="161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on GITHUB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218AF-F943-4C67-9956-2A0A73A208D4}"/>
              </a:ext>
            </a:extLst>
          </p:cNvPr>
          <p:cNvSpPr txBox="1"/>
          <p:nvPr/>
        </p:nvSpPr>
        <p:spPr>
          <a:xfrm>
            <a:off x="149469" y="211015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About and Home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7B00B1-E797-4914-BB1C-A40A3E65ED62}"/>
              </a:ext>
            </a:extLst>
          </p:cNvPr>
          <p:cNvCxnSpPr>
            <a:cxnSpLocks/>
            <a:stCxn id="10" idx="2"/>
            <a:endCxn id="2" idx="3"/>
          </p:cNvCxnSpPr>
          <p:nvPr/>
        </p:nvCxnSpPr>
        <p:spPr>
          <a:xfrm flipH="1">
            <a:off x="3745523" y="1389239"/>
            <a:ext cx="1667610" cy="174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646A6C-7808-4D59-B86F-E4C400F71358}"/>
              </a:ext>
            </a:extLst>
          </p:cNvPr>
          <p:cNvSpPr/>
          <p:nvPr/>
        </p:nvSpPr>
        <p:spPr>
          <a:xfrm>
            <a:off x="9381392" y="5556738"/>
            <a:ext cx="1890342" cy="78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Changes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0BEB05-AF8A-4C36-80D5-A0384D161FF6}"/>
              </a:ext>
            </a:extLst>
          </p:cNvPr>
          <p:cNvSpPr/>
          <p:nvPr/>
        </p:nvSpPr>
        <p:spPr>
          <a:xfrm>
            <a:off x="9381392" y="3538904"/>
            <a:ext cx="1890342" cy="78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Commit &amp; PUSH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0A9511-99E3-4F09-AD61-0F94C8479A92}"/>
              </a:ext>
            </a:extLst>
          </p:cNvPr>
          <p:cNvCxnSpPr>
            <a:endCxn id="10" idx="6"/>
          </p:cNvCxnSpPr>
          <p:nvPr/>
        </p:nvCxnSpPr>
        <p:spPr>
          <a:xfrm rot="10800000">
            <a:off x="7681548" y="1389240"/>
            <a:ext cx="2376853" cy="2149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0CBB8-3B07-48E6-87AD-0C78936A6297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flipV="1">
            <a:off x="10326563" y="4321420"/>
            <a:ext cx="0" cy="123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08F9BF-6163-4413-A6A4-3539CB41C018}"/>
              </a:ext>
            </a:extLst>
          </p:cNvPr>
          <p:cNvSpPr/>
          <p:nvPr/>
        </p:nvSpPr>
        <p:spPr>
          <a:xfrm>
            <a:off x="5972907" y="5556738"/>
            <a:ext cx="2033941" cy="92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Clone repo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A42999-B650-459F-9E58-29F2E16C67E1}"/>
              </a:ext>
            </a:extLst>
          </p:cNvPr>
          <p:cNvCxnSpPr>
            <a:cxnSpLocks/>
          </p:cNvCxnSpPr>
          <p:nvPr/>
        </p:nvCxnSpPr>
        <p:spPr>
          <a:xfrm>
            <a:off x="6777402" y="2198131"/>
            <a:ext cx="0" cy="335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5419D6-A11B-4DDB-B751-00BBFD52A80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13077" y="5947996"/>
            <a:ext cx="146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E19635-4E9C-41BB-9CA8-9C6E7159AB5B}"/>
              </a:ext>
            </a:extLst>
          </p:cNvPr>
          <p:cNvSpPr txBox="1"/>
          <p:nvPr/>
        </p:nvSpPr>
        <p:spPr>
          <a:xfrm rot="18804925">
            <a:off x="3310906" y="1879742"/>
            <a:ext cx="238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Auto-build and host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0550D0-9B0E-4F70-8BE7-A9092FE80F3E}"/>
              </a:ext>
            </a:extLst>
          </p:cNvPr>
          <p:cNvSpPr txBox="1"/>
          <p:nvPr/>
        </p:nvSpPr>
        <p:spPr>
          <a:xfrm>
            <a:off x="8953500" y="3138854"/>
            <a:ext cx="2444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Main branch updated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B6C4C4-30D9-4B41-8D31-125F952DE047}"/>
              </a:ext>
            </a:extLst>
          </p:cNvPr>
          <p:cNvSpPr txBox="1"/>
          <p:nvPr/>
        </p:nvSpPr>
        <p:spPr>
          <a:xfrm rot="5400000">
            <a:off x="3884028" y="5506159"/>
            <a:ext cx="6097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only with access rights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1A2BE2-66B5-4C39-8ADB-1BCC79E0805D}"/>
              </a:ext>
            </a:extLst>
          </p:cNvPr>
          <p:cNvCxnSpPr>
            <a:cxnSpLocks/>
          </p:cNvCxnSpPr>
          <p:nvPr/>
        </p:nvCxnSpPr>
        <p:spPr>
          <a:xfrm>
            <a:off x="4196861" y="6724651"/>
            <a:ext cx="5501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45F348-8E27-415E-A264-6E890207DA83}"/>
              </a:ext>
            </a:extLst>
          </p:cNvPr>
          <p:cNvSpPr txBox="1"/>
          <p:nvPr/>
        </p:nvSpPr>
        <p:spPr>
          <a:xfrm>
            <a:off x="4196861" y="635531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Devs</a:t>
            </a:r>
          </a:p>
        </p:txBody>
      </p:sp>
    </p:spTree>
    <p:extLst>
      <p:ext uri="{BB962C8B-B14F-4D97-AF65-F5344CB8AC3E}">
        <p14:creationId xmlns:p14="http://schemas.microsoft.com/office/powerpoint/2010/main" val="206918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D9C0A-A0FC-4E33-9DAA-964293699261}"/>
              </a:ext>
            </a:extLst>
          </p:cNvPr>
          <p:cNvSpPr/>
          <p:nvPr/>
        </p:nvSpPr>
        <p:spPr>
          <a:xfrm>
            <a:off x="1043427" y="2404723"/>
            <a:ext cx="2074985" cy="103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Netlify Frontend</a:t>
            </a:r>
          </a:p>
          <a:p>
            <a:pPr algn="ctr"/>
            <a:r>
              <a:rPr lang="en-IN" dirty="0"/>
              <a:t>HOSTED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AEA17D-EC32-4651-A401-BF127B55E69F}"/>
              </a:ext>
            </a:extLst>
          </p:cNvPr>
          <p:cNvCxnSpPr/>
          <p:nvPr/>
        </p:nvCxnSpPr>
        <p:spPr>
          <a:xfrm>
            <a:off x="4062046" y="430823"/>
            <a:ext cx="0" cy="621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012804-1726-4FE7-B613-520753FF6DAC}"/>
              </a:ext>
            </a:extLst>
          </p:cNvPr>
          <p:cNvSpPr txBox="1"/>
          <p:nvPr/>
        </p:nvSpPr>
        <p:spPr>
          <a:xfrm>
            <a:off x="3157901" y="48533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97839B-852B-4394-9C9E-EDF92F462A39}"/>
              </a:ext>
            </a:extLst>
          </p:cNvPr>
          <p:cNvCxnSpPr>
            <a:cxnSpLocks/>
          </p:cNvCxnSpPr>
          <p:nvPr/>
        </p:nvCxnSpPr>
        <p:spPr>
          <a:xfrm flipH="1">
            <a:off x="149469" y="5266592"/>
            <a:ext cx="3784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700ACE1-41F3-4A92-A79F-E9211C294C9C}"/>
              </a:ext>
            </a:extLst>
          </p:cNvPr>
          <p:cNvSpPr/>
          <p:nvPr/>
        </p:nvSpPr>
        <p:spPr>
          <a:xfrm>
            <a:off x="5269569" y="3550412"/>
            <a:ext cx="1600332" cy="1061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on GITHUB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A48E6-C291-489A-BC85-082EB0AFF197}"/>
              </a:ext>
            </a:extLst>
          </p:cNvPr>
          <p:cNvSpPr txBox="1"/>
          <p:nvPr/>
        </p:nvSpPr>
        <p:spPr>
          <a:xfrm>
            <a:off x="149469" y="148634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main Web-GIS application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F209E2-DFFA-4CC6-846A-BAB1EE7680C9}"/>
              </a:ext>
            </a:extLst>
          </p:cNvPr>
          <p:cNvSpPr/>
          <p:nvPr/>
        </p:nvSpPr>
        <p:spPr>
          <a:xfrm>
            <a:off x="9381391" y="5736597"/>
            <a:ext cx="1600332" cy="5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Changes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CB036-1CEF-4B1F-BDDB-5CB3392E3248}"/>
              </a:ext>
            </a:extLst>
          </p:cNvPr>
          <p:cNvSpPr/>
          <p:nvPr/>
        </p:nvSpPr>
        <p:spPr>
          <a:xfrm>
            <a:off x="9381392" y="3799354"/>
            <a:ext cx="1459523" cy="56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Commit &amp; PUSH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C0767B8-DE73-4393-9F58-673CDF73C2E3}"/>
              </a:ext>
            </a:extLst>
          </p:cNvPr>
          <p:cNvCxnSpPr>
            <a:cxnSpLocks/>
            <a:stCxn id="10" idx="1"/>
            <a:endCxn id="6" idx="6"/>
          </p:cNvCxnSpPr>
          <p:nvPr/>
        </p:nvCxnSpPr>
        <p:spPr>
          <a:xfrm rot="10800000">
            <a:off x="6869902" y="4081268"/>
            <a:ext cx="2511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FB1E80-2FD6-4316-81F8-289DB8B5A43D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0111154" y="4363181"/>
            <a:ext cx="70403" cy="137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7EF5FA-4586-46A8-980A-05612497BC5D}"/>
              </a:ext>
            </a:extLst>
          </p:cNvPr>
          <p:cNvSpPr/>
          <p:nvPr/>
        </p:nvSpPr>
        <p:spPr>
          <a:xfrm>
            <a:off x="5551234" y="5736597"/>
            <a:ext cx="1600332" cy="5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Clone repo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0C4F31-115E-4F9D-BE8C-087F58BBB84F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6069735" y="4612122"/>
            <a:ext cx="281665" cy="112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7C0C-67F0-4776-8DFF-524E0199624F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7151566" y="6018510"/>
            <a:ext cx="2229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0B0CDF-EC91-4017-AA9E-7AF35061B4D4}"/>
              </a:ext>
            </a:extLst>
          </p:cNvPr>
          <p:cNvSpPr txBox="1"/>
          <p:nvPr/>
        </p:nvSpPr>
        <p:spPr>
          <a:xfrm>
            <a:off x="2590822" y="4074882"/>
            <a:ext cx="2074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Auto-build and host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E10C71-A54C-40BB-A6CF-4F511632E8B3}"/>
              </a:ext>
            </a:extLst>
          </p:cNvPr>
          <p:cNvSpPr txBox="1"/>
          <p:nvPr/>
        </p:nvSpPr>
        <p:spPr>
          <a:xfrm>
            <a:off x="7151566" y="3853342"/>
            <a:ext cx="1143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Main branch updated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90806B-C1F1-46BE-ADF7-7659C1D5CC6F}"/>
              </a:ext>
            </a:extLst>
          </p:cNvPr>
          <p:cNvCxnSpPr>
            <a:cxnSpLocks/>
          </p:cNvCxnSpPr>
          <p:nvPr/>
        </p:nvCxnSpPr>
        <p:spPr>
          <a:xfrm>
            <a:off x="4196861" y="6724651"/>
            <a:ext cx="791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7C485C-FA7E-42CB-85C7-6B434D757C43}"/>
              </a:ext>
            </a:extLst>
          </p:cNvPr>
          <p:cNvSpPr txBox="1"/>
          <p:nvPr/>
        </p:nvSpPr>
        <p:spPr>
          <a:xfrm>
            <a:off x="4196861" y="635531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Devs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07C468-39D2-4AE0-AE0F-7FAE10FB9FD0}"/>
              </a:ext>
            </a:extLst>
          </p:cNvPr>
          <p:cNvSpPr txBox="1"/>
          <p:nvPr/>
        </p:nvSpPr>
        <p:spPr>
          <a:xfrm>
            <a:off x="7249508" y="5803066"/>
            <a:ext cx="2033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For Add/Upgrade/Del Widgets and App functions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C4030E-218C-453F-AF74-3AFE575C3F44}"/>
              </a:ext>
            </a:extLst>
          </p:cNvPr>
          <p:cNvSpPr txBox="1"/>
          <p:nvPr/>
        </p:nvSpPr>
        <p:spPr>
          <a:xfrm>
            <a:off x="9149861" y="4430458"/>
            <a:ext cx="2444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Verify working before pushing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08758F-9CF1-49CD-8DAD-472171BA0B83}"/>
              </a:ext>
            </a:extLst>
          </p:cNvPr>
          <p:cNvSpPr/>
          <p:nvPr/>
        </p:nvSpPr>
        <p:spPr>
          <a:xfrm>
            <a:off x="5364944" y="545409"/>
            <a:ext cx="1679327" cy="151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Maps &amp; Features HOSTED on ARCGIS ONLINE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D5F943-1325-4D08-A62C-8A4ACBE8A004}"/>
              </a:ext>
            </a:extLst>
          </p:cNvPr>
          <p:cNvCxnSpPr>
            <a:cxnSpLocks/>
          </p:cNvCxnSpPr>
          <p:nvPr/>
        </p:nvCxnSpPr>
        <p:spPr>
          <a:xfrm>
            <a:off x="4062046" y="3103685"/>
            <a:ext cx="8129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65F280D-A54C-424C-A026-2D851CBCD06E}"/>
              </a:ext>
            </a:extLst>
          </p:cNvPr>
          <p:cNvSpPr/>
          <p:nvPr/>
        </p:nvSpPr>
        <p:spPr>
          <a:xfrm>
            <a:off x="9993790" y="1012949"/>
            <a:ext cx="1600332" cy="56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Changes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310B1E-F0B1-4A23-8646-3B49DD67D5CC}"/>
              </a:ext>
            </a:extLst>
          </p:cNvPr>
          <p:cNvCxnSpPr>
            <a:cxnSpLocks/>
            <a:stCxn id="71" idx="1"/>
            <a:endCxn id="66" idx="3"/>
          </p:cNvCxnSpPr>
          <p:nvPr/>
        </p:nvCxnSpPr>
        <p:spPr>
          <a:xfrm flipH="1">
            <a:off x="7044271" y="1294862"/>
            <a:ext cx="2949519" cy="1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BADB1AC-4923-46E4-A1D9-7757B2C56C41}"/>
              </a:ext>
            </a:extLst>
          </p:cNvPr>
          <p:cNvSpPr txBox="1"/>
          <p:nvPr/>
        </p:nvSpPr>
        <p:spPr>
          <a:xfrm>
            <a:off x="10040748" y="1636586"/>
            <a:ext cx="1740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EDIT/Append/Replace hosted features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D15325-8FFA-4B4E-9888-0BBC8A838CD7}"/>
              </a:ext>
            </a:extLst>
          </p:cNvPr>
          <p:cNvCxnSpPr>
            <a:cxnSpLocks/>
            <a:stCxn id="6" idx="2"/>
            <a:endCxn id="2" idx="2"/>
          </p:cNvCxnSpPr>
          <p:nvPr/>
        </p:nvCxnSpPr>
        <p:spPr>
          <a:xfrm rot="10800000">
            <a:off x="2080921" y="3442217"/>
            <a:ext cx="3188649" cy="639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BF87CE6-0F23-49CA-80E4-EB5C81C20193}"/>
              </a:ext>
            </a:extLst>
          </p:cNvPr>
          <p:cNvCxnSpPr>
            <a:cxnSpLocks/>
          </p:cNvCxnSpPr>
          <p:nvPr/>
        </p:nvCxnSpPr>
        <p:spPr>
          <a:xfrm rot="5400000">
            <a:off x="4271801" y="1021485"/>
            <a:ext cx="858396" cy="3086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346C2A1-BF15-4895-BC2F-0FB2BACCAFAC}"/>
              </a:ext>
            </a:extLst>
          </p:cNvPr>
          <p:cNvCxnSpPr>
            <a:cxnSpLocks/>
            <a:stCxn id="2" idx="0"/>
            <a:endCxn id="66" idx="1"/>
          </p:cNvCxnSpPr>
          <p:nvPr/>
        </p:nvCxnSpPr>
        <p:spPr>
          <a:xfrm rot="5400000" flipH="1" flipV="1">
            <a:off x="3173192" y="212971"/>
            <a:ext cx="1099481" cy="328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2037D43-2BD7-4482-B620-1BD37CB01FC9}"/>
              </a:ext>
            </a:extLst>
          </p:cNvPr>
          <p:cNvSpPr txBox="1"/>
          <p:nvPr/>
        </p:nvSpPr>
        <p:spPr>
          <a:xfrm>
            <a:off x="2368467" y="1033252"/>
            <a:ext cx="2074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Requests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90E676C-1836-4286-B616-EE6B268ED594}"/>
              </a:ext>
            </a:extLst>
          </p:cNvPr>
          <p:cNvSpPr txBox="1"/>
          <p:nvPr/>
        </p:nvSpPr>
        <p:spPr>
          <a:xfrm>
            <a:off x="4063661" y="2705351"/>
            <a:ext cx="2074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Response+ Output</a:t>
            </a:r>
          </a:p>
        </p:txBody>
      </p:sp>
    </p:spTree>
    <p:extLst>
      <p:ext uri="{BB962C8B-B14F-4D97-AF65-F5344CB8AC3E}">
        <p14:creationId xmlns:p14="http://schemas.microsoft.com/office/powerpoint/2010/main" val="2373073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</TotalTime>
  <Words>198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IIT BHU WEB-GIS PORTAL</vt:lpstr>
      <vt:lpstr>IMP LINKS</vt:lpstr>
      <vt:lpstr>GITHUB REPO links resp.</vt:lpstr>
      <vt:lpstr>WORKING OF THE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BHU WEB-GIS PORTAL</dc:title>
  <dc:creator>HP</dc:creator>
  <cp:lastModifiedBy>HP</cp:lastModifiedBy>
  <cp:revision>5</cp:revision>
  <dcterms:created xsi:type="dcterms:W3CDTF">2021-05-11T03:46:15Z</dcterms:created>
  <dcterms:modified xsi:type="dcterms:W3CDTF">2021-05-11T04:23:15Z</dcterms:modified>
</cp:coreProperties>
</file>