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123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86A26-276F-41D5-BB4D-4F744E3EE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0207A-B744-4D9C-845E-906BAA507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56DFB-9B3C-4517-B709-1D854BAD3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4094C-9055-4A28-A9A2-E98918FC1C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E3FEC-9210-4F93-AA5F-02D0B5F45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B8E3-A338-4DEA-82D7-3BD82F6D6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87349-C64C-491D-94B7-E244664374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21227-1798-4D47-81EE-0D913B981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ABF8-8A19-40A6-90D6-F7FE9D031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D8C3C-E874-4CD3-9328-7B44E0CC0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6CA3-24AB-4DE2-B542-5F511B1BA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3BFEF881-7430-4BF6-8E9F-B327A87F7B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My Documents\351\f12-12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3463925" cy="3962400"/>
          </a:xfrm>
          <a:prstGeom prst="rect">
            <a:avLst/>
          </a:prstGeom>
          <a:noFill/>
        </p:spPr>
      </p:pic>
      <p:pic>
        <p:nvPicPr>
          <p:cNvPr id="8195" name="Picture 3" descr="C:\My Documents\351\f12-12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76200"/>
            <a:ext cx="3457575" cy="3962400"/>
          </a:xfrm>
          <a:prstGeom prst="rect">
            <a:avLst/>
          </a:prstGeom>
          <a:noFill/>
        </p:spPr>
      </p:pic>
      <p:pic>
        <p:nvPicPr>
          <p:cNvPr id="8196" name="Picture 4" descr="C:\My Documents\351\t12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114800"/>
            <a:ext cx="4516438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WP Greek Century</vt:lpstr>
      <vt:lpstr>Default Design</vt:lpstr>
      <vt:lpstr>Slide 1</vt:lpstr>
    </vt:vector>
  </TitlesOfParts>
  <Company>BYU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CEEN</dc:creator>
  <cp:lastModifiedBy>akm</cp:lastModifiedBy>
  <cp:revision>6</cp:revision>
  <dcterms:created xsi:type="dcterms:W3CDTF">2002-03-29T16:11:56Z</dcterms:created>
  <dcterms:modified xsi:type="dcterms:W3CDTF">2015-11-03T18:08:58Z</dcterms:modified>
</cp:coreProperties>
</file>