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82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6B7ACB55-0781-4B08-9238-FFDD3C7C6B8A}" type="datetimeFigureOut">
              <a:rPr lang="en-US" smtClean="0"/>
              <a:t>5/14/2020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02DCD802-F1C9-482D-BD1F-43F8206EDC86}"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7ACB55-0781-4B08-9238-FFDD3C7C6B8A}"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CD802-F1C9-482D-BD1F-43F8206EDC8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7ACB55-0781-4B08-9238-FFDD3C7C6B8A}"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CD802-F1C9-482D-BD1F-43F8206EDC8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7ACB55-0781-4B08-9238-FFDD3C7C6B8A}"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CD802-F1C9-482D-BD1F-43F8206EDC8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B7ACB55-0781-4B08-9238-FFDD3C7C6B8A}"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02DCD802-F1C9-482D-BD1F-43F8206EDC8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B7ACB55-0781-4B08-9238-FFDD3C7C6B8A}"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CD802-F1C9-482D-BD1F-43F8206EDC8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B7ACB55-0781-4B08-9238-FFDD3C7C6B8A}" type="datetimeFigureOut">
              <a:rPr lang="en-US" smtClean="0"/>
              <a:t>5/14/2020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DCD802-F1C9-482D-BD1F-43F8206EDC8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B7ACB55-0781-4B08-9238-FFDD3C7C6B8A}" type="datetimeFigureOut">
              <a:rPr lang="en-US" smtClean="0"/>
              <a:t>5/14/2020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DCD802-F1C9-482D-BD1F-43F8206EDC8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7ACB55-0781-4B08-9238-FFDD3C7C6B8A}" type="datetimeFigureOut">
              <a:rPr lang="en-US" smtClean="0"/>
              <a:t>5/14/2020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DCD802-F1C9-482D-BD1F-43F8206EDC8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B7ACB55-0781-4B08-9238-FFDD3C7C6B8A}"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CD802-F1C9-482D-BD1F-43F8206EDC8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B7ACB55-0781-4B08-9238-FFDD3C7C6B8A}"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CD802-F1C9-482D-BD1F-43F8206EDC8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B7ACB55-0781-4B08-9238-FFDD3C7C6B8A}" type="datetimeFigureOut">
              <a:rPr lang="en-US" smtClean="0"/>
              <a:t>5/14/2020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2DCD802-F1C9-482D-BD1F-43F8206EDC8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PROJECT :-</a:t>
            </a:r>
            <a:endParaRPr lang="en-US" dirty="0"/>
          </a:p>
        </p:txBody>
      </p:sp>
      <p:sp>
        <p:nvSpPr>
          <p:cNvPr id="3" name="Subtitle 2"/>
          <p:cNvSpPr>
            <a:spLocks noGrp="1"/>
          </p:cNvSpPr>
          <p:nvPr>
            <p:ph type="subTitle" idx="1"/>
          </p:nvPr>
        </p:nvSpPr>
        <p:spPr/>
        <p:txBody>
          <a:bodyPr>
            <a:noAutofit/>
          </a:bodyPr>
          <a:lstStyle/>
          <a:p>
            <a:r>
              <a:rPr lang="en-US" sz="4800" dirty="0" smtClean="0">
                <a:solidFill>
                  <a:schemeClr val="accent1"/>
                </a:solidFill>
              </a:rPr>
              <a:t>HAPPENING PLACES IN CYBERCITY</a:t>
            </a:r>
            <a:endParaRPr lang="en-US" sz="48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381000" y="2590800"/>
            <a:ext cx="8229600" cy="4709160"/>
          </a:xfrm>
        </p:spPr>
        <p:txBody>
          <a:bodyPr/>
          <a:lstStyle/>
          <a:p>
            <a:r>
              <a:rPr lang="en-US" dirty="0" smtClean="0"/>
              <a:t>College students and office goers often get perplexed while finding precise locations for recreational purposes in </a:t>
            </a:r>
            <a:r>
              <a:rPr lang="en-US" dirty="0" err="1" smtClean="0"/>
              <a:t>CyberCity,DelhiNCR</a:t>
            </a:r>
            <a:r>
              <a:rPr lang="en-US" dirty="0" smtClean="0"/>
              <a:t> during the course of </a:t>
            </a:r>
            <a:r>
              <a:rPr lang="en-US" dirty="0" err="1" smtClean="0"/>
              <a:t>weekends.So</a:t>
            </a:r>
            <a:r>
              <a:rPr lang="en-US" dirty="0" smtClean="0"/>
              <a:t>, let's try to suggest apt happening locations in </a:t>
            </a:r>
            <a:r>
              <a:rPr lang="en-US" dirty="0" err="1" smtClean="0"/>
              <a:t>CyberCity</a:t>
            </a:r>
            <a:r>
              <a:rPr lang="en-US"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Acquisition And Cleaning</a:t>
            </a:r>
            <a:endParaRPr lang="en-US" dirty="0"/>
          </a:p>
        </p:txBody>
      </p:sp>
      <p:sp>
        <p:nvSpPr>
          <p:cNvPr id="3" name="Content Placeholder 2"/>
          <p:cNvSpPr>
            <a:spLocks noGrp="1"/>
          </p:cNvSpPr>
          <p:nvPr>
            <p:ph idx="1"/>
          </p:nvPr>
        </p:nvSpPr>
        <p:spPr>
          <a:xfrm>
            <a:off x="457200" y="2148840"/>
            <a:ext cx="8229600" cy="4709160"/>
          </a:xfrm>
        </p:spPr>
        <p:txBody>
          <a:bodyPr/>
          <a:lstStyle/>
          <a:p>
            <a:r>
              <a:rPr lang="en-US" dirty="0" smtClean="0"/>
              <a:t>The </a:t>
            </a:r>
            <a:r>
              <a:rPr lang="en-US" dirty="0" err="1" smtClean="0"/>
              <a:t>geolocation</a:t>
            </a:r>
            <a:r>
              <a:rPr lang="en-US" dirty="0" smtClean="0"/>
              <a:t> coordinates of </a:t>
            </a:r>
            <a:r>
              <a:rPr lang="en-US" dirty="0" err="1" smtClean="0"/>
              <a:t>cybercity</a:t>
            </a:r>
            <a:r>
              <a:rPr lang="en-US" dirty="0" smtClean="0"/>
              <a:t>, Foursquare API, libraries like pandas, </a:t>
            </a:r>
            <a:r>
              <a:rPr lang="en-US" dirty="0" err="1" smtClean="0"/>
              <a:t>numpy,sklearn,matplotlib</a:t>
            </a:r>
            <a:r>
              <a:rPr lang="en-US" dirty="0" smtClean="0"/>
              <a:t>, </a:t>
            </a:r>
            <a:r>
              <a:rPr lang="en-US" dirty="0" err="1" smtClean="0"/>
              <a:t>etc.are</a:t>
            </a:r>
            <a:r>
              <a:rPr lang="en-US" dirty="0" smtClean="0"/>
              <a:t> required. Data downloaded or scraped from multiple sources were combined into one table. There were </a:t>
            </a:r>
            <a:r>
              <a:rPr lang="en-US" dirty="0" err="1" smtClean="0"/>
              <a:t>alot</a:t>
            </a:r>
            <a:r>
              <a:rPr lang="en-US" dirty="0" smtClean="0"/>
              <a:t> </a:t>
            </a:r>
            <a:r>
              <a:rPr lang="en-US" dirty="0" smtClean="0"/>
              <a:t>of missing values from previous </a:t>
            </a:r>
            <a:r>
              <a:rPr lang="en-US" dirty="0" smtClean="0"/>
              <a:t>visits.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Calculation of target variable- which in this case is the college students and the office goers, applying linear regression techniques to find relationship between locations and people frequenting </a:t>
            </a:r>
            <a:r>
              <a:rPr lang="en-US" dirty="0" err="1" smtClean="0"/>
              <a:t>them,relationship</a:t>
            </a:r>
            <a:r>
              <a:rPr lang="en-US" dirty="0" smtClean="0"/>
              <a:t> between the </a:t>
            </a:r>
            <a:r>
              <a:rPr lang="en-US" dirty="0" err="1" smtClean="0"/>
              <a:t>neighbourhoods</a:t>
            </a:r>
            <a:r>
              <a:rPr lang="en-US" dirty="0" smtClean="0"/>
              <a:t> and the weekday as well as the weekend turnout of people to them happening places and a comparison of the three happening </a:t>
            </a:r>
            <a:r>
              <a:rPr lang="en-US" dirty="0" err="1" smtClean="0"/>
              <a:t>pl;aces</a:t>
            </a:r>
            <a:r>
              <a:rPr lang="en-US" dirty="0" smtClean="0"/>
              <a:t> in the </a:t>
            </a:r>
            <a:r>
              <a:rPr lang="en-US" dirty="0" err="1" smtClean="0"/>
              <a:t>CyberCity</a:t>
            </a:r>
            <a:r>
              <a:rPr lang="en-US" dirty="0" smtClean="0"/>
              <a:t> with regards to college students as well as office goers frequenting </a:t>
            </a:r>
            <a:r>
              <a:rPr lang="en-US" dirty="0" smtClean="0"/>
              <a:t>them.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457200" y="2148840"/>
            <a:ext cx="8229600" cy="4709160"/>
          </a:xfrm>
        </p:spPr>
        <p:txBody>
          <a:bodyPr/>
          <a:lstStyle/>
          <a:p>
            <a:r>
              <a:rPr lang="en-US" dirty="0" smtClean="0"/>
              <a:t>The results of research data and analysis suggest that Sector 29 and DLF Phase3 are most frequented by visitors during the course of weekends by the target audience of college students and office goers.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a:t>
            </a:r>
            <a:endParaRPr lang="en-US" dirty="0"/>
          </a:p>
        </p:txBody>
      </p:sp>
      <p:sp>
        <p:nvSpPr>
          <p:cNvPr id="3" name="Content Placeholder 2"/>
          <p:cNvSpPr>
            <a:spLocks noGrp="1"/>
          </p:cNvSpPr>
          <p:nvPr>
            <p:ph idx="1"/>
          </p:nvPr>
        </p:nvSpPr>
        <p:spPr/>
        <p:txBody>
          <a:bodyPr/>
          <a:lstStyle/>
          <a:p>
            <a:r>
              <a:rPr lang="en-US" dirty="0" smtClean="0"/>
              <a:t>The observation I made is that the following two places- sector 29 and phase 3 are most frequented during weekends but phase 4 is frequented throughout the whole </a:t>
            </a:r>
            <a:r>
              <a:rPr lang="en-US" dirty="0" err="1" smtClean="0"/>
              <a:t>week.Hence</a:t>
            </a:r>
            <a:r>
              <a:rPr lang="en-US" dirty="0" smtClean="0"/>
              <a:t>, I recommend phase 4 is happening place of </a:t>
            </a:r>
            <a:r>
              <a:rPr lang="en-US" dirty="0" err="1" smtClean="0"/>
              <a:t>cybercity</a:t>
            </a:r>
            <a:r>
              <a:rPr lang="en-US" dirty="0" smtClean="0"/>
              <a:t> at any given point of time in contrast to the rest two which are happening places only during weekends.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457200" y="2148840"/>
            <a:ext cx="8229600" cy="4709160"/>
          </a:xfrm>
        </p:spPr>
        <p:txBody>
          <a:bodyPr/>
          <a:lstStyle/>
          <a:p>
            <a:pPr>
              <a:buNone/>
            </a:pPr>
            <a:r>
              <a:rPr lang="en-US" dirty="0" smtClean="0"/>
              <a:t>Thus, happening places in case of a prime district as </a:t>
            </a:r>
            <a:r>
              <a:rPr lang="en-US" dirty="0" err="1" smtClean="0"/>
              <a:t>CyberCity</a:t>
            </a:r>
            <a:r>
              <a:rPr lang="en-US" dirty="0" smtClean="0"/>
              <a:t> are often surrounded by posh </a:t>
            </a:r>
            <a:r>
              <a:rPr lang="en-US" dirty="0" err="1" smtClean="0"/>
              <a:t>neighbourhoods</a:t>
            </a:r>
            <a:r>
              <a:rPr lang="en-US" dirty="0" smtClean="0"/>
              <a:t> that complement the increase of college student and office goers turnout during the weekends as well as during the rest of the week as in case of phase 4.</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8</TotalTime>
  <Words>306</Words>
  <Application>Microsoft Office PowerPoint</Application>
  <PresentationFormat>On-screen Show (4:3)</PresentationFormat>
  <Paragraphs>14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Apex</vt:lpstr>
      <vt:lpstr>CAPSTONE PROJECT :-</vt:lpstr>
      <vt:lpstr>Introduction</vt:lpstr>
      <vt:lpstr>Data Acquisition And Cleaning</vt:lpstr>
      <vt:lpstr>Exploratory Data Analysis</vt:lpstr>
      <vt:lpstr>RESULTS</vt:lpstr>
      <vt:lpstr>DISCUSSIONS</vt:lpstr>
      <vt:lpstr>CONCLUSIONS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creator>admin</dc:creator>
  <cp:lastModifiedBy>admin</cp:lastModifiedBy>
  <cp:revision>1</cp:revision>
  <dcterms:created xsi:type="dcterms:W3CDTF">2020-05-13T19:58:02Z</dcterms:created>
  <dcterms:modified xsi:type="dcterms:W3CDTF">2020-05-13T20:06:11Z</dcterms:modified>
</cp:coreProperties>
</file>