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3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72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2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90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2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5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34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3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1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28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9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1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1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2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0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0BF8B8-F77C-4747-99C3-0897CBB4A5FC}" type="datetimeFigureOut">
              <a:rPr lang="en-IN" smtClean="0"/>
              <a:t>23/10/2020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25C2-0A69-4894-ACBE-AFC5AEDAF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771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  <p:sldLayoutId id="2147484250" r:id="rId12"/>
    <p:sldLayoutId id="2147484251" r:id="rId13"/>
    <p:sldLayoutId id="2147484252" r:id="rId14"/>
    <p:sldLayoutId id="2147484253" r:id="rId15"/>
    <p:sldLayoutId id="2147484254" r:id="rId16"/>
    <p:sldLayoutId id="21474842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A239-E00B-485E-86EE-F259983ED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530943"/>
            <a:ext cx="8676222" cy="119462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DAA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01C5-06C2-42F8-9D2B-FA0CEE41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2349910"/>
            <a:ext cx="8676222" cy="3814916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MEMBERS</a:t>
            </a:r>
          </a:p>
          <a:p>
            <a:pPr algn="ctr"/>
            <a:endParaRPr lang="en-IN" sz="3600" dirty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ctr"/>
            <a:r>
              <a:rPr lang="en-IN" sz="3200" dirty="0">
                <a:solidFill>
                  <a:schemeClr val="tx1"/>
                </a:solidFill>
              </a:rPr>
              <a:t>RISHABH RATHI (A - 69)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</a:rPr>
              <a:t>SHREYAS BARVE (A – 75)</a:t>
            </a:r>
          </a:p>
        </p:txBody>
      </p:sp>
    </p:spTree>
    <p:extLst>
      <p:ext uri="{BB962C8B-B14F-4D97-AF65-F5344CB8AC3E}">
        <p14:creationId xmlns:p14="http://schemas.microsoft.com/office/powerpoint/2010/main" val="301248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DBDD-8528-4409-BF93-BC205C22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5470"/>
            <a:ext cx="9905998" cy="125853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lgerian" panose="04020705040A02060702" pitchFamily="82" charset="0"/>
              </a:rPr>
              <a:t>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DD1A-878D-49CB-8256-95DBDE23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1149"/>
            <a:ext cx="9905998" cy="4739147"/>
          </a:xfrm>
        </p:spPr>
        <p:txBody>
          <a:bodyPr>
            <a:normAutofit/>
          </a:bodyPr>
          <a:lstStyle/>
          <a:p>
            <a:r>
              <a:rPr lang="en-IN" sz="2800" dirty="0"/>
              <a:t>User will provide the dimensions of the matrix.</a:t>
            </a:r>
          </a:p>
          <a:p>
            <a:r>
              <a:rPr lang="en-IN" sz="2800" dirty="0"/>
              <a:t>Generate a matrix with values 1 and 0 randomly.</a:t>
            </a:r>
          </a:p>
          <a:p>
            <a:r>
              <a:rPr lang="en-IN" sz="2800" dirty="0"/>
              <a:t>Starting from the top left cell of the matrix, calculate the number of paths to the last column of the matrix.</a:t>
            </a:r>
          </a:p>
          <a:p>
            <a:r>
              <a:rPr lang="en-IN" sz="2800" dirty="0"/>
              <a:t>If the cell has 1 you can move forward but if the cell has 0 backtrack and take another path. Following this way calculate all possible paths.</a:t>
            </a:r>
          </a:p>
          <a:p>
            <a:r>
              <a:rPr lang="en-IN" sz="2800" dirty="0"/>
              <a:t>If there is no path return 0.</a:t>
            </a:r>
          </a:p>
        </p:txBody>
      </p:sp>
    </p:spTree>
    <p:extLst>
      <p:ext uri="{BB962C8B-B14F-4D97-AF65-F5344CB8AC3E}">
        <p14:creationId xmlns:p14="http://schemas.microsoft.com/office/powerpoint/2010/main" val="427210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CEE5E5-32B8-4824-BE50-D0F746DF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62236"/>
              </p:ext>
            </p:extLst>
          </p:nvPr>
        </p:nvGraphicFramePr>
        <p:xfrm>
          <a:off x="2709332" y="586659"/>
          <a:ext cx="6773335" cy="5684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79368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55237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155398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37106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08746227"/>
                    </a:ext>
                  </a:extLst>
                </a:gridCol>
              </a:tblGrid>
              <a:tr h="9474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277378"/>
                  </a:ext>
                </a:extLst>
              </a:tr>
              <a:tr h="9474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27307"/>
                  </a:ext>
                </a:extLst>
              </a:tr>
              <a:tr h="9474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45258"/>
                  </a:ext>
                </a:extLst>
              </a:tr>
              <a:tr h="9474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72342"/>
                  </a:ext>
                </a:extLst>
              </a:tr>
              <a:tr h="9474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3995151"/>
                  </a:ext>
                </a:extLst>
              </a:tr>
              <a:tr h="9474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363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69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22</TotalTime>
  <Words>128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Century Gothic</vt:lpstr>
      <vt:lpstr>Wingdings 3</vt:lpstr>
      <vt:lpstr>Ion</vt:lpstr>
      <vt:lpstr>DAA Project</vt:lpstr>
      <vt:lpstr>Project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Barve</dc:creator>
  <cp:lastModifiedBy>Shreyas Barve</cp:lastModifiedBy>
  <cp:revision>4</cp:revision>
  <dcterms:created xsi:type="dcterms:W3CDTF">2020-10-23T13:54:43Z</dcterms:created>
  <dcterms:modified xsi:type="dcterms:W3CDTF">2020-10-23T14:17:20Z</dcterms:modified>
</cp:coreProperties>
</file>