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6F747-E4B8-4313-8AEF-D4F9FACF4E8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5E00B-D01E-4AF1-9E1C-56EC0FBD3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2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5E00B-D01E-4AF1-9E1C-56EC0FBD3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859F372-8CEA-48EE-A1E5-A85FB972ECB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1606F2-7319-4F6C-BBAB-6D0CB3E4E3D2}" type="datetimeFigureOut">
              <a:rPr lang="en-US" smtClean="0"/>
              <a:t>11/10/2017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90600"/>
            <a:ext cx="7175351" cy="2326567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Personality Based     Expert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57600"/>
            <a:ext cx="5637010" cy="1752600"/>
          </a:xfrm>
        </p:spPr>
        <p:txBody>
          <a:bodyPr/>
          <a:lstStyle/>
          <a:p>
            <a:r>
              <a:rPr lang="en-US" dirty="0" smtClean="0"/>
              <a:t>AI-5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Project ,2017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NO-5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838200"/>
            <a:ext cx="5521911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WORKING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4958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➢ After this based on the personality type and skill set of the user the final Career Advice </a:t>
            </a:r>
            <a:r>
              <a:rPr lang="en-US" sz="2000" dirty="0" smtClean="0"/>
              <a:t>is given </a:t>
            </a:r>
            <a:r>
              <a:rPr lang="en-US" sz="2000" dirty="0"/>
              <a:t>to the User. There are 108 possible advices for which 108 Rules (</a:t>
            </a:r>
            <a:r>
              <a:rPr lang="en-US" sz="2000" dirty="0" smtClean="0"/>
              <a:t>named </a:t>
            </a:r>
            <a:r>
              <a:rPr lang="en-US" sz="2000" dirty="0" err="1" smtClean="0"/>
              <a:t>ESFJ_Doctor</a:t>
            </a:r>
            <a:r>
              <a:rPr lang="en-US" sz="2000" dirty="0" smtClean="0"/>
              <a:t> </a:t>
            </a:r>
            <a:r>
              <a:rPr lang="en-US" sz="2000" dirty="0"/>
              <a:t>and so on) are defined for the expert system</a:t>
            </a:r>
            <a:r>
              <a:rPr lang="en-US" sz="2000" dirty="0" smtClean="0"/>
              <a:t>.</a:t>
            </a:r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 	</a:t>
            </a:r>
            <a:r>
              <a:rPr lang="en-US" sz="2000" dirty="0"/>
              <a:t> ○ Each Rule defines a possible career advice</a:t>
            </a:r>
          </a:p>
          <a:p>
            <a:pPr marL="45720" indent="0">
              <a:buNone/>
            </a:pPr>
            <a:r>
              <a:rPr lang="en-US" sz="2000" dirty="0" smtClean="0"/>
              <a:t>              </a:t>
            </a:r>
            <a:r>
              <a:rPr lang="en-US" sz="2000" dirty="0" smtClean="0"/>
              <a:t>   </a:t>
            </a:r>
            <a:r>
              <a:rPr lang="en-US" sz="2000" dirty="0" smtClean="0"/>
              <a:t>Each </a:t>
            </a:r>
            <a:r>
              <a:rPr lang="en-US" sz="2000" dirty="0"/>
              <a:t>Rule has the following structure</a:t>
            </a:r>
            <a:r>
              <a:rPr lang="en-US" sz="2000" dirty="0" smtClean="0"/>
              <a:t>:</a:t>
            </a:r>
          </a:p>
          <a:p>
            <a:pPr marL="4572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  <a:r>
              <a:rPr lang="en-US" sz="2000" dirty="0" smtClean="0"/>
              <a:t> </a:t>
            </a:r>
            <a:r>
              <a:rPr lang="en-US" sz="2000" dirty="0"/>
              <a:t>■ IF ​Skill Z1 and Skill Z2 present in Fact List and</a:t>
            </a:r>
          </a:p>
          <a:p>
            <a:pPr marL="45720" indent="0">
              <a:buNone/>
            </a:pPr>
            <a:r>
              <a:rPr lang="en-US" sz="2000" dirty="0" smtClean="0"/>
              <a:t>                   </a:t>
            </a:r>
            <a:r>
              <a:rPr lang="en-US" sz="2000" dirty="0" smtClean="0"/>
              <a:t>■ </a:t>
            </a:r>
            <a:r>
              <a:rPr lang="en-US" sz="2000" dirty="0"/>
              <a:t>IF ​Personality type = P</a:t>
            </a:r>
          </a:p>
          <a:p>
            <a:pPr marL="45720" indent="0">
              <a:buNone/>
            </a:pPr>
            <a:r>
              <a:rPr lang="en-US" sz="2000" dirty="0" smtClean="0"/>
              <a:t>          </a:t>
            </a:r>
            <a:r>
              <a:rPr lang="en-US" sz="2000" dirty="0" smtClean="0"/>
              <a:t>                 ● </a:t>
            </a:r>
            <a:r>
              <a:rPr lang="en-US" sz="2000" dirty="0"/>
              <a:t>THEN ​Output Career Advice C (C has 108 possible values).</a:t>
            </a:r>
            <a:endParaRPr lang="en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 </a:t>
            </a:r>
          </a:p>
          <a:p>
            <a:pPr marL="45720" indent="0">
              <a:buNone/>
            </a:pPr>
            <a:endParaRPr lang="en-US" sz="2000" dirty="0" smtClean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4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199" y="533400"/>
            <a:ext cx="5867401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MBTI-Personality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543800" cy="3657600"/>
          </a:xfrm>
        </p:spPr>
        <p:txBody>
          <a:bodyPr/>
          <a:lstStyle/>
          <a:p>
            <a:r>
              <a:rPr lang="en-US" dirty="0" smtClean="0"/>
              <a:t> Even when test-taker answer honestly ,</a:t>
            </a:r>
            <a:r>
              <a:rPr lang="en-US" dirty="0" smtClean="0"/>
              <a:t>there </a:t>
            </a:r>
            <a:r>
              <a:rPr lang="en-US" dirty="0" smtClean="0"/>
              <a:t>is the          reason why the score is different from there true type. </a:t>
            </a:r>
          </a:p>
          <a:p>
            <a:endParaRPr lang="en-US" dirty="0"/>
          </a:p>
          <a:p>
            <a:r>
              <a:rPr lang="en-US" dirty="0" smtClean="0"/>
              <a:t>Taking this one questionnaire  is one step to define your personality type.</a:t>
            </a:r>
          </a:p>
          <a:p>
            <a:endParaRPr lang="en-US" dirty="0"/>
          </a:p>
          <a:p>
            <a:r>
              <a:rPr lang="en-US" dirty="0" smtClean="0"/>
              <a:t>Consider the results with objectivity and caution.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001" y="609600"/>
            <a:ext cx="6019799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MBTI-Explanation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086600" cy="3810000"/>
          </a:xfrm>
        </p:spPr>
        <p:txBody>
          <a:bodyPr/>
          <a:lstStyle/>
          <a:p>
            <a:r>
              <a:rPr lang="en-US" dirty="0" smtClean="0"/>
              <a:t>The test is made up of four different dichotomies or personality descriptions one can either be:</a:t>
            </a:r>
          </a:p>
          <a:p>
            <a:endParaRPr lang="en-US" dirty="0"/>
          </a:p>
          <a:p>
            <a:pPr marL="502920" indent="-457200">
              <a:buAutoNum type="arabicParenR"/>
            </a:pPr>
            <a:r>
              <a:rPr lang="en-US" dirty="0" smtClean="0"/>
              <a:t>Introverted  or Extroverted </a:t>
            </a:r>
          </a:p>
          <a:p>
            <a:pPr marL="502920" indent="-457200">
              <a:buAutoNum type="arabicParenR"/>
            </a:pPr>
            <a:r>
              <a:rPr lang="en-US" dirty="0" smtClean="0"/>
              <a:t>Sensing or Intuitive</a:t>
            </a:r>
          </a:p>
          <a:p>
            <a:pPr marL="502920" indent="-457200">
              <a:buAutoNum type="arabicParenR"/>
            </a:pPr>
            <a:r>
              <a:rPr lang="en-US" dirty="0" smtClean="0"/>
              <a:t>Thinking or Feeling</a:t>
            </a:r>
          </a:p>
          <a:p>
            <a:pPr marL="502920" indent="-457200">
              <a:buAutoNum type="arabicParenR"/>
            </a:pPr>
            <a:r>
              <a:rPr lang="en-US" dirty="0" smtClean="0"/>
              <a:t>Judging or perceptive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6476999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MBTI-TYPES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828800"/>
            <a:ext cx="7048500" cy="42672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1)  ISTJ-The Duty Fulfillers</a:t>
            </a:r>
          </a:p>
          <a:p>
            <a:pPr marL="45720" indent="0">
              <a:buNone/>
            </a:pPr>
            <a:r>
              <a:rPr lang="en-US" dirty="0" smtClean="0"/>
              <a:t>2)  ESTJ-The Guardians</a:t>
            </a:r>
          </a:p>
          <a:p>
            <a:pPr marL="45720" indent="0">
              <a:buNone/>
            </a:pPr>
            <a:r>
              <a:rPr lang="en-US" dirty="0" smtClean="0"/>
              <a:t>3)  ISFJ-The Nurtures</a:t>
            </a:r>
          </a:p>
          <a:p>
            <a:pPr marL="45720" indent="0">
              <a:buNone/>
            </a:pPr>
            <a:r>
              <a:rPr lang="en-US" dirty="0" smtClean="0"/>
              <a:t>4)  ESFJ-The Caregivers</a:t>
            </a:r>
          </a:p>
          <a:p>
            <a:pPr marL="45720" indent="0">
              <a:buNone/>
            </a:pPr>
            <a:r>
              <a:rPr lang="en-US" dirty="0" smtClean="0"/>
              <a:t>5)  ISTP-The Mechanics</a:t>
            </a:r>
          </a:p>
          <a:p>
            <a:pPr marL="45720" indent="0">
              <a:buNone/>
            </a:pPr>
            <a:r>
              <a:rPr lang="en-US" dirty="0" smtClean="0"/>
              <a:t>6)  ESTP-The Doers</a:t>
            </a:r>
          </a:p>
          <a:p>
            <a:pPr marL="45720" indent="0">
              <a:buNone/>
            </a:pPr>
            <a:r>
              <a:rPr lang="en-US" dirty="0" smtClean="0"/>
              <a:t>7)  ESFP-The Performers</a:t>
            </a:r>
          </a:p>
          <a:p>
            <a:pPr marL="45720" indent="0">
              <a:buNone/>
            </a:pPr>
            <a:r>
              <a:rPr lang="en-US" dirty="0" smtClean="0"/>
              <a:t>8)  ISFP-The Artists</a:t>
            </a:r>
          </a:p>
          <a:p>
            <a:pPr marL="45720" indent="0">
              <a:buNone/>
            </a:pPr>
            <a:r>
              <a:rPr lang="en-US" dirty="0" smtClean="0"/>
              <a:t>9)  ENTJ-The Executives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6400800" cy="41148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10)  INTJ-The Scientists</a:t>
            </a:r>
          </a:p>
          <a:p>
            <a:pPr marL="45720" indent="0">
              <a:buNone/>
            </a:pPr>
            <a:r>
              <a:rPr lang="en-US" dirty="0" smtClean="0"/>
              <a:t>11)  ENTP-The visionaries</a:t>
            </a:r>
          </a:p>
          <a:p>
            <a:pPr marL="45720" indent="0">
              <a:buNone/>
            </a:pPr>
            <a:r>
              <a:rPr lang="en-US" dirty="0" smtClean="0"/>
              <a:t>12)  INTP-The Thinkers</a:t>
            </a:r>
          </a:p>
          <a:p>
            <a:pPr marL="45720" indent="0">
              <a:buNone/>
            </a:pPr>
            <a:r>
              <a:rPr lang="en-US" dirty="0" smtClean="0"/>
              <a:t>13)  ENFJ-The Givers</a:t>
            </a:r>
          </a:p>
          <a:p>
            <a:pPr marL="45720" indent="0">
              <a:buNone/>
            </a:pPr>
            <a:r>
              <a:rPr lang="en-US" dirty="0" smtClean="0"/>
              <a:t>14)  INFJ-The Protectors</a:t>
            </a:r>
          </a:p>
          <a:p>
            <a:pPr marL="45720" indent="0">
              <a:buNone/>
            </a:pPr>
            <a:r>
              <a:rPr lang="en-US" dirty="0" smtClean="0"/>
              <a:t>15)  ENFP-The Inspires</a:t>
            </a:r>
          </a:p>
          <a:p>
            <a:pPr marL="45720" indent="0">
              <a:buNone/>
            </a:pPr>
            <a:r>
              <a:rPr lang="en-US" dirty="0" smtClean="0"/>
              <a:t>16)   INFP-The idealists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914400"/>
            <a:ext cx="5445711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15340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➢ </a:t>
            </a:r>
            <a:r>
              <a:rPr lang="en-US" dirty="0" smtClean="0"/>
              <a:t>Initially 8 global variables are declared using </a:t>
            </a:r>
            <a:r>
              <a:rPr lang="en-US" dirty="0" err="1" smtClean="0"/>
              <a:t>defglobal</a:t>
            </a:r>
            <a:r>
              <a:rPr lang="en-US" dirty="0" smtClean="0"/>
              <a:t>    </a:t>
            </a:r>
            <a:r>
              <a:rPr lang="en-US" dirty="0" smtClean="0"/>
              <a:t>construct. The Values of these global variables play a key role in deciding the career advice given as output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➢ </a:t>
            </a:r>
            <a:r>
              <a:rPr lang="en-US" dirty="0" smtClean="0"/>
              <a:t>We have 20 rules (name q1 to q20) each of which represents a question asked by the expert system to the user.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○ Each Question has two Responses  (rep. 1 |rep 2)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The structure of each rule is as following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■</a:t>
            </a:r>
            <a:r>
              <a:rPr lang="en-US" dirty="0" smtClean="0"/>
              <a:t> IF response 1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	THEN Increment personality trait x                                                                         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838200"/>
            <a:ext cx="5521911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WORKING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077200" cy="4495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dirty="0"/>
              <a:t>■ </a:t>
            </a:r>
            <a:r>
              <a:rPr lang="en-US" dirty="0" smtClean="0"/>
              <a:t>IF</a:t>
            </a:r>
            <a:r>
              <a:rPr lang="en-US" dirty="0"/>
              <a:t>​ Response </a:t>
            </a:r>
            <a:r>
              <a:rPr lang="en-US" dirty="0" smtClean="0"/>
              <a:t>2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THEN ​Increment personality trait Y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➢ </a:t>
            </a:r>
            <a:r>
              <a:rPr lang="en-US" dirty="0" smtClean="0"/>
              <a:t>After </a:t>
            </a:r>
            <a:r>
              <a:rPr lang="en-US" dirty="0"/>
              <a:t>all the 8 Variables have been assigned values according to user responses </a:t>
            </a:r>
            <a:r>
              <a:rPr lang="en-US" dirty="0" smtClean="0"/>
              <a:t>these are </a:t>
            </a:r>
            <a:r>
              <a:rPr lang="en-US" dirty="0"/>
              <a:t>added to the Fact List​ using a function named </a:t>
            </a:r>
            <a:r>
              <a:rPr lang="en-US" dirty="0" err="1" smtClean="0"/>
              <a:t>assertHelper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➢ Bases on the values of the 8 variables there is a set of 16 Rules (named </a:t>
            </a:r>
            <a:r>
              <a:rPr lang="en-US" dirty="0" smtClean="0"/>
              <a:t>is ESFJ </a:t>
            </a:r>
            <a:r>
              <a:rPr lang="en-US" dirty="0"/>
              <a:t>and </a:t>
            </a:r>
            <a:r>
              <a:rPr lang="en-US" dirty="0" smtClean="0"/>
              <a:t>soon</a:t>
            </a:r>
            <a:r>
              <a:rPr lang="en-US" dirty="0"/>
              <a:t>) which helps in finding out the Personality type of the user.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838200"/>
            <a:ext cx="5521911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WORKING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495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                ○ Each </a:t>
            </a:r>
            <a:r>
              <a:rPr lang="en-US" dirty="0"/>
              <a:t>Rule has the following structure 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                         ■ IF </a:t>
            </a:r>
            <a:r>
              <a:rPr lang="en-US" dirty="0"/>
              <a:t>​Value 1 &gt; Value 2 </a:t>
            </a:r>
            <a:r>
              <a:rPr lang="en-US" dirty="0" smtClean="0"/>
              <a:t>and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     ■ IF </a:t>
            </a:r>
            <a:r>
              <a:rPr lang="en-US" dirty="0"/>
              <a:t>​Value </a:t>
            </a:r>
            <a:r>
              <a:rPr lang="en-US" dirty="0" smtClean="0"/>
              <a:t>3 &gt; </a:t>
            </a:r>
            <a:r>
              <a:rPr lang="en-US" dirty="0"/>
              <a:t>Value </a:t>
            </a:r>
            <a:r>
              <a:rPr lang="en-US" dirty="0" smtClean="0"/>
              <a:t>4 </a:t>
            </a:r>
            <a:r>
              <a:rPr lang="en-US" dirty="0"/>
              <a:t>and</a:t>
            </a:r>
          </a:p>
          <a:p>
            <a:pPr marL="45720" indent="0">
              <a:buNone/>
            </a:pPr>
            <a:r>
              <a:rPr lang="en-US" dirty="0" smtClean="0"/>
              <a:t>		     </a:t>
            </a:r>
            <a:r>
              <a:rPr lang="en-US" dirty="0"/>
              <a:t>■</a:t>
            </a:r>
            <a:r>
              <a:rPr lang="en-US" dirty="0" smtClean="0"/>
              <a:t> </a:t>
            </a:r>
            <a:r>
              <a:rPr lang="en-US" dirty="0"/>
              <a:t>IF ​Value </a:t>
            </a:r>
            <a:r>
              <a:rPr lang="en-US" dirty="0" smtClean="0"/>
              <a:t>5 </a:t>
            </a:r>
            <a:r>
              <a:rPr lang="en-US" dirty="0"/>
              <a:t>&gt; Value </a:t>
            </a:r>
            <a:r>
              <a:rPr lang="en-US" dirty="0" smtClean="0"/>
              <a:t>6 </a:t>
            </a:r>
            <a:r>
              <a:rPr lang="en-US" dirty="0"/>
              <a:t>and</a:t>
            </a:r>
          </a:p>
          <a:p>
            <a:pPr marL="45720" indent="0">
              <a:buNone/>
            </a:pPr>
            <a:r>
              <a:rPr lang="en-US" dirty="0" smtClean="0"/>
              <a:t>		     </a:t>
            </a:r>
            <a:r>
              <a:rPr lang="en-US" dirty="0"/>
              <a:t>■</a:t>
            </a:r>
            <a:r>
              <a:rPr lang="en-US" dirty="0" smtClean="0"/>
              <a:t> </a:t>
            </a:r>
            <a:r>
              <a:rPr lang="en-US" dirty="0"/>
              <a:t>IF ​Value </a:t>
            </a:r>
            <a:r>
              <a:rPr lang="en-US" dirty="0" smtClean="0"/>
              <a:t>7 &gt; 8</a:t>
            </a:r>
          </a:p>
          <a:p>
            <a:pPr marL="45720" indent="0">
              <a:buNone/>
            </a:pPr>
            <a:r>
              <a:rPr lang="en-US" dirty="0" smtClean="0"/>
              <a:t> ● THEN </a:t>
            </a:r>
            <a:r>
              <a:rPr lang="en-US" dirty="0"/>
              <a:t>​Personality Type : Type P (16 types </a:t>
            </a:r>
            <a:r>
              <a:rPr lang="en-US" dirty="0" smtClean="0"/>
              <a:t> in total )        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838200"/>
            <a:ext cx="5521911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WORKING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➢</a:t>
            </a:r>
            <a:r>
              <a:rPr lang="en-US" dirty="0" smtClean="0"/>
              <a:t> </a:t>
            </a:r>
            <a:r>
              <a:rPr lang="en-US" dirty="0"/>
              <a:t>Once the Personality type is found out 10 Question each of which defines a rule (</a:t>
            </a:r>
            <a:r>
              <a:rPr lang="en-US" dirty="0" smtClean="0"/>
              <a:t>named get Language </a:t>
            </a:r>
            <a:r>
              <a:rPr lang="en-US" dirty="0"/>
              <a:t>score and so on) are asked by the expert system to the </a:t>
            </a:r>
            <a:r>
              <a:rPr lang="en-US" dirty="0" smtClean="0"/>
              <a:t>use 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        ○  Each </a:t>
            </a:r>
            <a:r>
              <a:rPr lang="en-US" dirty="0"/>
              <a:t>Question has a response which is no between </a:t>
            </a:r>
            <a:r>
              <a:rPr lang="en-US" dirty="0" smtClean="0"/>
              <a:t>     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                    1 – 5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Each Rule has the following structure 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■ IF​ Response &gt; </a:t>
            </a:r>
          </a:p>
          <a:p>
            <a:pPr marL="45720" indent="0">
              <a:buNone/>
            </a:pPr>
            <a:r>
              <a:rPr lang="en-US" dirty="0" smtClean="0"/>
              <a:t>                            </a:t>
            </a:r>
            <a:r>
              <a:rPr lang="en-US" dirty="0" smtClean="0"/>
              <a:t>          </a:t>
            </a:r>
            <a:r>
              <a:rPr lang="en-US" dirty="0" smtClean="0"/>
              <a:t>● </a:t>
            </a:r>
            <a:r>
              <a:rPr lang="en-US" dirty="0"/>
              <a:t>THEN ​Add Skill to the Fact List</a:t>
            </a:r>
          </a:p>
          <a:p>
            <a:pPr marL="45720" indent="0">
              <a:buNone/>
            </a:pPr>
            <a:r>
              <a:rPr lang="en-US" dirty="0" smtClean="0"/>
              <a:t>                      </a:t>
            </a:r>
            <a:r>
              <a:rPr lang="en-US" dirty="0" smtClean="0"/>
              <a:t>         </a:t>
            </a:r>
            <a:r>
              <a:rPr lang="en-US" dirty="0" smtClean="0"/>
              <a:t>■ </a:t>
            </a:r>
            <a:r>
              <a:rPr lang="en-US" dirty="0"/>
              <a:t>IF​ Response &lt; 3</a:t>
            </a:r>
          </a:p>
          <a:p>
            <a:pPr marL="45720" indent="0">
              <a:buNone/>
            </a:pPr>
            <a:r>
              <a:rPr lang="en-US" dirty="0" smtClean="0"/>
              <a:t>                           </a:t>
            </a:r>
            <a:r>
              <a:rPr lang="en-US" dirty="0" smtClean="0"/>
              <a:t>           </a:t>
            </a:r>
            <a:r>
              <a:rPr lang="en-US" dirty="0" smtClean="0"/>
              <a:t>● </a:t>
            </a:r>
            <a:r>
              <a:rPr lang="en-US" dirty="0"/>
              <a:t>THEN ​Don't do anything.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</TotalTime>
  <Words>377</Words>
  <Application>Microsoft Office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Personality Based     Expert System</vt:lpstr>
      <vt:lpstr>MBTI-Personality Test</vt:lpstr>
      <vt:lpstr>MBTI-Explanation</vt:lpstr>
      <vt:lpstr>MBTI-TYPES</vt:lpstr>
      <vt:lpstr>PowerPoint Presentation</vt:lpstr>
      <vt:lpstr>Working</vt:lpstr>
      <vt:lpstr>WORKING CONT.</vt:lpstr>
      <vt:lpstr>WORKING CONT.</vt:lpstr>
      <vt:lpstr>WORKING CONT.</vt:lpstr>
      <vt:lpstr>WORKING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Based Expert System</dc:title>
  <dc:creator>KHUSHAHAL</dc:creator>
  <cp:lastModifiedBy>KHUSHAHAL</cp:lastModifiedBy>
  <cp:revision>37</cp:revision>
  <dcterms:created xsi:type="dcterms:W3CDTF">2017-11-09T17:45:42Z</dcterms:created>
  <dcterms:modified xsi:type="dcterms:W3CDTF">2017-11-10T17:09:11Z</dcterms:modified>
</cp:coreProperties>
</file>