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1df1fe14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31df1fe14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1df1fe1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1df1fe1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1df1fe14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31df1fe14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31df1fe1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31df1fe1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1df1fe14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1df1fe14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1df1fe14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31df1fe14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1df1fe14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1df1fe14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1df1fe1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1df1fe14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31df1fe1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31df1fe1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1df1fe1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1df1fe1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1df1fe1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31df1fe1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at-risk students in undergraduate courses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Impact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recall ~ 80% and precision ~ 90% by week 5-6 in a 15-week course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Threshold for the model could be varied and model recall could be increased based on resources available.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8% increase in success rate in MAT 117 course in Spring 2021 wrt Spring 2020.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drift due to COVID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Explainability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Chances of model bias wrt Gender, Ethnicity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Need to secure PII data - not to leak any important personal data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1480825" y="1405050"/>
            <a:ext cx="59523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sz="2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Motivation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Inference pipeline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Dashboard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Results/Impact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 and Discussion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identify at-risk students in entry-level critical courses like calculus and Biology.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dropout rates from school due to failure in above courses.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Hence, need to identify at-risk students in courses and help them succeed.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Impact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come from various diverse and economic backgrounds and it is necessary to identify their struggles and help them achieve their goals.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be implemented across courses at ASU.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9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5" y="1382650"/>
            <a:ext cx="1017625" cy="9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48" y="2464924"/>
            <a:ext cx="1593790" cy="9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9" y="3547197"/>
            <a:ext cx="1550983" cy="8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0" y="2420133"/>
            <a:ext cx="2061835" cy="88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>
            <a:endCxn id="87" idx="1"/>
          </p:cNvCxnSpPr>
          <p:nvPr/>
        </p:nvCxnSpPr>
        <p:spPr>
          <a:xfrm>
            <a:off x="1889690" y="1893171"/>
            <a:ext cx="2682300" cy="9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7"/>
          <p:cNvCxnSpPr>
            <a:stCxn id="85" idx="3"/>
            <a:endCxn id="87" idx="1"/>
          </p:cNvCxnSpPr>
          <p:nvPr/>
        </p:nvCxnSpPr>
        <p:spPr>
          <a:xfrm rot="10800000" flipH="1">
            <a:off x="1845237" y="2860674"/>
            <a:ext cx="2726700" cy="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7"/>
          <p:cNvCxnSpPr>
            <a:stCxn id="86" idx="3"/>
            <a:endCxn id="87" idx="1"/>
          </p:cNvCxnSpPr>
          <p:nvPr/>
        </p:nvCxnSpPr>
        <p:spPr>
          <a:xfrm rot="10800000" flipH="1">
            <a:off x="1862672" y="2860634"/>
            <a:ext cx="27093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1999750" y="2641325"/>
            <a:ext cx="16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Activity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350800" y="1847650"/>
            <a:ext cx="27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Student information system (SIS)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457625" y="3831800"/>
            <a:ext cx="177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Student pre-placement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5525" y="2297112"/>
            <a:ext cx="1770600" cy="11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>
            <a:stCxn id="87" idx="3"/>
            <a:endCxn id="94" idx="1"/>
          </p:cNvCxnSpPr>
          <p:nvPr/>
        </p:nvCxnSpPr>
        <p:spPr>
          <a:xfrm>
            <a:off x="6633825" y="28606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with High recall and precision ( Need to identify as much as at-risk students as possible)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 is costlier than False positive.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data from all the sources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cleaning -&gt; checking for null values, outliers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EDA - checking for patterns wrt Age, Part_time and success of a student, correlation plots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engineering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Modeling - using classification models like Logistic, Random forest and XGBoost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 tuning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Pipeline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" y="1809646"/>
            <a:ext cx="2061835" cy="8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425" y="1856387"/>
            <a:ext cx="1400160" cy="7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0851" y="1719639"/>
            <a:ext cx="1881000" cy="119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438" y="3277376"/>
            <a:ext cx="2061825" cy="10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1972" y="3277375"/>
            <a:ext cx="1507840" cy="106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>
            <a:stCxn id="107" idx="3"/>
            <a:endCxn id="108" idx="1"/>
          </p:cNvCxnSpPr>
          <p:nvPr/>
        </p:nvCxnSpPr>
        <p:spPr>
          <a:xfrm>
            <a:off x="2373525" y="2250183"/>
            <a:ext cx="6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4510838" y="2250196"/>
            <a:ext cx="6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9"/>
          <p:cNvCxnSpPr>
            <a:stCxn id="110" idx="1"/>
            <a:endCxn id="111" idx="3"/>
          </p:cNvCxnSpPr>
          <p:nvPr/>
        </p:nvCxnSpPr>
        <p:spPr>
          <a:xfrm rot="10800000">
            <a:off x="3229738" y="3808126"/>
            <a:ext cx="179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9"/>
          <p:cNvCxnSpPr>
            <a:stCxn id="109" idx="2"/>
            <a:endCxn id="110" idx="0"/>
          </p:cNvCxnSpPr>
          <p:nvPr/>
        </p:nvCxnSpPr>
        <p:spPr>
          <a:xfrm>
            <a:off x="6051351" y="2917876"/>
            <a:ext cx="0" cy="3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508"/>
            <a:ext cx="9144003" cy="501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97175" y="2641325"/>
            <a:ext cx="12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Instructor 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11700" y="3221075"/>
            <a:ext cx="12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Instructor 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3" cy="36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442375" y="3557075"/>
            <a:ext cx="1511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Student 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(graph shows probabilities of success)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624325" y="1405050"/>
            <a:ext cx="114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Student 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220175" y="4579675"/>
            <a:ext cx="18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Weeks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307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Proxima Nova</vt:lpstr>
      <vt:lpstr>Arial</vt:lpstr>
      <vt:lpstr>Spearmint</vt:lpstr>
      <vt:lpstr>Identifying at-risk students in undergraduate courses</vt:lpstr>
      <vt:lpstr>Agenda</vt:lpstr>
      <vt:lpstr>Problem</vt:lpstr>
      <vt:lpstr>Motivation</vt:lpstr>
      <vt:lpstr>Data Collection</vt:lpstr>
      <vt:lpstr>Model Training </vt:lpstr>
      <vt:lpstr>Inference Pipeline</vt:lpstr>
      <vt:lpstr>Dashboard</vt:lpstr>
      <vt:lpstr>Dashboard</vt:lpstr>
      <vt:lpstr>Results and Impact</vt:lpstr>
      <vt:lpstr>Challenges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at-risk students in undergraduate courses</dc:title>
  <cp:lastModifiedBy>Rishabh Ranjit Kumar Jain (Student)</cp:lastModifiedBy>
  <cp:revision>2</cp:revision>
  <dcterms:modified xsi:type="dcterms:W3CDTF">2021-10-25T19:15:41Z</dcterms:modified>
</cp:coreProperties>
</file>