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0ce78aa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0ce78aa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60ce78aa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60ce78aa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629df3d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629df3d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60ce78aa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60ce78aa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60ce78aa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60ce78aa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60ce78aa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60ce78aa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60ce78aa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60ce78aa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ce78aa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60ce78aa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60ce78aa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60ce78aa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SIR MODEL FOR </a:t>
            </a:r>
            <a:endParaRPr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NEW YORK COVID-19 DATA</a:t>
            </a:r>
            <a:endParaRPr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 Rehman, Rishabh Shanbhag, Yashvin Jagarlamudi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Conclusion and Future Scope of</a:t>
            </a:r>
            <a:r>
              <a:rPr lang="en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 SEIRCD Model</a:t>
            </a:r>
            <a:endParaRPr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SEIRCD model can be enhanced to include other components like Hospitalized (H) and on Ventilator (V)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current SIR model can be generalized to other states in the United States or other countries.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displaying short-term statistics of COVID-19 for 148 days , the model can be extended to forecast rate of infection until 2021.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SIR predictions using various deep learning models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SIR model is an epidemiological model which divides the population into various states of health to determine the number of people impacted  by a disease over time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SIR models explain the rate of change of people who need medical attention related to a certain disease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our model, we have considered COVID-19 and a subset containing only New York state’s data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SIR model will forecast the immunity of New York residents across 148 days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Limitations of SIR Models</a:t>
            </a:r>
            <a:endParaRPr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varying infectivity	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lphaL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causes infective rate of a disease to change over a period of time leading to sporadic predictions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 Infection Rate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lphaL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super infection occurs when a patient contracts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heterologous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strain of a disease without recovering first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 infection  makes it difficult to model recovery rate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HIV and tuberculosis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Latency period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SIR models don’t account for the period  between between individual is exposed to a disease and when that individual becomes infected and contagious.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Overview of SIR Model</a:t>
            </a:r>
            <a:endParaRPr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SIR models contain 3 states:  Susceptible, Infected, and Recovered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Susceptible : number of people who haven’t contracted the disease but are likely to in the future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Infected: number of people who have contracted the disease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Recovered: the number of people who have survived and hence achieved immunity from the disease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SIR models also contain various hyperparameters such as : 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  : proportion of infected recovering per day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 :   amount of people an infected person will infect per day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R₀  : total number of people an infected person infects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  : rate of change of exposed per infected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5150"/>
            <a:ext cx="4571999" cy="328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150" y="1248125"/>
            <a:ext cx="4283925" cy="32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29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63" y="1118750"/>
            <a:ext cx="57435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7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Basic SIR model with estimated parameters</a:t>
            </a:r>
            <a:endParaRPr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263" y="1538800"/>
            <a:ext cx="496252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2969950" y="1152475"/>
            <a:ext cx="608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Curve for γ=0.7 and </a:t>
            </a:r>
            <a:r>
              <a:rPr lang="en"/>
              <a:t>β</a:t>
            </a:r>
            <a:r>
              <a:rPr lang="en"/>
              <a:t>=0.2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SEIRCD model fit to deaths data</a:t>
            </a:r>
            <a:endParaRPr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5615225" y="1152475"/>
            <a:ext cx="3217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change from Exposed to Infected: 0.49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change from Infected to Recovered: 0.19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change from Infected to Critical: 0.099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change from Critical to Recovered: 0.125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change from Critical to Death: 0.16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from Infected to Critical: 0.09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from Critical to Death: 0.79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from Infected to Recovered: 0.91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from Critical to Recovered: 0.21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00" y="1152475"/>
            <a:ext cx="5203726" cy="363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SEIRCD model fit to recovered data</a:t>
            </a:r>
            <a:endParaRPr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5447775" y="1152475"/>
            <a:ext cx="3384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change from Exposed to Infected: 0.49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change from Infected to Recovered: 0.19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change from Infected to Critical: 0.076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change from Critical to Recovered: 0.19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change from Critical to Death: 0.16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from Infected to Critical: 0.09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from Critical to Death: 0.05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from Infected to Recovered: 0.91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from Critical to Recovered: 0.95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75" y="1152475"/>
            <a:ext cx="5142975" cy="349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