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1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520" cy="3172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venir Next LT Pro"/>
              </a:rPr>
              <a:t>Click to edit Master </a:t>
            </a:r>
            <a:r>
              <a:rPr b="0" lang="en-US" sz="8000" spc="-1" strike="noStrike">
                <a:solidFill>
                  <a:srgbClr val="000000"/>
                </a:solidFill>
                <a:latin typeface="Avenir Next LT Pro"/>
              </a:rPr>
              <a:t>title style</a:t>
            </a:r>
            <a:endParaRPr b="0" lang="en-US" sz="8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7600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B87ECC-3590-4546-B48B-78EBBAD510C8}" type="datetime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1/15/21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8696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CA0493-AA4F-4BDF-ACB6-66FAD8194C63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V="1">
            <a:off x="578520" y="4500720"/>
            <a:ext cx="11034360" cy="1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rgbClr val="ffffff"/>
          </a:solidFill>
          <a:ln w="9360">
            <a:solidFill>
              <a:schemeClr val="tx2">
                <a:lumMod val="10000"/>
                <a:lumOff val="90000"/>
              </a:schemeClr>
            </a:solidFill>
          </a:ln>
          <a:effectLst>
            <a:outerShdw algn="tl" blurRad="50800" dir="2700000" dist="37674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98960" y="787320"/>
            <a:ext cx="127800" cy="70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venir Next LT Pro"/>
              </a:rPr>
              <a:t>Click to edit Master title </a:t>
            </a:r>
            <a:r>
              <a:rPr b="0" lang="en-US" sz="4000" spc="-1" strike="noStrike">
                <a:solidFill>
                  <a:srgbClr val="000000"/>
                </a:solidFill>
                <a:latin typeface="Avenir Next LT Pro"/>
              </a:rPr>
              <a:t>style</a:t>
            </a:r>
            <a:endParaRPr b="0" lang="en-US" sz="4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1115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4B9B1D8-2EB5-4AFF-9C69-187F55AB2DC1}" type="datetime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1/15/21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54064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333985-739D-4470-9DDE-430B46F10788}" type="slidenum">
              <a:rPr b="0" lang="en-US" sz="1200" spc="-1" strike="noStrike">
                <a:solidFill>
                  <a:srgbClr val="8b8b8b"/>
                </a:solidFill>
                <a:latin typeface="Avenir Next LT Pr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5320" spc="-1" strike="noStrike">
                <a:latin typeface="Arial"/>
              </a:rPr>
              <a:t>Click to edit the title text format</a:t>
            </a:r>
            <a:endParaRPr b="0" lang="en-IN" sz="532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70" spc="-1" strike="noStrike">
                <a:latin typeface="Arial"/>
              </a:rPr>
              <a:t>Click to edit the outline text format</a:t>
            </a:r>
            <a:endParaRPr b="0" lang="en-IN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380" spc="-1" strike="noStrike">
                <a:latin typeface="Arial"/>
              </a:rPr>
              <a:t>Second Outline Level</a:t>
            </a:r>
            <a:endParaRPr b="0" lang="en-IN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00" spc="-1" strike="noStrike">
                <a:latin typeface="Arial"/>
              </a:rPr>
              <a:t>Third Outline Level</a:t>
            </a:r>
            <a:endParaRPr b="0" lang="en-IN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20" spc="-1" strike="noStrike">
                <a:latin typeface="Arial"/>
              </a:rPr>
              <a:t>Fourth Outline Level</a:t>
            </a:r>
            <a:endParaRPr b="0" lang="en-IN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Fifth Outline Level</a:t>
            </a:r>
            <a:endParaRPr b="0" lang="en-IN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Sixth Outline Level</a:t>
            </a:r>
            <a:endParaRPr b="0" lang="en-IN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Seventh Outline Level</a:t>
            </a:r>
            <a:endParaRPr b="0" lang="en-IN" sz="242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E27A80E-5762-40E0-92BA-940E51FEFF4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"/>
          <p:cNvPicPr/>
          <p:nvPr/>
        </p:nvPicPr>
        <p:blipFill>
          <a:blip r:embed="rId1"/>
          <a:srcRect l="0" t="0" r="11521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142920" y="2600280"/>
            <a:ext cx="7029000" cy="33429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IN" sz="4800" spc="-1" strike="noStrike" u="sng">
                <a:solidFill>
                  <a:srgbClr val="ff0000"/>
                </a:solidFill>
                <a:uFillTx/>
                <a:latin typeface="comic"/>
              </a:rPr>
              <a:t>annotations</a:t>
            </a:r>
            <a:r>
              <a:rPr b="1" lang="en-IN" sz="4800" spc="-1" strike="noStrike">
                <a:solidFill>
                  <a:srgbClr val="ff0000"/>
                </a:solidFill>
                <a:latin typeface="comic"/>
              </a:rPr>
              <a:t> in </a:t>
            </a:r>
            <a:r>
              <a:rPr b="1" lang="en-IN" sz="4800" spc="-1" strike="noStrike">
                <a:solidFill>
                  <a:srgbClr val="00b050"/>
                </a:solidFill>
                <a:latin typeface="comic"/>
              </a:rPr>
              <a:t>java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66880" y="548640"/>
            <a:ext cx="10534320" cy="1179360"/>
          </a:xfrm>
          <a:prstGeom prst="rect">
            <a:avLst/>
          </a:prstGeom>
          <a:solidFill>
            <a:srgbClr val="cebddb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venir Next LT Pro"/>
              </a:rPr>
              <a:t>Questions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66880" y="2314440"/>
            <a:ext cx="10534320" cy="4419360"/>
          </a:xfrm>
          <a:prstGeom prst="rect">
            <a:avLst/>
          </a:prstGeom>
          <a:solidFill>
            <a:srgbClr val="c8d4d2"/>
          </a:solidFill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What are annotations?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When annotation were introduced in java?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What is the purpose of using annotations?</a:t>
            </a:r>
            <a:endParaRPr b="0" lang="en-IN" sz="20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Why annotations are there in java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Do you know about some java built in annotations?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Explain the usage of @override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How many types of annotations are there?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Can we create the custom annotations?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66880" y="548640"/>
            <a:ext cx="10534320" cy="1179360"/>
          </a:xfrm>
          <a:prstGeom prst="rect">
            <a:avLst/>
          </a:prstGeom>
          <a:solidFill>
            <a:srgbClr val="cebddb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venir Next LT Pro"/>
              </a:rPr>
              <a:t>Questions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66880" y="2314440"/>
            <a:ext cx="10534320" cy="4419360"/>
          </a:xfrm>
          <a:prstGeom prst="rect">
            <a:avLst/>
          </a:prstGeom>
          <a:solidFill>
            <a:srgbClr val="c8d4d2"/>
          </a:solidFill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venir Next LT Pro"/>
              </a:rPr>
              <a:t>How will you create your own annotations?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venir Next LT Pro"/>
              </a:rPr>
              <a:t>What can be the return type of attributes of custom annotations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venir Next LT Pro"/>
              </a:rPr>
              <a:t>How many places can you use the annotations in the class?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venir Next LT Pro"/>
              </a:rPr>
              <a:t>Can you limit/control the places where annotation can be applied?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venir Next LT Pro"/>
              </a:rPr>
              <a:t>Do you know about meta annotations?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venir Next LT Pro"/>
              </a:rPr>
              <a:t>Repeating annotations?</a:t>
            </a:r>
            <a:endParaRPr b="0" lang="en-IN" sz="22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Avenir Next LT Pro"/>
              </a:rPr>
              <a:t>Name some popular frameworks where annotations are extensively used?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66880" y="548640"/>
            <a:ext cx="10534320" cy="1179360"/>
          </a:xfrm>
          <a:prstGeom prst="rect">
            <a:avLst/>
          </a:prstGeom>
          <a:solidFill>
            <a:srgbClr val="cebddb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venir Next LT Pro"/>
              </a:rPr>
              <a:t>Questions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66880" y="2314440"/>
            <a:ext cx="10534320" cy="4419360"/>
          </a:xfrm>
          <a:prstGeom prst="rect">
            <a:avLst/>
          </a:prstGeom>
          <a:solidFill>
            <a:srgbClr val="c8d4d2"/>
          </a:solidFill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Can you create your own annotations?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How will you process the custom annotations?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Can annotations be reused with other annotations?</a:t>
            </a:r>
            <a:endParaRPr b="0" lang="en-IN" sz="20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I mean can you extend it with others?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Explain annotation?</a:t>
            </a:r>
            <a:endParaRPr b="0" lang="en-IN" sz="20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Parent class, package, introduction in jdk</a:t>
            </a:r>
            <a:endParaRPr b="0" lang="en-IN" sz="20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venir Next LT Pro"/>
              </a:rPr>
              <a:t>Name few annotations of spring and spring boot framework and explain the usage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66880" y="548640"/>
            <a:ext cx="10534320" cy="1179360"/>
          </a:xfrm>
          <a:prstGeom prst="rect">
            <a:avLst/>
          </a:prstGeom>
          <a:solidFill>
            <a:srgbClr val="cebddb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venir Next LT Pro"/>
              </a:rPr>
              <a:t>Annotations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66880" y="2314440"/>
            <a:ext cx="10534320" cy="4419360"/>
          </a:xfrm>
          <a:prstGeom prst="rect">
            <a:avLst/>
          </a:prstGeom>
          <a:solidFill>
            <a:srgbClr val="c8d4d2"/>
          </a:solidFill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Metadata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Additional information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Alternative option for XML and marker interfaces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Since JDK5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66880" y="548640"/>
            <a:ext cx="10534320" cy="1179360"/>
          </a:xfrm>
          <a:prstGeom prst="rect">
            <a:avLst/>
          </a:prstGeom>
          <a:solidFill>
            <a:srgbClr val="cebddb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venir Next LT Pro"/>
              </a:rPr>
              <a:t>Predefined/built-in annotations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6880" y="2314440"/>
            <a:ext cx="10534320" cy="4419360"/>
          </a:xfrm>
          <a:prstGeom prst="rect">
            <a:avLst/>
          </a:prstGeom>
          <a:solidFill>
            <a:srgbClr val="c8d4d2"/>
          </a:solidFill>
          <a:ln>
            <a:noFill/>
          </a:ln>
        </p:spPr>
        <p:txBody>
          <a:bodyPr>
            <a:normAutofit fontScale="60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Standard</a:t>
            </a:r>
            <a:endParaRPr b="0" lang="en-IN" sz="28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@Override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@SuppressWarnings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@Deprecated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@SafeVarargs – java7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@FunctionalInterface – java8</a:t>
            </a:r>
            <a:endParaRPr b="0" lang="en-IN" sz="24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Meta annotations – java.lang.annotation</a:t>
            </a:r>
            <a:endParaRPr b="0" lang="en-IN" sz="28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@Retention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@Documented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@Target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@Inherited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@Repeatable – Java8</a:t>
            </a:r>
            <a:endParaRPr b="0" lang="en-IN" sz="2400" spc="-1" strike="noStrike">
              <a:latin typeface="Arial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10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10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10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4" dur="100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1000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1000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1000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4" dur="1000" fill="hold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1000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9" dur="1000" fill="hold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1000" fill="hold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1000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4" dur="1000" fill="hold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1000" fill="hold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66880" y="548640"/>
            <a:ext cx="10534320" cy="1179360"/>
          </a:xfrm>
          <a:prstGeom prst="rect">
            <a:avLst/>
          </a:prstGeom>
          <a:solidFill>
            <a:srgbClr val="cebddb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venir Next LT Pro"/>
              </a:rPr>
              <a:t>Annotation types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66880" y="2314440"/>
            <a:ext cx="10534320" cy="4419360"/>
          </a:xfrm>
          <a:prstGeom prst="rect">
            <a:avLst/>
          </a:prstGeom>
          <a:solidFill>
            <a:srgbClr val="c8d4d2"/>
          </a:solidFill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Marker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Single value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venir Next LT Pro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256" dur="indefinite" restart="never" nodeType="tmRoot">
          <p:childTnLst>
            <p:seq>
              <p:cTn id="257" dur="indefinite" nodeType="mainSeq">
                <p:childTnLst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3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0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1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7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</TotalTime>
  <Application>LibreOffice/6.4.6.2$Linux_X86_64 LibreOffice_project/40$Build-2</Application>
  <Words>640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2020-01-31T18:43:11Z</dcterms:created>
  <dc:creator>Arvind Maurya</dc:creator>
  <dc:description/>
  <dc:language>en-IN</dc:language>
  <cp:lastModifiedBy/>
  <dcterms:modified xsi:type="dcterms:W3CDTF">2021-01-15T09:07:04Z</dcterms:modified>
  <cp:revision>122</cp:revision>
  <dc:subject/>
  <dc:title>annotations in java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