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6.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tags/tag8.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1.xml" ContentType="application/vnd.openxmlformats-officedocument.presentationml.tags+xml"/>
  <Override PartName="/ppt/notesSlides/notesSlide35.xml" ContentType="application/vnd.openxmlformats-officedocument.presentationml.notesSlide+xml"/>
  <Override PartName="/ppt/tags/tag12.xml" ContentType="application/vnd.openxmlformats-officedocument.presentationml.tags+xml"/>
  <Override PartName="/ppt/notesSlides/notesSlide36.xml" ContentType="application/vnd.openxmlformats-officedocument.presentationml.notesSlide+xml"/>
  <Override PartName="/ppt/tags/tag13.xml" ContentType="application/vnd.openxmlformats-officedocument.presentationml.tags+xml"/>
  <Override PartName="/ppt/notesSlides/notesSlide37.xml" ContentType="application/vnd.openxmlformats-officedocument.presentationml.notesSlide+xml"/>
  <Override PartName="/ppt/tags/tag14.xml" ContentType="application/vnd.openxmlformats-officedocument.presentationml.tags+xml"/>
  <Override PartName="/ppt/notesSlides/notesSlide38.xml" ContentType="application/vnd.openxmlformats-officedocument.presentationml.notesSlide+xml"/>
  <Override PartName="/ppt/tags/tag15.xml" ContentType="application/vnd.openxmlformats-officedocument.presentationml.tags+xml"/>
  <Override PartName="/ppt/notesSlides/notesSlide39.xml" ContentType="application/vnd.openxmlformats-officedocument.presentationml.notesSlide+xml"/>
  <Override PartName="/ppt/tags/tag16.xml" ContentType="application/vnd.openxmlformats-officedocument.presentationml.tags+xml"/>
  <Override PartName="/ppt/notesSlides/notesSlide40.xml" ContentType="application/vnd.openxmlformats-officedocument.presentationml.notesSlide+xml"/>
  <Override PartName="/ppt/tags/tag17.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4443" r:id="rId1"/>
    <p:sldMasterId id="2147484448" r:id="rId2"/>
    <p:sldMasterId id="2147484450" r:id="rId3"/>
    <p:sldMasterId id="2147484457" r:id="rId4"/>
    <p:sldMasterId id="2147484461" r:id="rId5"/>
    <p:sldMasterId id="2147484463" r:id="rId6"/>
    <p:sldMasterId id="2147484470" r:id="rId7"/>
  </p:sldMasterIdLst>
  <p:notesMasterIdLst>
    <p:notesMasterId r:id="rId55"/>
  </p:notesMasterIdLst>
  <p:handoutMasterIdLst>
    <p:handoutMasterId r:id="rId56"/>
  </p:handoutMasterIdLst>
  <p:sldIdLst>
    <p:sldId id="579" r:id="rId8"/>
    <p:sldId id="568" r:id="rId9"/>
    <p:sldId id="580" r:id="rId10"/>
    <p:sldId id="523" r:id="rId11"/>
    <p:sldId id="545" r:id="rId12"/>
    <p:sldId id="546" r:id="rId13"/>
    <p:sldId id="530" r:id="rId14"/>
    <p:sldId id="581" r:id="rId15"/>
    <p:sldId id="582" r:id="rId16"/>
    <p:sldId id="532" r:id="rId17"/>
    <p:sldId id="549" r:id="rId18"/>
    <p:sldId id="572" r:id="rId19"/>
    <p:sldId id="583" r:id="rId20"/>
    <p:sldId id="556" r:id="rId21"/>
    <p:sldId id="566" r:id="rId22"/>
    <p:sldId id="574" r:id="rId23"/>
    <p:sldId id="548" r:id="rId24"/>
    <p:sldId id="551" r:id="rId25"/>
    <p:sldId id="547" r:id="rId26"/>
    <p:sldId id="552" r:id="rId27"/>
    <p:sldId id="531" r:id="rId28"/>
    <p:sldId id="575" r:id="rId29"/>
    <p:sldId id="533" r:id="rId30"/>
    <p:sldId id="578" r:id="rId31"/>
    <p:sldId id="567" r:id="rId32"/>
    <p:sldId id="577" r:id="rId33"/>
    <p:sldId id="554" r:id="rId34"/>
    <p:sldId id="555" r:id="rId35"/>
    <p:sldId id="584" r:id="rId36"/>
    <p:sldId id="585" r:id="rId37"/>
    <p:sldId id="538" r:id="rId38"/>
    <p:sldId id="542" r:id="rId39"/>
    <p:sldId id="559" r:id="rId40"/>
    <p:sldId id="560" r:id="rId41"/>
    <p:sldId id="508" r:id="rId42"/>
    <p:sldId id="539" r:id="rId43"/>
    <p:sldId id="540" r:id="rId44"/>
    <p:sldId id="558" r:id="rId45"/>
    <p:sldId id="536" r:id="rId46"/>
    <p:sldId id="562" r:id="rId47"/>
    <p:sldId id="587" r:id="rId48"/>
    <p:sldId id="561" r:id="rId49"/>
    <p:sldId id="586" r:id="rId50"/>
    <p:sldId id="535" r:id="rId51"/>
    <p:sldId id="529" r:id="rId52"/>
    <p:sldId id="544" r:id="rId53"/>
    <p:sldId id="510" r:id="rId54"/>
  </p:sldIdLst>
  <p:sldSz cx="9144000" cy="6858000" type="screen4x3"/>
  <p:notesSz cx="7010400" cy="9296400"/>
  <p:defaultTextStyle>
    <a:defPPr>
      <a:defRPr lang="en-US"/>
    </a:defPPr>
    <a:lvl1pPr algn="l" rtl="0" fontAlgn="base">
      <a:spcBef>
        <a:spcPct val="60000"/>
      </a:spcBef>
      <a:spcAft>
        <a:spcPct val="0"/>
      </a:spcAft>
      <a:buClr>
        <a:schemeClr val="hlink"/>
      </a:buClr>
      <a:buFont typeface="Wingdings" charset="0"/>
      <a:buChar char="§"/>
      <a:defRPr sz="2000" kern="1200">
        <a:solidFill>
          <a:schemeClr val="tx1"/>
        </a:solidFill>
        <a:latin typeface="Arial" charset="0"/>
        <a:ea typeface="ＭＳ Ｐゴシック" charset="0"/>
        <a:cs typeface="ＭＳ Ｐゴシック" charset="0"/>
      </a:defRPr>
    </a:lvl1pPr>
    <a:lvl2pPr marL="457200" algn="l" rtl="0" fontAlgn="base">
      <a:spcBef>
        <a:spcPct val="60000"/>
      </a:spcBef>
      <a:spcAft>
        <a:spcPct val="0"/>
      </a:spcAft>
      <a:buClr>
        <a:schemeClr val="hlink"/>
      </a:buClr>
      <a:buFont typeface="Wingdings" charset="0"/>
      <a:buChar char="§"/>
      <a:defRPr sz="2000" kern="1200">
        <a:solidFill>
          <a:schemeClr val="tx1"/>
        </a:solidFill>
        <a:latin typeface="Arial" charset="0"/>
        <a:ea typeface="ＭＳ Ｐゴシック" charset="0"/>
        <a:cs typeface="ＭＳ Ｐゴシック" charset="0"/>
      </a:defRPr>
    </a:lvl2pPr>
    <a:lvl3pPr marL="914400" algn="l" rtl="0" fontAlgn="base">
      <a:spcBef>
        <a:spcPct val="60000"/>
      </a:spcBef>
      <a:spcAft>
        <a:spcPct val="0"/>
      </a:spcAft>
      <a:buClr>
        <a:schemeClr val="hlink"/>
      </a:buClr>
      <a:buFont typeface="Wingdings" charset="0"/>
      <a:buChar char="§"/>
      <a:defRPr sz="2000" kern="1200">
        <a:solidFill>
          <a:schemeClr val="tx1"/>
        </a:solidFill>
        <a:latin typeface="Arial" charset="0"/>
        <a:ea typeface="ＭＳ Ｐゴシック" charset="0"/>
        <a:cs typeface="ＭＳ Ｐゴシック" charset="0"/>
      </a:defRPr>
    </a:lvl3pPr>
    <a:lvl4pPr marL="1371600" algn="l" rtl="0" fontAlgn="base">
      <a:spcBef>
        <a:spcPct val="60000"/>
      </a:spcBef>
      <a:spcAft>
        <a:spcPct val="0"/>
      </a:spcAft>
      <a:buClr>
        <a:schemeClr val="hlink"/>
      </a:buClr>
      <a:buFont typeface="Wingdings" charset="0"/>
      <a:buChar char="§"/>
      <a:defRPr sz="2000" kern="1200">
        <a:solidFill>
          <a:schemeClr val="tx1"/>
        </a:solidFill>
        <a:latin typeface="Arial" charset="0"/>
        <a:ea typeface="ＭＳ Ｐゴシック" charset="0"/>
        <a:cs typeface="ＭＳ Ｐゴシック" charset="0"/>
      </a:defRPr>
    </a:lvl4pPr>
    <a:lvl5pPr marL="1828800" algn="l" rtl="0" fontAlgn="base">
      <a:spcBef>
        <a:spcPct val="60000"/>
      </a:spcBef>
      <a:spcAft>
        <a:spcPct val="0"/>
      </a:spcAft>
      <a:buClr>
        <a:schemeClr val="hlink"/>
      </a:buClr>
      <a:buFont typeface="Wingdings" charset="0"/>
      <a:buChar char="§"/>
      <a:defRPr sz="2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000" kern="1200">
        <a:solidFill>
          <a:schemeClr val="tx1"/>
        </a:solidFill>
        <a:latin typeface="Arial" charset="0"/>
        <a:ea typeface="ＭＳ Ｐゴシック" charset="0"/>
        <a:cs typeface="ＭＳ Ｐゴシック"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riasamy, Velmurugan" initials="" lastIdx="1" clrIdx="0"/>
  <p:cmAuthor id="1" name="Mundluri, Sunil"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A6D00"/>
    <a:srgbClr val="5C36A8"/>
    <a:srgbClr val="7C653C"/>
    <a:srgbClr val="89652F"/>
    <a:srgbClr val="81B1D1"/>
    <a:srgbClr val="C05200"/>
    <a:srgbClr val="33635E"/>
    <a:srgbClr val="0393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543" autoAdjust="0"/>
  </p:normalViewPr>
  <p:slideViewPr>
    <p:cSldViewPr snapToGrid="0">
      <p:cViewPr>
        <p:scale>
          <a:sx n="100" d="100"/>
          <a:sy n="100" d="100"/>
        </p:scale>
        <p:origin x="-1144" y="6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2706" y="-84"/>
      </p:cViewPr>
      <p:guideLst>
        <p:guide orient="horz" pos="2928"/>
        <p:guide pos="2208"/>
      </p:guideLst>
    </p:cSldViewPr>
  </p:notesViewPr>
  <p:gridSpacing cx="57607" cy="57607"/>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commentAuthors" Target="commentAuthors.xml"/><Relationship Id="rId59" Type="http://schemas.openxmlformats.org/officeDocument/2006/relationships/presProps" Target="pres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9" Type="http://schemas.openxmlformats.org/officeDocument/2006/relationships/slide" Target="slides/slide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3029" tIns="46514" rIns="93029" bIns="46514" numCol="1" anchor="t" anchorCtr="0" compatLnSpc="1">
            <a:prstTxWarp prst="textNoShape">
              <a:avLst/>
            </a:prstTxWarp>
          </a:bodyPr>
          <a:lstStyle>
            <a:lvl1pPr defTabSz="930275" eaLnBrk="0" hangingPunct="0">
              <a:spcBef>
                <a:spcPct val="0"/>
              </a:spcBef>
              <a:buClrTx/>
              <a:buFontTx/>
              <a:buNone/>
              <a:defRPr sz="1200">
                <a:ea typeface="+mn-ea"/>
                <a:cs typeface="+mn-cs"/>
              </a:defRPr>
            </a:lvl1pPr>
          </a:lstStyle>
          <a:p>
            <a:pPr>
              <a:defRPr/>
            </a:pPr>
            <a:endParaRPr lang="en-US"/>
          </a:p>
        </p:txBody>
      </p:sp>
      <p:sp>
        <p:nvSpPr>
          <p:cNvPr id="6147" name="Rectangle 3"/>
          <p:cNvSpPr>
            <a:spLocks noGrp="1" noChangeArrowheads="1"/>
          </p:cNvSpPr>
          <p:nvPr>
            <p:ph type="dt" sz="quarter" idx="1"/>
          </p:nvPr>
        </p:nvSpPr>
        <p:spPr bwMode="auto">
          <a:xfrm>
            <a:off x="3973513" y="0"/>
            <a:ext cx="3036887" cy="465138"/>
          </a:xfrm>
          <a:prstGeom prst="rect">
            <a:avLst/>
          </a:prstGeom>
          <a:noFill/>
          <a:ln w="9525">
            <a:noFill/>
            <a:miter lim="800000"/>
            <a:headEnd/>
            <a:tailEnd/>
          </a:ln>
        </p:spPr>
        <p:txBody>
          <a:bodyPr vert="horz" wrap="square" lIns="93029" tIns="46514" rIns="93029" bIns="46514" numCol="1" anchor="t" anchorCtr="0" compatLnSpc="1">
            <a:prstTxWarp prst="textNoShape">
              <a:avLst/>
            </a:prstTxWarp>
          </a:bodyPr>
          <a:lstStyle>
            <a:lvl1pPr algn="r" defTabSz="930275" eaLnBrk="0" hangingPunct="0">
              <a:spcBef>
                <a:spcPct val="0"/>
              </a:spcBef>
              <a:buClrTx/>
              <a:buFontTx/>
              <a:buNone/>
              <a:defRPr sz="1200">
                <a:ea typeface="+mn-ea"/>
                <a:cs typeface="+mn-cs"/>
              </a:defRPr>
            </a:lvl1pPr>
          </a:lstStyle>
          <a:p>
            <a:pPr>
              <a:defRPr/>
            </a:pPr>
            <a:endParaRPr lang="en-US"/>
          </a:p>
        </p:txBody>
      </p:sp>
      <p:sp>
        <p:nvSpPr>
          <p:cNvPr id="6148" name="Rectangle 4"/>
          <p:cNvSpPr>
            <a:spLocks noGrp="1" noChangeArrowheads="1"/>
          </p:cNvSpPr>
          <p:nvPr>
            <p:ph type="ftr" sz="quarter" idx="2"/>
          </p:nvPr>
        </p:nvSpPr>
        <p:spPr bwMode="auto">
          <a:xfrm>
            <a:off x="0" y="8831263"/>
            <a:ext cx="3036888" cy="465137"/>
          </a:xfrm>
          <a:prstGeom prst="rect">
            <a:avLst/>
          </a:prstGeom>
          <a:noFill/>
          <a:ln w="9525">
            <a:noFill/>
            <a:miter lim="800000"/>
            <a:headEnd/>
            <a:tailEnd/>
          </a:ln>
        </p:spPr>
        <p:txBody>
          <a:bodyPr vert="horz" wrap="square" lIns="93029" tIns="46514" rIns="93029" bIns="46514" numCol="1" anchor="b" anchorCtr="0" compatLnSpc="1">
            <a:prstTxWarp prst="textNoShape">
              <a:avLst/>
            </a:prstTxWarp>
          </a:bodyPr>
          <a:lstStyle>
            <a:lvl1pPr defTabSz="930275" eaLnBrk="0" hangingPunct="0">
              <a:spcBef>
                <a:spcPct val="0"/>
              </a:spcBef>
              <a:buClrTx/>
              <a:buFontTx/>
              <a:buNone/>
              <a:defRPr sz="1200">
                <a:ea typeface="+mn-ea"/>
                <a:cs typeface="+mn-cs"/>
              </a:defRPr>
            </a:lvl1pPr>
          </a:lstStyle>
          <a:p>
            <a:pPr>
              <a:defRPr/>
            </a:pPr>
            <a:endParaRPr lang="en-US"/>
          </a:p>
        </p:txBody>
      </p:sp>
      <p:sp>
        <p:nvSpPr>
          <p:cNvPr id="6149" name="Rectangle 5"/>
          <p:cNvSpPr>
            <a:spLocks noGrp="1" noChangeArrowheads="1"/>
          </p:cNvSpPr>
          <p:nvPr>
            <p:ph type="sldNum" sz="quarter" idx="3"/>
          </p:nvPr>
        </p:nvSpPr>
        <p:spPr bwMode="auto">
          <a:xfrm>
            <a:off x="3973513" y="8831263"/>
            <a:ext cx="3036887" cy="465137"/>
          </a:xfrm>
          <a:prstGeom prst="rect">
            <a:avLst/>
          </a:prstGeom>
          <a:noFill/>
          <a:ln w="9525">
            <a:noFill/>
            <a:miter lim="800000"/>
            <a:headEnd/>
            <a:tailEnd/>
          </a:ln>
        </p:spPr>
        <p:txBody>
          <a:bodyPr vert="horz" wrap="square" lIns="93029" tIns="46514" rIns="93029" bIns="46514" numCol="1" anchor="b" anchorCtr="0" compatLnSpc="1">
            <a:prstTxWarp prst="textNoShape">
              <a:avLst/>
            </a:prstTxWarp>
          </a:bodyPr>
          <a:lstStyle>
            <a:lvl1pPr algn="r" defTabSz="930275" eaLnBrk="0" hangingPunct="0">
              <a:spcBef>
                <a:spcPct val="0"/>
              </a:spcBef>
              <a:buClrTx/>
              <a:buFontTx/>
              <a:buNone/>
              <a:defRPr sz="1200">
                <a:cs typeface="+mn-cs"/>
              </a:defRPr>
            </a:lvl1pPr>
          </a:lstStyle>
          <a:p>
            <a:pPr>
              <a:defRPr/>
            </a:pPr>
            <a:fld id="{D1DA099C-C9FA-594A-A331-62B808264DBC}" type="slidenum">
              <a:rPr lang="en-US"/>
              <a:pPr>
                <a:defRPr/>
              </a:pPr>
              <a:t>‹#›</a:t>
            </a:fld>
            <a:endParaRPr lang="en-US"/>
          </a:p>
        </p:txBody>
      </p:sp>
      <p:sp>
        <p:nvSpPr>
          <p:cNvPr id="6150" name="Text Box 6"/>
          <p:cNvSpPr txBox="1">
            <a:spLocks noChangeArrowheads="1"/>
          </p:cNvSpPr>
          <p:nvPr/>
        </p:nvSpPr>
        <p:spPr bwMode="auto">
          <a:xfrm>
            <a:off x="5530850" y="8677275"/>
            <a:ext cx="925513" cy="169863"/>
          </a:xfrm>
          <a:prstGeom prst="rect">
            <a:avLst/>
          </a:prstGeom>
          <a:noFill/>
          <a:ln w="9525">
            <a:noFill/>
            <a:miter lim="800000"/>
            <a:headEnd/>
            <a:tailEnd/>
          </a:ln>
        </p:spPr>
        <p:txBody>
          <a:bodyPr lIns="93029" tIns="46514" rIns="93029" bIns="46514">
            <a:spAutoFit/>
          </a:bodyPr>
          <a:lstStyle>
            <a:lvl1pPr defTabSz="930275" eaLnBrk="0" hangingPunct="0">
              <a:defRPr sz="2000">
                <a:solidFill>
                  <a:schemeClr val="tx1"/>
                </a:solidFill>
                <a:latin typeface="Arial" charset="0"/>
                <a:ea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algn="r">
              <a:spcBef>
                <a:spcPct val="0"/>
              </a:spcBef>
              <a:buClrTx/>
              <a:buFontTx/>
              <a:buNone/>
              <a:defRPr/>
            </a:pPr>
            <a:r>
              <a:rPr lang="en-US" sz="500" smtClean="0">
                <a:solidFill>
                  <a:schemeClr val="bg2"/>
                </a:solidFill>
                <a:cs typeface="+mn-cs"/>
              </a:rPr>
              <a:t>© 2004 VeriSign, Inc.</a:t>
            </a:r>
          </a:p>
        </p:txBody>
      </p:sp>
    </p:spTree>
    <p:extLst>
      <p:ext uri="{BB962C8B-B14F-4D97-AF65-F5344CB8AC3E}">
        <p14:creationId xmlns:p14="http://schemas.microsoft.com/office/powerpoint/2010/main" val="14115014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3029" tIns="46514" rIns="93029" bIns="46514" numCol="1" anchor="t" anchorCtr="0" compatLnSpc="1">
            <a:prstTxWarp prst="textNoShape">
              <a:avLst/>
            </a:prstTxWarp>
          </a:bodyPr>
          <a:lstStyle>
            <a:lvl1pPr defTabSz="930275" eaLnBrk="0" hangingPunct="0">
              <a:spcBef>
                <a:spcPct val="0"/>
              </a:spcBef>
              <a:buClrTx/>
              <a:buFontTx/>
              <a:buNone/>
              <a:defRPr sz="1200">
                <a:ea typeface="+mn-ea"/>
                <a:cs typeface="+mn-cs"/>
              </a:defRPr>
            </a:lvl1pPr>
          </a:lstStyle>
          <a:p>
            <a:pPr>
              <a:defRPr/>
            </a:pPr>
            <a:endParaRPr lang="en-US"/>
          </a:p>
        </p:txBody>
      </p:sp>
      <p:sp>
        <p:nvSpPr>
          <p:cNvPr id="5123" name="Rectangle 3"/>
          <p:cNvSpPr>
            <a:spLocks noGrp="1" noChangeArrowheads="1"/>
          </p:cNvSpPr>
          <p:nvPr>
            <p:ph type="dt" idx="1"/>
          </p:nvPr>
        </p:nvSpPr>
        <p:spPr bwMode="auto">
          <a:xfrm>
            <a:off x="3973513" y="0"/>
            <a:ext cx="3036887" cy="465138"/>
          </a:xfrm>
          <a:prstGeom prst="rect">
            <a:avLst/>
          </a:prstGeom>
          <a:noFill/>
          <a:ln w="9525">
            <a:noFill/>
            <a:miter lim="800000"/>
            <a:headEnd/>
            <a:tailEnd/>
          </a:ln>
        </p:spPr>
        <p:txBody>
          <a:bodyPr vert="horz" wrap="square" lIns="93029" tIns="46514" rIns="93029" bIns="46514" numCol="1" anchor="t" anchorCtr="0" compatLnSpc="1">
            <a:prstTxWarp prst="textNoShape">
              <a:avLst/>
            </a:prstTxWarp>
          </a:bodyPr>
          <a:lstStyle>
            <a:lvl1pPr algn="r" defTabSz="930275" eaLnBrk="0" hangingPunct="0">
              <a:spcBef>
                <a:spcPct val="0"/>
              </a:spcBef>
              <a:buClrTx/>
              <a:buFontTx/>
              <a:buNone/>
              <a:defRPr sz="1200">
                <a:ea typeface="+mn-ea"/>
                <a:cs typeface="+mn-cs"/>
              </a:defRPr>
            </a:lvl1pPr>
          </a:lstStyle>
          <a:p>
            <a:pPr>
              <a:defRPr/>
            </a:pPr>
            <a:endParaRPr lang="en-US"/>
          </a:p>
        </p:txBody>
      </p:sp>
      <p:sp>
        <p:nvSpPr>
          <p:cNvPr id="5325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5" name="Rectangle 5"/>
          <p:cNvSpPr>
            <a:spLocks noGrp="1" noChangeArrowheads="1"/>
          </p:cNvSpPr>
          <p:nvPr>
            <p:ph type="body" sz="quarter" idx="3"/>
          </p:nvPr>
        </p:nvSpPr>
        <p:spPr bwMode="auto">
          <a:xfrm>
            <a:off x="933450" y="4416425"/>
            <a:ext cx="5143500" cy="4183063"/>
          </a:xfrm>
          <a:prstGeom prst="rect">
            <a:avLst/>
          </a:prstGeom>
          <a:noFill/>
          <a:ln w="9525">
            <a:noFill/>
            <a:miter lim="800000"/>
            <a:headEnd/>
            <a:tailEnd/>
          </a:ln>
        </p:spPr>
        <p:txBody>
          <a:bodyPr vert="horz" wrap="square" lIns="93029" tIns="46514" rIns="93029" bIns="4651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31263"/>
            <a:ext cx="3036888" cy="465137"/>
          </a:xfrm>
          <a:prstGeom prst="rect">
            <a:avLst/>
          </a:prstGeom>
          <a:noFill/>
          <a:ln w="9525">
            <a:noFill/>
            <a:miter lim="800000"/>
            <a:headEnd/>
            <a:tailEnd/>
          </a:ln>
        </p:spPr>
        <p:txBody>
          <a:bodyPr vert="horz" wrap="square" lIns="93029" tIns="46514" rIns="93029" bIns="46514" numCol="1" anchor="b" anchorCtr="0" compatLnSpc="1">
            <a:prstTxWarp prst="textNoShape">
              <a:avLst/>
            </a:prstTxWarp>
          </a:bodyPr>
          <a:lstStyle>
            <a:lvl1pPr defTabSz="930275" eaLnBrk="0" hangingPunct="0">
              <a:spcBef>
                <a:spcPct val="0"/>
              </a:spcBef>
              <a:buClrTx/>
              <a:buFontTx/>
              <a:buNone/>
              <a:defRPr sz="1200">
                <a:latin typeface="Times" pitchFamily="18" charset="0"/>
                <a:ea typeface="+mn-ea"/>
                <a:cs typeface="+mn-cs"/>
              </a:defRPr>
            </a:lvl1pPr>
          </a:lstStyle>
          <a:p>
            <a:pPr>
              <a:defRPr/>
            </a:pPr>
            <a:endParaRPr lang="en-US"/>
          </a:p>
        </p:txBody>
      </p:sp>
      <p:sp>
        <p:nvSpPr>
          <p:cNvPr id="5127" name="Rectangle 7"/>
          <p:cNvSpPr>
            <a:spLocks noGrp="1" noChangeArrowheads="1"/>
          </p:cNvSpPr>
          <p:nvPr>
            <p:ph type="sldNum" sz="quarter" idx="5"/>
          </p:nvPr>
        </p:nvSpPr>
        <p:spPr bwMode="auto">
          <a:xfrm>
            <a:off x="3973513" y="8831263"/>
            <a:ext cx="3036887" cy="465137"/>
          </a:xfrm>
          <a:prstGeom prst="rect">
            <a:avLst/>
          </a:prstGeom>
          <a:noFill/>
          <a:ln w="9525">
            <a:noFill/>
            <a:miter lim="800000"/>
            <a:headEnd/>
            <a:tailEnd/>
          </a:ln>
        </p:spPr>
        <p:txBody>
          <a:bodyPr vert="horz" wrap="square" lIns="93029" tIns="46514" rIns="93029" bIns="46514" numCol="1" anchor="b" anchorCtr="0" compatLnSpc="1">
            <a:prstTxWarp prst="textNoShape">
              <a:avLst/>
            </a:prstTxWarp>
          </a:bodyPr>
          <a:lstStyle>
            <a:lvl1pPr algn="r" defTabSz="930275" eaLnBrk="0" hangingPunct="0">
              <a:spcBef>
                <a:spcPct val="0"/>
              </a:spcBef>
              <a:buClrTx/>
              <a:buFontTx/>
              <a:buNone/>
              <a:defRPr sz="1200">
                <a:cs typeface="+mn-cs"/>
              </a:defRPr>
            </a:lvl1pPr>
          </a:lstStyle>
          <a:p>
            <a:pPr>
              <a:defRPr/>
            </a:pPr>
            <a:fld id="{D39E4317-5958-614E-A4F7-B26FCDD2A08C}" type="slidenum">
              <a:rPr lang="en-US"/>
              <a:pPr>
                <a:defRPr/>
              </a:pPr>
              <a:t>‹#›</a:t>
            </a:fld>
            <a:endParaRPr lang="en-US"/>
          </a:p>
        </p:txBody>
      </p:sp>
      <p:sp>
        <p:nvSpPr>
          <p:cNvPr id="5128" name="Text Box 8"/>
          <p:cNvSpPr txBox="1">
            <a:spLocks noChangeArrowheads="1"/>
          </p:cNvSpPr>
          <p:nvPr/>
        </p:nvSpPr>
        <p:spPr bwMode="auto">
          <a:xfrm>
            <a:off x="5219700" y="8677275"/>
            <a:ext cx="925513" cy="169863"/>
          </a:xfrm>
          <a:prstGeom prst="rect">
            <a:avLst/>
          </a:prstGeom>
          <a:noFill/>
          <a:ln w="9525">
            <a:noFill/>
            <a:miter lim="800000"/>
            <a:headEnd/>
            <a:tailEnd/>
          </a:ln>
        </p:spPr>
        <p:txBody>
          <a:bodyPr lIns="93029" tIns="46514" rIns="93029" bIns="46514">
            <a:spAutoFit/>
          </a:bodyPr>
          <a:lstStyle>
            <a:lvl1pPr defTabSz="930275" eaLnBrk="0" hangingPunct="0">
              <a:defRPr sz="2000">
                <a:solidFill>
                  <a:schemeClr val="tx1"/>
                </a:solidFill>
                <a:latin typeface="Arial" charset="0"/>
                <a:ea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algn="r">
              <a:spcBef>
                <a:spcPct val="0"/>
              </a:spcBef>
              <a:buClrTx/>
              <a:buFontTx/>
              <a:buNone/>
              <a:defRPr/>
            </a:pPr>
            <a:r>
              <a:rPr lang="en-US" sz="500" smtClean="0">
                <a:solidFill>
                  <a:schemeClr val="bg2"/>
                </a:solidFill>
                <a:cs typeface="+mn-cs"/>
              </a:rPr>
              <a:t>© 2004 VeriSign, Inc.</a:t>
            </a:r>
          </a:p>
        </p:txBody>
      </p:sp>
    </p:spTree>
    <p:extLst>
      <p:ext uri="{BB962C8B-B14F-4D97-AF65-F5344CB8AC3E}">
        <p14:creationId xmlns:p14="http://schemas.microsoft.com/office/powerpoint/2010/main" val="1730441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rgbClr val="9B0033"/>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rgbClr val="4C4C4C"/>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rgbClr val="4C4C4C"/>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rgbClr val="4C4C4C"/>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39E4317-5958-614E-A4F7-B26FCDD2A08C}" type="slidenum">
              <a:rPr lang="en-US" smtClean="0"/>
              <a:pPr>
                <a:defRPr/>
              </a:pPr>
              <a:t>1</a:t>
            </a:fld>
            <a:endParaRPr lang="en-US"/>
          </a:p>
        </p:txBody>
      </p:sp>
    </p:spTree>
    <p:extLst>
      <p:ext uri="{BB962C8B-B14F-4D97-AF65-F5344CB8AC3E}">
        <p14:creationId xmlns:p14="http://schemas.microsoft.com/office/powerpoint/2010/main" val="3324831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ln/>
        </p:spPr>
      </p:sp>
      <p:sp>
        <p:nvSpPr>
          <p:cNvPr id="675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p>
        </p:txBody>
      </p:sp>
      <p:sp>
        <p:nvSpPr>
          <p:cNvPr id="675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5CD09FD2-637A-7849-A068-854FC580D875}" type="slidenum">
              <a:rPr lang="en-US" sz="1200"/>
              <a:pPr/>
              <a:t>10</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a:ln/>
        </p:spPr>
      </p:sp>
      <p:sp>
        <p:nvSpPr>
          <p:cNvPr id="696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a:p>
            <a:endParaRPr lang="en-US" dirty="0"/>
          </a:p>
          <a:p>
            <a:endParaRPr lang="en-US" dirty="0"/>
          </a:p>
        </p:txBody>
      </p:sp>
      <p:sp>
        <p:nvSpPr>
          <p:cNvPr id="696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F896AF21-2304-8D4F-BE31-1573846C4433}" type="slidenum">
              <a:rPr lang="en-US" sz="1200"/>
              <a:pPr/>
              <a:t>11</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39E4317-5958-614E-A4F7-B26FCDD2A08C}" type="slidenum">
              <a:rPr lang="en-US" smtClean="0"/>
              <a:pPr>
                <a:defRPr/>
              </a:pPr>
              <a:t>12</a:t>
            </a:fld>
            <a:endParaRPr lang="en-US"/>
          </a:p>
        </p:txBody>
      </p:sp>
    </p:spTree>
    <p:extLst>
      <p:ext uri="{BB962C8B-B14F-4D97-AF65-F5344CB8AC3E}">
        <p14:creationId xmlns:p14="http://schemas.microsoft.com/office/powerpoint/2010/main" val="190820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ln/>
        </p:spPr>
      </p:sp>
      <p:sp>
        <p:nvSpPr>
          <p:cNvPr id="634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43ABD6BF-4BAE-9344-971D-5F406C527E8E}" type="slidenum">
              <a:rPr lang="en-US" sz="1200"/>
              <a:pPr/>
              <a:t>13</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a:ln/>
        </p:spPr>
      </p:sp>
      <p:sp>
        <p:nvSpPr>
          <p:cNvPr id="757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endParaRPr lang="en-US" sz="1100" dirty="0"/>
          </a:p>
        </p:txBody>
      </p:sp>
      <p:sp>
        <p:nvSpPr>
          <p:cNvPr id="757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72F3C0CA-3F5E-C549-939A-2EA355F36FF2}" type="slidenum">
              <a:rPr lang="en-US" sz="1200"/>
              <a:pPr/>
              <a:t>14</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endParaRPr lang="en-US" dirty="0">
              <a:ea typeface="+mn-ea"/>
              <a:cs typeface="+mn-cs"/>
            </a:endParaRPr>
          </a:p>
        </p:txBody>
      </p:sp>
      <p:sp>
        <p:nvSpPr>
          <p:cNvPr id="798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71592D26-D137-9248-8BFF-39E34716C960}" type="slidenum">
              <a:rPr lang="en-US" sz="1200"/>
              <a:pPr/>
              <a:t>15</a:t>
            </a:fld>
            <a:endParaRPr 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endParaRPr lang="en-US" dirty="0">
              <a:ea typeface="+mn-ea"/>
              <a:cs typeface="+mn-cs"/>
            </a:endParaRP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A6A29872-29BE-E448-A696-2AD2681568F4}" type="slidenum">
              <a:rPr lang="en-US" sz="1200"/>
              <a:pPr/>
              <a:t>16</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a:ln/>
        </p:spPr>
      </p:sp>
      <p:sp>
        <p:nvSpPr>
          <p:cNvPr id="819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819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668198E8-9161-3F46-9893-8BB79EC76E52}" type="slidenum">
              <a:rPr lang="en-US" sz="1200"/>
              <a:pPr/>
              <a:t>17</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a:ln/>
        </p:spPr>
      </p:sp>
      <p:sp>
        <p:nvSpPr>
          <p:cNvPr id="839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839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58C9A4A2-7A32-FB46-AF42-B47AFBD969C0}" type="slidenum">
              <a:rPr lang="en-US" sz="1200"/>
              <a:pPr/>
              <a:t>18</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a:ln/>
        </p:spPr>
      </p:sp>
      <p:sp>
        <p:nvSpPr>
          <p:cNvPr id="860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860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549F0C65-9A8B-DF4C-9C9B-699D7BCE24C3}" type="slidenum">
              <a:rPr lang="en-US" sz="1200"/>
              <a:pPr/>
              <a:t>19</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39E4317-5958-614E-A4F7-B26FCDD2A08C}" type="slidenum">
              <a:rPr lang="en-US" smtClean="0"/>
              <a:pPr>
                <a:defRPr/>
              </a:pPr>
              <a:t>2</a:t>
            </a:fld>
            <a:endParaRPr lang="en-US"/>
          </a:p>
        </p:txBody>
      </p:sp>
    </p:spTree>
    <p:extLst>
      <p:ext uri="{BB962C8B-B14F-4D97-AF65-F5344CB8AC3E}">
        <p14:creationId xmlns:p14="http://schemas.microsoft.com/office/powerpoint/2010/main" val="910522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a:ln/>
        </p:spPr>
      </p:sp>
      <p:sp>
        <p:nvSpPr>
          <p:cNvPr id="880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880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CE67C8B2-C392-5743-A39F-18A7EAB1F568}" type="slidenum">
              <a:rPr lang="en-US" sz="1200"/>
              <a:pPr/>
              <a:t>20</a:t>
            </a:fld>
            <a:endParaRPr 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a:ln/>
        </p:spPr>
      </p:sp>
      <p:sp>
        <p:nvSpPr>
          <p:cNvPr id="901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01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8527D2A8-3FE1-C94F-90B8-B56373318B84}" type="slidenum">
              <a:rPr lang="en-US" sz="1200"/>
              <a:pPr/>
              <a:t>21</a:t>
            </a:fld>
            <a:endParaRPr 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a:ln/>
        </p:spPr>
      </p:sp>
      <p:sp>
        <p:nvSpPr>
          <p:cNvPr id="921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p>
        </p:txBody>
      </p:sp>
      <p:sp>
        <p:nvSpPr>
          <p:cNvPr id="921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1E2A7D6A-765D-3A44-A3B2-0D26E6166361}" type="slidenum">
              <a:rPr lang="en-US" sz="1200"/>
              <a:pPr/>
              <a:t>22</a:t>
            </a:fld>
            <a:endParaRPr 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a:ln/>
        </p:spPr>
      </p:sp>
      <p:sp>
        <p:nvSpPr>
          <p:cNvPr id="942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42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7A8F4A8E-70E7-9B43-8054-A35FC03EF304}" type="slidenum">
              <a:rPr lang="en-US" sz="1200"/>
              <a:pPr/>
              <a:t>23</a:t>
            </a:fld>
            <a:endParaRPr 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a:ln/>
        </p:spPr>
      </p:sp>
      <p:sp>
        <p:nvSpPr>
          <p:cNvPr id="962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62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2A2C6520-119F-2D41-93E2-D4E9A0B138C5}" type="slidenum">
              <a:rPr lang="en-US" sz="1200"/>
              <a:pPr/>
              <a:t>25</a:t>
            </a:fld>
            <a:endParaRPr 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a:ln/>
        </p:spPr>
      </p:sp>
      <p:sp>
        <p:nvSpPr>
          <p:cNvPr id="942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dirty="0">
              <a:latin typeface="Georgia"/>
              <a:cs typeface="Georgia"/>
            </a:endParaRPr>
          </a:p>
        </p:txBody>
      </p:sp>
      <p:sp>
        <p:nvSpPr>
          <p:cNvPr id="942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7A8F4A8E-70E7-9B43-8054-A35FC03EF304}" type="slidenum">
              <a:rPr lang="en-US" sz="1200"/>
              <a:pPr/>
              <a:t>26</a:t>
            </a:fld>
            <a:endParaRPr 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a:ln/>
        </p:spPr>
      </p:sp>
      <p:sp>
        <p:nvSpPr>
          <p:cNvPr id="983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800" dirty="0">
              <a:latin typeface="Georgia"/>
              <a:cs typeface="Georgia"/>
            </a:endParaRPr>
          </a:p>
        </p:txBody>
      </p:sp>
      <p:sp>
        <p:nvSpPr>
          <p:cNvPr id="983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62B2A0DA-0118-F240-BFAE-81A7E0299119}" type="slidenum">
              <a:rPr lang="en-US" sz="1200"/>
              <a:pPr/>
              <a:t>27</a:t>
            </a:fld>
            <a:endParaRPr 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a:ln/>
        </p:spPr>
      </p:sp>
      <p:sp>
        <p:nvSpPr>
          <p:cNvPr id="1024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024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393A6ECE-4995-5F47-AB03-AFF70BA90181}" type="slidenum">
              <a:rPr lang="en-US" sz="1200"/>
              <a:pPr/>
              <a:t>28</a:t>
            </a:fld>
            <a:endParaRPr 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a:ln/>
        </p:spPr>
      </p:sp>
      <p:sp>
        <p:nvSpPr>
          <p:cNvPr id="1024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024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393A6ECE-4995-5F47-AB03-AFF70BA90181}" type="slidenum">
              <a:rPr lang="en-US" sz="1200"/>
              <a:pPr/>
              <a:t>29</a:t>
            </a:fld>
            <a:endParaRPr 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a:ln/>
        </p:spPr>
      </p:sp>
      <p:sp>
        <p:nvSpPr>
          <p:cNvPr id="1003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003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77B74943-2C66-3F47-A05E-EADDCFABBFF2}" type="slidenum">
              <a:rPr lang="en-US" sz="1200"/>
              <a:pPr/>
              <a:t>30</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34751310-398E-404D-A27E-B0B1A1C464BF}" type="slidenum">
              <a:rPr lang="en-US" sz="1200"/>
              <a:pPr/>
              <a:t>3</a:t>
            </a:fld>
            <a:endParaRPr 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a:ln/>
        </p:spPr>
      </p:sp>
      <p:sp>
        <p:nvSpPr>
          <p:cNvPr id="1044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44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D4084735-0718-CC46-8CBE-8BED91FC7060}" type="slidenum">
              <a:rPr lang="en-US" sz="1200"/>
              <a:pPr/>
              <a:t>31</a:t>
            </a:fld>
            <a:endParaRPr 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a:ln/>
        </p:spPr>
      </p:sp>
      <p:sp>
        <p:nvSpPr>
          <p:cNvPr id="1064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64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DCCDDAC5-71A0-2B49-834C-19164088BE1E}" type="slidenum">
              <a:rPr lang="en-US" sz="1200"/>
              <a:pPr/>
              <a:t>32</a:t>
            </a:fld>
            <a:endParaRPr 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a:ln/>
        </p:spPr>
      </p:sp>
      <p:sp>
        <p:nvSpPr>
          <p:cNvPr id="1085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085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64221758-5B59-D94B-9FB7-5D626B78B7F9}" type="slidenum">
              <a:rPr lang="en-US" sz="1200"/>
              <a:pPr/>
              <a:t>33</a:t>
            </a:fld>
            <a:endParaRPr 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0D7A8FC9-A742-724E-B484-4B6E7EF8BBB4}" type="slidenum">
              <a:rPr lang="en-US" sz="1200"/>
              <a:pPr/>
              <a:t>34</a:t>
            </a:fld>
            <a:endParaRPr 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a:ln/>
        </p:spPr>
      </p:sp>
      <p:sp>
        <p:nvSpPr>
          <p:cNvPr id="1126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126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643A7161-5B2A-424C-AA77-B38BD92E9A01}" type="slidenum">
              <a:rPr lang="en-US" sz="1200"/>
              <a:pPr/>
              <a:t>35</a:t>
            </a:fld>
            <a:endParaRPr 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a:ln/>
        </p:spPr>
      </p:sp>
      <p:sp>
        <p:nvSpPr>
          <p:cNvPr id="1146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146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2B3B6092-0E51-5A4C-92DF-E616A6B0A515}" type="slidenum">
              <a:rPr lang="en-US" sz="1200"/>
              <a:pPr/>
              <a:t>36</a:t>
            </a:fld>
            <a:endParaRPr 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a:ln/>
        </p:spPr>
      </p:sp>
      <p:sp>
        <p:nvSpPr>
          <p:cNvPr id="1167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167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E4637478-1AD8-D645-BC1D-DDC92C300654}" type="slidenum">
              <a:rPr lang="en-US" sz="1200"/>
              <a:pPr/>
              <a:t>37</a:t>
            </a:fld>
            <a:endParaRPr 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39E4317-5958-614E-A4F7-B26FCDD2A08C}" type="slidenum">
              <a:rPr lang="en-US" smtClean="0"/>
              <a:pPr>
                <a:defRPr/>
              </a:pPr>
              <a:t>38</a:t>
            </a:fld>
            <a:endParaRPr lang="en-US"/>
          </a:p>
        </p:txBody>
      </p:sp>
    </p:spTree>
    <p:extLst>
      <p:ext uri="{BB962C8B-B14F-4D97-AF65-F5344CB8AC3E}">
        <p14:creationId xmlns:p14="http://schemas.microsoft.com/office/powerpoint/2010/main" val="31904096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noTextEdit="1"/>
          </p:cNvSpPr>
          <p:nvPr>
            <p:ph type="sldImg"/>
          </p:nvPr>
        </p:nvSpPr>
        <p:spPr>
          <a:ln/>
        </p:spPr>
      </p:sp>
      <p:sp>
        <p:nvSpPr>
          <p:cNvPr id="1198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aseline="0" dirty="0" smtClean="0"/>
          </a:p>
        </p:txBody>
      </p:sp>
      <p:sp>
        <p:nvSpPr>
          <p:cNvPr id="1198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A491E293-E437-D84D-8013-662371FDF251}" type="slidenum">
              <a:rPr lang="en-US" sz="1200"/>
              <a:pPr/>
              <a:t>39</a:t>
            </a:fld>
            <a:endParaRPr 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39E4317-5958-614E-A4F7-B26FCDD2A08C}" type="slidenum">
              <a:rPr lang="en-US" smtClean="0"/>
              <a:pPr>
                <a:defRPr/>
              </a:pPr>
              <a:t>40</a:t>
            </a:fld>
            <a:endParaRPr lang="en-US"/>
          </a:p>
        </p:txBody>
      </p:sp>
    </p:spTree>
    <p:extLst>
      <p:ext uri="{BB962C8B-B14F-4D97-AF65-F5344CB8AC3E}">
        <p14:creationId xmlns:p14="http://schemas.microsoft.com/office/powerpoint/2010/main" val="496445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a:ln/>
        </p:spPr>
      </p:sp>
      <p:sp>
        <p:nvSpPr>
          <p:cNvPr id="59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593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7E513568-026E-0F4B-B1C7-578129F43E14}" type="slidenum">
              <a:rPr lang="en-US" sz="1200"/>
              <a:pPr/>
              <a:t>4</a:t>
            </a:fld>
            <a:endParaRPr lang="en-US"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noTextEdit="1"/>
          </p:cNvSpPr>
          <p:nvPr>
            <p:ph type="sldImg"/>
          </p:nvPr>
        </p:nvSpPr>
        <p:spPr>
          <a:ln/>
        </p:spPr>
      </p:sp>
      <p:sp>
        <p:nvSpPr>
          <p:cNvPr id="1198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198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A491E293-E437-D84D-8013-662371FDF251}" type="slidenum">
              <a:rPr lang="en-US" sz="1200"/>
              <a:pPr/>
              <a:t>41</a:t>
            </a:fld>
            <a:endParaRPr 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a:ln/>
        </p:spPr>
      </p:sp>
      <p:sp>
        <p:nvSpPr>
          <p:cNvPr id="1269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p>
        </p:txBody>
      </p:sp>
      <p:sp>
        <p:nvSpPr>
          <p:cNvPr id="1269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19EE9483-6CA7-AB4C-A81F-102BD97BB7E4}" type="slidenum">
              <a:rPr lang="en-US" sz="1200"/>
              <a:pPr/>
              <a:t>42</a:t>
            </a:fld>
            <a:endParaRPr lang="en-US"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39E4317-5958-614E-A4F7-B26FCDD2A08C}" type="slidenum">
              <a:rPr lang="en-US" smtClean="0"/>
              <a:pPr>
                <a:defRPr/>
              </a:pPr>
              <a:t>43</a:t>
            </a:fld>
            <a:endParaRPr lang="en-US"/>
          </a:p>
        </p:txBody>
      </p:sp>
    </p:spTree>
    <p:extLst>
      <p:ext uri="{BB962C8B-B14F-4D97-AF65-F5344CB8AC3E}">
        <p14:creationId xmlns:p14="http://schemas.microsoft.com/office/powerpoint/2010/main" val="2530615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a:ln/>
        </p:spPr>
      </p:sp>
      <p:sp>
        <p:nvSpPr>
          <p:cNvPr id="1249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249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F21B97D8-D88C-3D4C-8991-15D7AC2625BC}" type="slidenum">
              <a:rPr lang="en-US" sz="1200"/>
              <a:pPr/>
              <a:t>44</a:t>
            </a:fld>
            <a:endParaRPr lang="en-US"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a:ln/>
        </p:spPr>
      </p:sp>
      <p:sp>
        <p:nvSpPr>
          <p:cNvPr id="1290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p>
        </p:txBody>
      </p:sp>
      <p:sp>
        <p:nvSpPr>
          <p:cNvPr id="1290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1F4A6CB9-5A0B-8748-9564-313728DF5428}" type="slidenum">
              <a:rPr lang="en-US" sz="1200"/>
              <a:pPr/>
              <a:t>45</a:t>
            </a:fld>
            <a:endParaRPr lang="en-US"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a:ln/>
        </p:spPr>
      </p:sp>
      <p:sp>
        <p:nvSpPr>
          <p:cNvPr id="1331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331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ABCEDFAA-6A07-2D4D-9291-B66C37737321}" type="slidenum">
              <a:rPr lang="en-US" sz="1200"/>
              <a:pPr/>
              <a:t>46</a:t>
            </a:fld>
            <a:endParaRPr lang="en-US"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a:ln/>
        </p:spPr>
      </p:sp>
      <p:sp>
        <p:nvSpPr>
          <p:cNvPr id="1372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1372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C688B47B-0501-F547-8F4A-9EE422CF4F51}" type="slidenum">
              <a:rPr lang="en-US" sz="1200"/>
              <a:pPr/>
              <a:t>47</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p>
        </p:txBody>
      </p:sp>
      <p:sp>
        <p:nvSpPr>
          <p:cNvPr id="614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B51B5BFB-EE76-1942-A390-E959C9495AE7}" type="slidenum">
              <a:rPr lang="en-US" sz="1200"/>
              <a:pPr/>
              <a:t>5</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ln/>
        </p:spPr>
      </p:sp>
      <p:sp>
        <p:nvSpPr>
          <p:cNvPr id="634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43ABD6BF-4BAE-9344-971D-5F406C527E8E}" type="slidenum">
              <a:rPr lang="en-US" sz="1200"/>
              <a:pPr/>
              <a:t>6</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ln/>
        </p:spPr>
      </p:sp>
      <p:sp>
        <p:nvSpPr>
          <p:cNvPr id="655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dirty="0"/>
          </a:p>
          <a:p>
            <a:endParaRPr lang="en-US" dirty="0"/>
          </a:p>
        </p:txBody>
      </p:sp>
      <p:sp>
        <p:nvSpPr>
          <p:cNvPr id="655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406FEEE2-50F6-3C40-9C36-C4B98B71055E}" type="slidenum">
              <a:rPr lang="en-US" sz="1200"/>
              <a:pPr/>
              <a:t>7</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ln/>
        </p:spPr>
      </p:sp>
      <p:sp>
        <p:nvSpPr>
          <p:cNvPr id="655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buFont typeface="Wingdings" charset="0"/>
              <a:buChar char="Ø"/>
            </a:pPr>
            <a:endParaRPr lang="en-US" dirty="0"/>
          </a:p>
          <a:p>
            <a:pPr lvl="1" eaLnBrk="1" hangingPunct="1"/>
            <a:endParaRPr lang="en-US" dirty="0"/>
          </a:p>
          <a:p>
            <a:endParaRPr lang="en-US" dirty="0"/>
          </a:p>
        </p:txBody>
      </p:sp>
      <p:sp>
        <p:nvSpPr>
          <p:cNvPr id="655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406FEEE2-50F6-3C40-9C36-C4B98B71055E}" type="slidenum">
              <a:rPr lang="en-US" sz="1200"/>
              <a:pPr/>
              <a:t>8</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ln/>
        </p:spPr>
      </p:sp>
      <p:sp>
        <p:nvSpPr>
          <p:cNvPr id="655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buFont typeface="Wingdings" charset="0"/>
              <a:buNone/>
            </a:pPr>
            <a:endParaRPr lang="en-US" dirty="0"/>
          </a:p>
          <a:p>
            <a:pPr lvl="1" eaLnBrk="1" hangingPunct="1"/>
            <a:endParaRPr lang="en-US" dirty="0"/>
          </a:p>
          <a:p>
            <a:endParaRPr lang="en-US" dirty="0"/>
          </a:p>
        </p:txBody>
      </p:sp>
      <p:sp>
        <p:nvSpPr>
          <p:cNvPr id="655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a:solidFill>
                  <a:schemeClr val="tx1"/>
                </a:solidFill>
                <a:latin typeface="Arial" charset="0"/>
                <a:ea typeface="ＭＳ Ｐゴシック" charset="0"/>
                <a:cs typeface="ＭＳ Ｐゴシック" charset="0"/>
              </a:defRPr>
            </a:lvl1pPr>
            <a:lvl2pPr marL="742950" indent="-285750" defTabSz="930275" eaLnBrk="0" hangingPunct="0">
              <a:defRPr sz="2000">
                <a:solidFill>
                  <a:schemeClr val="tx1"/>
                </a:solidFill>
                <a:latin typeface="Arial" charset="0"/>
                <a:ea typeface="ＭＳ Ｐゴシック" charset="0"/>
              </a:defRPr>
            </a:lvl2pPr>
            <a:lvl3pPr marL="1143000" indent="-228600" defTabSz="930275" eaLnBrk="0" hangingPunct="0">
              <a:defRPr sz="2000">
                <a:solidFill>
                  <a:schemeClr val="tx1"/>
                </a:solidFill>
                <a:latin typeface="Arial" charset="0"/>
                <a:ea typeface="ＭＳ Ｐゴシック" charset="0"/>
              </a:defRPr>
            </a:lvl3pPr>
            <a:lvl4pPr marL="1600200" indent="-228600" defTabSz="930275" eaLnBrk="0" hangingPunct="0">
              <a:defRPr sz="2000">
                <a:solidFill>
                  <a:schemeClr val="tx1"/>
                </a:solidFill>
                <a:latin typeface="Arial" charset="0"/>
                <a:ea typeface="ＭＳ Ｐゴシック" charset="0"/>
              </a:defRPr>
            </a:lvl4pPr>
            <a:lvl5pPr marL="2057400" indent="-228600" defTabSz="930275" eaLnBrk="0" hangingPunct="0">
              <a:defRPr sz="2000">
                <a:solidFill>
                  <a:schemeClr val="tx1"/>
                </a:solidFill>
                <a:latin typeface="Arial" charset="0"/>
                <a:ea typeface="ＭＳ Ｐゴシック" charset="0"/>
              </a:defRPr>
            </a:lvl5pPr>
            <a:lvl6pPr marL="25146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defTabSz="930275"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fld id="{406FEEE2-50F6-3C40-9C36-C4B98B71055E}" type="slidenum">
              <a:rPr lang="en-US" sz="1200"/>
              <a:pPr/>
              <a:t>9</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hyperlink" Target="http://www.verisigninc.com/"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www.verisigninc.com/"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itle Placeholder 1"/>
          <p:cNvSpPr>
            <a:spLocks noGrp="1"/>
          </p:cNvSpPr>
          <p:nvPr>
            <p:ph type="title"/>
          </p:nvPr>
        </p:nvSpPr>
        <p:spPr bwMode="auto">
          <a:xfrm>
            <a:off x="304800" y="1524000"/>
            <a:ext cx="7412038"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eaLnBrk="1" hangingPunct="1">
              <a:defRPr/>
            </a:pPr>
            <a:r>
              <a:rPr lang="en-US" sz="4400" smtClean="0">
                <a:solidFill>
                  <a:schemeClr val="bg1">
                    <a:lumMod val="95000"/>
                  </a:schemeClr>
                </a:solidFill>
                <a:effectLst>
                  <a:outerShdw blurRad="50800" dist="38100" dir="2700000" algn="tl" rotWithShape="0">
                    <a:prstClr val="black">
                      <a:alpha val="40000"/>
                    </a:prstClr>
                  </a:outerShdw>
                </a:effectLst>
                <a:latin typeface="Helvetica" charset="0"/>
              </a:rPr>
              <a:t>Click to edit Master title style</a:t>
            </a:r>
            <a:endParaRPr lang="en-US" sz="4400" dirty="0">
              <a:solidFill>
                <a:schemeClr val="bg1">
                  <a:lumMod val="95000"/>
                </a:schemeClr>
              </a:solidFill>
              <a:effectLst>
                <a:outerShdw blurRad="50800" dist="38100" dir="2700000" algn="tl" rotWithShape="0">
                  <a:prstClr val="black">
                    <a:alpha val="40000"/>
                  </a:prstClr>
                </a:outerShdw>
              </a:effectLst>
              <a:latin typeface="Helvetica" charset="0"/>
            </a:endParaRPr>
          </a:p>
        </p:txBody>
      </p:sp>
    </p:spTree>
    <p:extLst>
      <p:ext uri="{BB962C8B-B14F-4D97-AF65-F5344CB8AC3E}">
        <p14:creationId xmlns:p14="http://schemas.microsoft.com/office/powerpoint/2010/main" val="65836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22081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11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elfolie">
    <p:bg>
      <p:bgPr>
        <a:solidFill>
          <a:srgbClr val="B5123E"/>
        </a:solidFill>
        <a:effectLst/>
      </p:bgPr>
    </p:bg>
    <p:spTree>
      <p:nvGrpSpPr>
        <p:cNvPr id="1" name=""/>
        <p:cNvGrpSpPr/>
        <p:nvPr/>
      </p:nvGrpSpPr>
      <p:grpSpPr>
        <a:xfrm>
          <a:off x="0" y="0"/>
          <a:ext cx="0" cy="0"/>
          <a:chOff x="0" y="0"/>
          <a:chExt cx="0" cy="0"/>
        </a:xfrm>
      </p:grpSpPr>
      <p:pic>
        <p:nvPicPr>
          <p:cNvPr id="12" name="Picture 20"/>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2933700" y="5988050"/>
            <a:ext cx="214471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sz="quarter"/>
          </p:nvPr>
        </p:nvSpPr>
        <p:spPr>
          <a:xfrm>
            <a:off x="323850" y="1143000"/>
            <a:ext cx="8496300" cy="914400"/>
          </a:xfrm>
        </p:spPr>
        <p:txBody>
          <a:bodyPr/>
          <a:lstStyle>
            <a:lvl1pPr>
              <a:defRPr sz="5400" baseline="0">
                <a:solidFill>
                  <a:schemeClr val="bg1"/>
                </a:solidFill>
              </a:defRPr>
            </a:lvl1pPr>
          </a:lstStyle>
          <a:p>
            <a:r>
              <a:rPr lang="en-US" smtClean="0"/>
              <a:t>Click to edit Master title style</a:t>
            </a:r>
            <a:endParaRPr lang="de-CH" dirty="0"/>
          </a:p>
        </p:txBody>
      </p:sp>
      <p:sp>
        <p:nvSpPr>
          <p:cNvPr id="36868" name="Rectangle 4"/>
          <p:cNvSpPr>
            <a:spLocks noGrp="1" noChangeArrowheads="1"/>
          </p:cNvSpPr>
          <p:nvPr>
            <p:ph type="subTitle" sz="quarter" idx="1"/>
          </p:nvPr>
        </p:nvSpPr>
        <p:spPr>
          <a:xfrm>
            <a:off x="328358" y="1844824"/>
            <a:ext cx="8496300" cy="1524000"/>
          </a:xfrm>
          <a:prstGeom prst="rect">
            <a:avLst/>
          </a:prstGeom>
          <a:ln algn="ctr"/>
        </p:spPr>
        <p:txBody>
          <a:bodyPr/>
          <a:lstStyle>
            <a:lvl1pPr>
              <a:defRPr>
                <a:solidFill>
                  <a:schemeClr val="bg1"/>
                </a:solidFill>
              </a:defRPr>
            </a:lvl1pPr>
          </a:lstStyle>
          <a:p>
            <a:r>
              <a:rPr lang="en-US" smtClean="0"/>
              <a:t>Click to edit Master subtitle style</a:t>
            </a:r>
            <a:endParaRPr lang="de-CH" dirty="0"/>
          </a:p>
        </p:txBody>
      </p:sp>
    </p:spTree>
    <p:extLst>
      <p:ext uri="{BB962C8B-B14F-4D97-AF65-F5344CB8AC3E}">
        <p14:creationId xmlns:p14="http://schemas.microsoft.com/office/powerpoint/2010/main" val="689376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23850" y="1125538"/>
            <a:ext cx="8496300" cy="48244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7"/>
          <p:cNvSpPr>
            <a:spLocks noGrp="1" noChangeArrowheads="1"/>
          </p:cNvSpPr>
          <p:nvPr>
            <p:ph type="ftr" sz="quarter" idx="10"/>
          </p:nvPr>
        </p:nvSpPr>
        <p:spPr>
          <a:xfrm>
            <a:off x="323850" y="6092825"/>
            <a:ext cx="8496300" cy="144463"/>
          </a:xfrm>
          <a:prstGeom prst="rect">
            <a:avLst/>
          </a:prstGeom>
        </p:spPr>
        <p:txBody>
          <a:bodyPr/>
          <a:lstStyle>
            <a:lvl1pPr defTabSz="914400">
              <a:defRPr>
                <a:ea typeface="ＭＳ Ｐゴシック" pitchFamily="48" charset="-128"/>
                <a:cs typeface="+mn-cs"/>
              </a:defRPr>
            </a:lvl1pPr>
          </a:lstStyle>
          <a:p>
            <a:pPr>
              <a:defRPr/>
            </a:pPr>
            <a:endParaRPr lang="en-US"/>
          </a:p>
        </p:txBody>
      </p:sp>
      <p:sp>
        <p:nvSpPr>
          <p:cNvPr id="6" name="Rectangle 55"/>
          <p:cNvSpPr>
            <a:spLocks noGrp="1" noChangeArrowheads="1"/>
          </p:cNvSpPr>
          <p:nvPr>
            <p:ph type="sldNum" sz="quarter" idx="11"/>
          </p:nvPr>
        </p:nvSpPr>
        <p:spPr>
          <a:xfrm>
            <a:off x="8316913" y="6021388"/>
            <a:ext cx="477837" cy="215900"/>
          </a:xfrm>
          <a:prstGeom prst="rect">
            <a:avLst/>
          </a:prstGeom>
        </p:spPr>
        <p:txBody>
          <a:bodyPr/>
          <a:lstStyle>
            <a:lvl1pPr>
              <a:defRPr/>
            </a:lvl1pPr>
          </a:lstStyle>
          <a:p>
            <a:pPr>
              <a:defRPr/>
            </a:pPr>
            <a:fld id="{3E002FED-E07C-A44A-B25B-E35D6B3ECBCC}" type="slidenum">
              <a:rPr lang="de-CH"/>
              <a:pPr>
                <a:defRPr/>
              </a:pPr>
              <a:t>‹#›</a:t>
            </a:fld>
            <a:endParaRPr lang="de-CH"/>
          </a:p>
        </p:txBody>
      </p:sp>
    </p:spTree>
    <p:extLst>
      <p:ext uri="{BB962C8B-B14F-4D97-AF65-F5344CB8AC3E}">
        <p14:creationId xmlns:p14="http://schemas.microsoft.com/office/powerpoint/2010/main" val="154154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71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p:nvPr>
        </p:nvSpPr>
        <p:spPr bwMode="auto">
          <a:xfrm>
            <a:off x="304800" y="1676400"/>
            <a:ext cx="57150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eaLnBrk="1" hangingPunct="1">
              <a:defRPr/>
            </a:pPr>
            <a:r>
              <a:rPr lang="en-US" sz="4400" smtClean="0">
                <a:solidFill>
                  <a:schemeClr val="bg1"/>
                </a:solidFill>
                <a:effectLst>
                  <a:outerShdw blurRad="50800" dist="38100" dir="2700000" algn="tl" rotWithShape="0">
                    <a:prstClr val="black">
                      <a:alpha val="40000"/>
                    </a:prstClr>
                  </a:outerShdw>
                </a:effectLst>
                <a:latin typeface="Helvetica" charset="0"/>
              </a:rPr>
              <a:t>Click to edit Master title style</a:t>
            </a:r>
            <a:endParaRPr lang="en-US" sz="4400" dirty="0">
              <a:solidFill>
                <a:schemeClr val="bg1"/>
              </a:solidFill>
              <a:effectLst>
                <a:outerShdw blurRad="50800" dist="38100" dir="2700000" algn="tl" rotWithShape="0">
                  <a:prstClr val="black">
                    <a:alpha val="40000"/>
                  </a:prstClr>
                </a:outerShdw>
              </a:effectLst>
              <a:latin typeface="Helvetica" charset="0"/>
            </a:endParaRPr>
          </a:p>
        </p:txBody>
      </p:sp>
    </p:spTree>
    <p:extLst>
      <p:ext uri="{BB962C8B-B14F-4D97-AF65-F5344CB8AC3E}">
        <p14:creationId xmlns:p14="http://schemas.microsoft.com/office/powerpoint/2010/main" val="325149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ext Placeholder 2"/>
          <p:cNvSpPr>
            <a:spLocks noGrp="1"/>
          </p:cNvSpPr>
          <p:nvPr>
            <p:ph idx="1" hasCustomPrompt="1"/>
          </p:nvPr>
        </p:nvSpPr>
        <p:spPr bwMode="auto">
          <a:xfrm>
            <a:off x="1038225" y="1219200"/>
            <a:ext cx="795337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eaLnBrk="1" hangingPunct="1"/>
            <a:r>
              <a:rPr lang="en-US" dirty="0" smtClean="0">
                <a:latin typeface="+mn-lt"/>
                <a:cs typeface="Helvetica"/>
              </a:rPr>
              <a:t>First level bullet: Helvetica 24 pt., sentence case</a:t>
            </a:r>
          </a:p>
          <a:p>
            <a:pPr lvl="1" eaLnBrk="1" hangingPunct="1"/>
            <a:r>
              <a:rPr lang="en-US" dirty="0" smtClean="0">
                <a:latin typeface="+mn-lt"/>
                <a:cs typeface="Helvetica"/>
              </a:rPr>
              <a:t>Second level bullet: Helvetica 20 pt., sentence case</a:t>
            </a:r>
          </a:p>
          <a:p>
            <a:pPr lvl="2" eaLnBrk="1" hangingPunct="1"/>
            <a:r>
              <a:rPr lang="en-US" dirty="0" smtClean="0">
                <a:latin typeface="+mn-lt"/>
                <a:cs typeface="Helvetica"/>
              </a:rPr>
              <a:t>Third level bullet: Helvetica 18 pt., sentence case </a:t>
            </a:r>
          </a:p>
          <a:p>
            <a:pPr eaLnBrk="1" hangingPunct="1"/>
            <a:r>
              <a:rPr lang="en-US" dirty="0" smtClean="0">
                <a:latin typeface="+mn-lt"/>
                <a:cs typeface="Helvetica"/>
              </a:rPr>
              <a:t>First level bullet: Helvetica 24 pt., sentence case</a:t>
            </a:r>
          </a:p>
          <a:p>
            <a:pPr lvl="1" eaLnBrk="1" hangingPunct="1"/>
            <a:r>
              <a:rPr lang="en-US" dirty="0" smtClean="0">
                <a:latin typeface="+mn-lt"/>
                <a:cs typeface="Helvetica"/>
              </a:rPr>
              <a:t>Second level bullet: Helvetica 20 pt., sentence case</a:t>
            </a:r>
          </a:p>
          <a:p>
            <a:pPr lvl="2" eaLnBrk="1" hangingPunct="1"/>
            <a:r>
              <a:rPr lang="en-US" dirty="0" smtClean="0">
                <a:latin typeface="+mn-lt"/>
                <a:cs typeface="Helvetica"/>
              </a:rPr>
              <a:t>Third level bullet: Helvetica 18 pt., sentence case </a:t>
            </a:r>
          </a:p>
          <a:p>
            <a:pPr eaLnBrk="1" hangingPunct="1"/>
            <a:r>
              <a:rPr lang="en-US" dirty="0" smtClean="0">
                <a:latin typeface="+mn-lt"/>
                <a:cs typeface="Helvetica"/>
              </a:rPr>
              <a:t>URLs look like this </a:t>
            </a:r>
            <a:r>
              <a:rPr lang="en-US" dirty="0" smtClean="0">
                <a:latin typeface="+mn-lt"/>
                <a:cs typeface="Helvetica"/>
                <a:hlinkClick r:id="rId2"/>
              </a:rPr>
              <a:t>www.VerisignInc.com</a:t>
            </a:r>
            <a:r>
              <a:rPr lang="en-US" dirty="0" smtClean="0">
                <a:latin typeface="+mn-lt"/>
                <a:cs typeface="Helvetica"/>
              </a:rPr>
              <a:t> </a:t>
            </a:r>
            <a:endParaRPr lang="en-US" dirty="0">
              <a:latin typeface="+mn-lt"/>
              <a:cs typeface="Helvetica"/>
            </a:endParaRPr>
          </a:p>
        </p:txBody>
      </p:sp>
      <p:sp>
        <p:nvSpPr>
          <p:cNvPr id="8" name="Title Placeholder 1"/>
          <p:cNvSpPr>
            <a:spLocks noGrp="1"/>
          </p:cNvSpPr>
          <p:nvPr>
            <p:ph type="title" hasCustomPrompt="1"/>
          </p:nvPr>
        </p:nvSpPr>
        <p:spPr bwMode="auto">
          <a:xfrm>
            <a:off x="1038225" y="304800"/>
            <a:ext cx="79533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lang="en-US" dirty="0"/>
            </a:lvl1pPr>
          </a:lstStyle>
          <a:p>
            <a:pPr eaLnBrk="1" hangingPunct="1"/>
            <a:r>
              <a:rPr lang="en-US" dirty="0" smtClean="0">
                <a:latin typeface="+mn-lt"/>
              </a:rPr>
              <a:t>Header: Helvetica Bold 26 pt. Title Case</a:t>
            </a:r>
            <a:endParaRPr lang="en-US" dirty="0">
              <a:latin typeface="+mn-lt"/>
            </a:endParaRPr>
          </a:p>
        </p:txBody>
      </p:sp>
    </p:spTree>
    <p:extLst>
      <p:ext uri="{BB962C8B-B14F-4D97-AF65-F5344CB8AC3E}">
        <p14:creationId xmlns:p14="http://schemas.microsoft.com/office/powerpoint/2010/main" val="4045227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AutoShape 45"/>
          <p:cNvSpPr>
            <a:spLocks noChangeArrowheads="1"/>
          </p:cNvSpPr>
          <p:nvPr userDrawn="1"/>
        </p:nvSpPr>
        <p:spPr bwMode="gray">
          <a:xfrm flipV="1">
            <a:off x="1066800" y="1066799"/>
            <a:ext cx="3657600" cy="5257799"/>
          </a:xfrm>
          <a:prstGeom prst="roundRect">
            <a:avLst>
              <a:gd name="adj" fmla="val 0"/>
            </a:avLst>
          </a:prstGeom>
          <a:gradFill flip="none" rotWithShape="1">
            <a:gsLst>
              <a:gs pos="0">
                <a:schemeClr val="bg1"/>
              </a:gs>
              <a:gs pos="100000">
                <a:schemeClr val="bg1"/>
              </a:gs>
              <a:gs pos="50000">
                <a:schemeClr val="bg1">
                  <a:lumMod val="85000"/>
                </a:schemeClr>
              </a:gs>
            </a:gsLst>
            <a:lin ang="16200000" scaled="0"/>
            <a:tileRect/>
          </a:gradFill>
          <a:ln w="12700" algn="ctr">
            <a:noFill/>
            <a:round/>
            <a:headEnd/>
            <a:tailEnd/>
          </a:ln>
          <a:effectLst/>
        </p:spPr>
        <p:txBody>
          <a:bodyPr rot="10800000" lIns="45720" rIns="45720" anchor="ctr"/>
          <a:lstStyle/>
          <a:p>
            <a:pPr algn="ctr" eaLnBrk="0" hangingPunct="0">
              <a:buFont typeface="Times" pitchFamily="18" charset="0"/>
              <a:buNone/>
              <a:defRPr/>
            </a:pPr>
            <a:endParaRPr lang="en-US" sz="1400" b="1">
              <a:latin typeface="Arial" charset="0"/>
              <a:ea typeface="+mn-ea"/>
              <a:cs typeface="+mn-cs"/>
            </a:endParaRPr>
          </a:p>
        </p:txBody>
      </p:sp>
      <p:sp>
        <p:nvSpPr>
          <p:cNvPr id="10" name="Text Placeholder 1"/>
          <p:cNvSpPr>
            <a:spLocks noGrp="1"/>
          </p:cNvSpPr>
          <p:nvPr>
            <p:ph type="body" idx="1"/>
          </p:nvPr>
        </p:nvSpPr>
        <p:spPr>
          <a:xfrm>
            <a:off x="1217612" y="1001713"/>
            <a:ext cx="3278188" cy="639762"/>
          </a:xfrm>
        </p:spPr>
        <p:txBody>
          <a:bodyPr anchor="t"/>
          <a:lstStyle>
            <a:lvl1pPr marL="0" indent="0">
              <a:buNone/>
              <a:defRPr b="1"/>
            </a:lvl1pPr>
          </a:lstStyle>
          <a:p>
            <a:pPr lvl="0"/>
            <a:r>
              <a:rPr lang="en-US" sz="2000" smtClean="0"/>
              <a:t>Click to edit Master text styles</a:t>
            </a:r>
          </a:p>
        </p:txBody>
      </p:sp>
      <p:sp>
        <p:nvSpPr>
          <p:cNvPr id="11" name="Content Placeholder 2"/>
          <p:cNvSpPr>
            <a:spLocks noGrp="1"/>
          </p:cNvSpPr>
          <p:nvPr>
            <p:ph sz="half" idx="2"/>
          </p:nvPr>
        </p:nvSpPr>
        <p:spPr>
          <a:xfrm>
            <a:off x="1217612" y="1641474"/>
            <a:ext cx="3354388" cy="4302125"/>
          </a:xfrm>
        </p:spPr>
        <p:txBody>
          <a:bodyPr/>
          <a:lstStyle/>
          <a:p>
            <a:pPr lvl="0"/>
            <a:r>
              <a:rPr lang="en-US" sz="2000" smtClean="0"/>
              <a:t>Click to edit Master text styles</a:t>
            </a:r>
          </a:p>
          <a:p>
            <a:pPr lvl="1"/>
            <a:r>
              <a:rPr lang="en-US" sz="2000" smtClean="0"/>
              <a:t>Second level</a:t>
            </a:r>
          </a:p>
          <a:p>
            <a:pPr lvl="2"/>
            <a:r>
              <a:rPr lang="en-US" sz="2000" smtClean="0"/>
              <a:t>Third level</a:t>
            </a:r>
          </a:p>
        </p:txBody>
      </p:sp>
      <p:sp>
        <p:nvSpPr>
          <p:cNvPr id="12" name="Title 3"/>
          <p:cNvSpPr>
            <a:spLocks noGrp="1"/>
          </p:cNvSpPr>
          <p:nvPr>
            <p:ph type="title"/>
          </p:nvPr>
        </p:nvSpPr>
        <p:spPr>
          <a:xfrm>
            <a:off x="1038225" y="304800"/>
            <a:ext cx="7953375" cy="762000"/>
          </a:xfrm>
        </p:spPr>
        <p:txBody>
          <a:bodyPr/>
          <a:lstStyle/>
          <a:p>
            <a:r>
              <a:rPr lang="en-US" smtClean="0">
                <a:latin typeface="Helvetica" charset="0"/>
              </a:rPr>
              <a:t>Click to edit Master title style</a:t>
            </a:r>
            <a:endParaRPr lang="en-US" dirty="0"/>
          </a:p>
        </p:txBody>
      </p:sp>
      <p:cxnSp>
        <p:nvCxnSpPr>
          <p:cNvPr id="13" name="Straight Connector 12"/>
          <p:cNvCxnSpPr/>
          <p:nvPr userDrawn="1"/>
        </p:nvCxnSpPr>
        <p:spPr>
          <a:xfrm>
            <a:off x="990600" y="1066800"/>
            <a:ext cx="0" cy="5257800"/>
          </a:xfrm>
          <a:prstGeom prst="line">
            <a:avLst/>
          </a:prstGeom>
          <a:ln w="127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4800600" y="1066800"/>
            <a:ext cx="0" cy="5257800"/>
          </a:xfrm>
          <a:prstGeom prst="line">
            <a:avLst/>
          </a:prstGeom>
          <a:ln w="127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AutoShape 45"/>
          <p:cNvSpPr>
            <a:spLocks noChangeArrowheads="1"/>
          </p:cNvSpPr>
          <p:nvPr userDrawn="1"/>
        </p:nvSpPr>
        <p:spPr bwMode="gray">
          <a:xfrm flipV="1">
            <a:off x="5181600" y="1055686"/>
            <a:ext cx="3657600" cy="5257799"/>
          </a:xfrm>
          <a:prstGeom prst="roundRect">
            <a:avLst>
              <a:gd name="adj" fmla="val 0"/>
            </a:avLst>
          </a:prstGeom>
          <a:gradFill flip="none" rotWithShape="1">
            <a:gsLst>
              <a:gs pos="0">
                <a:schemeClr val="bg1"/>
              </a:gs>
              <a:gs pos="100000">
                <a:schemeClr val="bg1"/>
              </a:gs>
              <a:gs pos="50000">
                <a:schemeClr val="bg1">
                  <a:lumMod val="85000"/>
                </a:schemeClr>
              </a:gs>
            </a:gsLst>
            <a:lin ang="16200000" scaled="0"/>
            <a:tileRect/>
          </a:gradFill>
          <a:ln w="12700" algn="ctr">
            <a:noFill/>
            <a:round/>
            <a:headEnd/>
            <a:tailEnd/>
          </a:ln>
          <a:effectLst/>
        </p:spPr>
        <p:txBody>
          <a:bodyPr rot="10800000" lIns="45720" rIns="45720" anchor="ctr"/>
          <a:lstStyle/>
          <a:p>
            <a:pPr algn="ctr" eaLnBrk="0" hangingPunct="0">
              <a:buFont typeface="Times" pitchFamily="18" charset="0"/>
              <a:buNone/>
              <a:defRPr/>
            </a:pPr>
            <a:endParaRPr lang="en-US" sz="1400" b="1">
              <a:latin typeface="Arial" charset="0"/>
              <a:ea typeface="+mn-ea"/>
              <a:cs typeface="+mn-cs"/>
            </a:endParaRPr>
          </a:p>
        </p:txBody>
      </p:sp>
      <p:sp>
        <p:nvSpPr>
          <p:cNvPr id="16" name="Text Placeholder 1"/>
          <p:cNvSpPr>
            <a:spLocks noGrp="1"/>
          </p:cNvSpPr>
          <p:nvPr>
            <p:ph type="body" idx="10"/>
          </p:nvPr>
        </p:nvSpPr>
        <p:spPr>
          <a:xfrm>
            <a:off x="5332412" y="990600"/>
            <a:ext cx="3278188" cy="639762"/>
          </a:xfrm>
        </p:spPr>
        <p:txBody>
          <a:bodyPr anchor="t"/>
          <a:lstStyle>
            <a:lvl1pPr marL="0" indent="0">
              <a:buNone/>
              <a:defRPr b="1"/>
            </a:lvl1pPr>
          </a:lstStyle>
          <a:p>
            <a:pPr lvl="0"/>
            <a:r>
              <a:rPr lang="en-US" sz="2000" smtClean="0"/>
              <a:t>Click to edit Master text styles</a:t>
            </a:r>
          </a:p>
        </p:txBody>
      </p:sp>
      <p:sp>
        <p:nvSpPr>
          <p:cNvPr id="17" name="Content Placeholder 2"/>
          <p:cNvSpPr>
            <a:spLocks noGrp="1"/>
          </p:cNvSpPr>
          <p:nvPr>
            <p:ph sz="half" idx="11"/>
          </p:nvPr>
        </p:nvSpPr>
        <p:spPr>
          <a:xfrm>
            <a:off x="5332412" y="1630361"/>
            <a:ext cx="3354388" cy="4302125"/>
          </a:xfrm>
        </p:spPr>
        <p:txBody>
          <a:bodyPr/>
          <a:lstStyle/>
          <a:p>
            <a:pPr lvl="0"/>
            <a:r>
              <a:rPr lang="en-US" sz="2000" smtClean="0"/>
              <a:t>Click to edit Master text styles</a:t>
            </a:r>
          </a:p>
          <a:p>
            <a:pPr lvl="1"/>
            <a:r>
              <a:rPr lang="en-US" sz="2000" smtClean="0"/>
              <a:t>Second level</a:t>
            </a:r>
          </a:p>
          <a:p>
            <a:pPr lvl="2"/>
            <a:r>
              <a:rPr lang="en-US" sz="2000" smtClean="0"/>
              <a:t>Third level</a:t>
            </a:r>
          </a:p>
        </p:txBody>
      </p:sp>
      <p:cxnSp>
        <p:nvCxnSpPr>
          <p:cNvPr id="18" name="Straight Connector 17"/>
          <p:cNvCxnSpPr/>
          <p:nvPr userDrawn="1"/>
        </p:nvCxnSpPr>
        <p:spPr>
          <a:xfrm>
            <a:off x="5105400" y="1055687"/>
            <a:ext cx="0" cy="5257800"/>
          </a:xfrm>
          <a:prstGeom prst="line">
            <a:avLst/>
          </a:prstGeom>
          <a:ln w="127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8915400" y="1055687"/>
            <a:ext cx="0" cy="5257800"/>
          </a:xfrm>
          <a:prstGeom prst="line">
            <a:avLst/>
          </a:prstGeom>
          <a:ln w="127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400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itle 1"/>
          <p:cNvSpPr>
            <a:spLocks noGrp="1"/>
          </p:cNvSpPr>
          <p:nvPr>
            <p:ph type="title"/>
          </p:nvPr>
        </p:nvSpPr>
        <p:spPr>
          <a:xfrm>
            <a:off x="1038225" y="304800"/>
            <a:ext cx="7953375" cy="762000"/>
          </a:xfrm>
        </p:spPr>
        <p:txBody>
          <a:bodyPr/>
          <a:lstStyle/>
          <a:p>
            <a:r>
              <a:rPr lang="en-US" smtClean="0">
                <a:latin typeface="Helvetica" charset="0"/>
              </a:rPr>
              <a:t>Click to edit Master title style</a:t>
            </a:r>
            <a:endParaRPr lang="en-US" dirty="0"/>
          </a:p>
        </p:txBody>
      </p:sp>
      <p:sp>
        <p:nvSpPr>
          <p:cNvPr id="11" name="Content Placeholder 2"/>
          <p:cNvSpPr>
            <a:spLocks noGrp="1"/>
          </p:cNvSpPr>
          <p:nvPr>
            <p:ph sz="half" idx="1"/>
          </p:nvPr>
        </p:nvSpPr>
        <p:spPr>
          <a:xfrm>
            <a:off x="1066800" y="990600"/>
            <a:ext cx="3733800" cy="52578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2" name="Content Placeholder 3"/>
          <p:cNvSpPr>
            <a:spLocks noGrp="1"/>
          </p:cNvSpPr>
          <p:nvPr>
            <p:ph sz="half" idx="10"/>
          </p:nvPr>
        </p:nvSpPr>
        <p:spPr>
          <a:xfrm>
            <a:off x="5105400" y="990600"/>
            <a:ext cx="3733800" cy="5257800"/>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4187025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3"/>
          <p:cNvSpPr>
            <a:spLocks noGrp="1"/>
          </p:cNvSpPr>
          <p:nvPr>
            <p:ph type="title"/>
          </p:nvPr>
        </p:nvSpPr>
        <p:spPr>
          <a:xfrm>
            <a:off x="1038225" y="304800"/>
            <a:ext cx="7953375" cy="762000"/>
          </a:xfrm>
        </p:spPr>
        <p:txBody>
          <a:bodyPr/>
          <a:lstStyle/>
          <a:p>
            <a:r>
              <a:rPr lang="en-US" smtClean="0">
                <a:latin typeface="Helvetica" charset="0"/>
              </a:rPr>
              <a:t>Click to edit Master title style</a:t>
            </a:r>
            <a:endParaRPr lang="en-US" dirty="0"/>
          </a:p>
        </p:txBody>
      </p:sp>
      <p:sp>
        <p:nvSpPr>
          <p:cNvPr id="9" name="Content Placeholder 2"/>
          <p:cNvSpPr>
            <a:spLocks noGrp="1"/>
          </p:cNvSpPr>
          <p:nvPr>
            <p:ph idx="1" hasCustomPrompt="1"/>
          </p:nvPr>
        </p:nvSpPr>
        <p:spPr>
          <a:xfrm>
            <a:off x="4184650" y="1143000"/>
            <a:ext cx="4806950" cy="4973652"/>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eaLnBrk="1" hangingPunct="1"/>
            <a:r>
              <a:rPr lang="en-US" dirty="0" smtClean="0">
                <a:latin typeface="+mn-lt"/>
                <a:cs typeface="Helvetica"/>
              </a:rPr>
              <a:t>First level bullet: Helvetica 24 pt. </a:t>
            </a:r>
          </a:p>
          <a:p>
            <a:pPr lvl="1" eaLnBrk="1" hangingPunct="1"/>
            <a:r>
              <a:rPr lang="en-US" dirty="0" smtClean="0">
                <a:latin typeface="+mn-lt"/>
                <a:cs typeface="Helvetica"/>
              </a:rPr>
              <a:t>Second level bullet: Helvetica 20 pt. </a:t>
            </a:r>
          </a:p>
          <a:p>
            <a:pPr lvl="2" eaLnBrk="1" hangingPunct="1"/>
            <a:r>
              <a:rPr lang="en-US" dirty="0" smtClean="0">
                <a:latin typeface="+mn-lt"/>
                <a:cs typeface="Helvetica"/>
              </a:rPr>
              <a:t>Third level bullet: Helvetica 18 pt.</a:t>
            </a:r>
          </a:p>
        </p:txBody>
      </p:sp>
      <p:sp>
        <p:nvSpPr>
          <p:cNvPr id="6" name="Content Placeholder 2"/>
          <p:cNvSpPr>
            <a:spLocks noGrp="1"/>
          </p:cNvSpPr>
          <p:nvPr>
            <p:ph idx="10" hasCustomPrompt="1"/>
          </p:nvPr>
        </p:nvSpPr>
        <p:spPr>
          <a:xfrm>
            <a:off x="1038225" y="1143000"/>
            <a:ext cx="3000375" cy="4973652"/>
          </a:xfrm>
        </p:spPr>
        <p:txBody>
          <a:bodyPr/>
          <a:lstStyle>
            <a:lvl1pPr marL="0" indent="0">
              <a:buNone/>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eaLnBrk="1" hangingPunct="1"/>
            <a:r>
              <a:rPr lang="en-US" dirty="0" smtClean="0">
                <a:latin typeface="+mn-lt"/>
                <a:cs typeface="Helvetica"/>
              </a:rPr>
              <a:t>Regular content page with text and bullets: Helvetica, 20 pt.</a:t>
            </a:r>
          </a:p>
        </p:txBody>
      </p:sp>
    </p:spTree>
    <p:extLst>
      <p:ext uri="{BB962C8B-B14F-4D97-AF65-F5344CB8AC3E}">
        <p14:creationId xmlns:p14="http://schemas.microsoft.com/office/powerpoint/2010/main" val="3485932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elfolie">
    <p:bg>
      <p:bgPr>
        <a:solidFill>
          <a:srgbClr val="B5123E"/>
        </a:solidFill>
        <a:effectLst/>
      </p:bgPr>
    </p:bg>
    <p:spTree>
      <p:nvGrpSpPr>
        <p:cNvPr id="1" name=""/>
        <p:cNvGrpSpPr/>
        <p:nvPr/>
      </p:nvGrpSpPr>
      <p:grpSpPr>
        <a:xfrm>
          <a:off x="0" y="0"/>
          <a:ext cx="0" cy="0"/>
          <a:chOff x="0" y="0"/>
          <a:chExt cx="0" cy="0"/>
        </a:xfrm>
      </p:grpSpPr>
      <p:pic>
        <p:nvPicPr>
          <p:cNvPr id="12" name="Picture 20"/>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2933700" y="5988050"/>
            <a:ext cx="214471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ctrTitle" sz="quarter"/>
          </p:nvPr>
        </p:nvSpPr>
        <p:spPr>
          <a:xfrm>
            <a:off x="323850" y="1143000"/>
            <a:ext cx="8496300" cy="914400"/>
          </a:xfrm>
        </p:spPr>
        <p:txBody>
          <a:bodyPr/>
          <a:lstStyle>
            <a:lvl1pPr>
              <a:defRPr sz="5400" baseline="0">
                <a:solidFill>
                  <a:schemeClr val="bg1"/>
                </a:solidFill>
              </a:defRPr>
            </a:lvl1pPr>
          </a:lstStyle>
          <a:p>
            <a:r>
              <a:rPr lang="en-US" smtClean="0"/>
              <a:t>Click to edit Master title style</a:t>
            </a:r>
            <a:endParaRPr lang="de-CH" dirty="0"/>
          </a:p>
        </p:txBody>
      </p:sp>
      <p:sp>
        <p:nvSpPr>
          <p:cNvPr id="36868" name="Rectangle 4"/>
          <p:cNvSpPr>
            <a:spLocks noGrp="1" noChangeArrowheads="1"/>
          </p:cNvSpPr>
          <p:nvPr>
            <p:ph type="subTitle" sz="quarter" idx="1"/>
          </p:nvPr>
        </p:nvSpPr>
        <p:spPr>
          <a:xfrm>
            <a:off x="328358" y="1844824"/>
            <a:ext cx="8496300" cy="1524000"/>
          </a:xfrm>
          <a:prstGeom prst="rect">
            <a:avLst/>
          </a:prstGeom>
          <a:ln algn="ctr"/>
        </p:spPr>
        <p:txBody>
          <a:bodyPr/>
          <a:lstStyle>
            <a:lvl1pPr>
              <a:defRPr>
                <a:solidFill>
                  <a:schemeClr val="bg1"/>
                </a:solidFill>
              </a:defRPr>
            </a:lvl1pPr>
          </a:lstStyle>
          <a:p>
            <a:r>
              <a:rPr lang="en-US" smtClean="0"/>
              <a:t>Click to edit Master subtitle style</a:t>
            </a:r>
            <a:endParaRPr lang="de-CH" dirty="0"/>
          </a:p>
        </p:txBody>
      </p:sp>
    </p:spTree>
    <p:extLst>
      <p:ext uri="{BB962C8B-B14F-4D97-AF65-F5344CB8AC3E}">
        <p14:creationId xmlns:p14="http://schemas.microsoft.com/office/powerpoint/2010/main" val="689376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22081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11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71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23850" y="1125538"/>
            <a:ext cx="8496300" cy="48244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7"/>
          <p:cNvSpPr>
            <a:spLocks noGrp="1" noChangeArrowheads="1"/>
          </p:cNvSpPr>
          <p:nvPr>
            <p:ph type="ftr" sz="quarter" idx="10"/>
          </p:nvPr>
        </p:nvSpPr>
        <p:spPr>
          <a:xfrm>
            <a:off x="323850" y="6092825"/>
            <a:ext cx="8496300" cy="144463"/>
          </a:xfrm>
          <a:prstGeom prst="rect">
            <a:avLst/>
          </a:prstGeom>
        </p:spPr>
        <p:txBody>
          <a:bodyPr/>
          <a:lstStyle>
            <a:lvl1pPr defTabSz="914400">
              <a:defRPr>
                <a:ea typeface="ＭＳ Ｐゴシック" pitchFamily="48" charset="-128"/>
                <a:cs typeface="+mn-cs"/>
              </a:defRPr>
            </a:lvl1pPr>
          </a:lstStyle>
          <a:p>
            <a:pPr>
              <a:defRPr/>
            </a:pPr>
            <a:endParaRPr lang="en-US"/>
          </a:p>
        </p:txBody>
      </p:sp>
    </p:spTree>
    <p:extLst>
      <p:ext uri="{BB962C8B-B14F-4D97-AF65-F5344CB8AC3E}">
        <p14:creationId xmlns:p14="http://schemas.microsoft.com/office/powerpoint/2010/main" val="15415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7"/>
          <p:cNvSpPr>
            <a:spLocks noGrp="1" noChangeArrowheads="1"/>
          </p:cNvSpPr>
          <p:nvPr>
            <p:ph type="ftr" sz="quarter" idx="10"/>
          </p:nvPr>
        </p:nvSpPr>
        <p:spPr>
          <a:xfrm>
            <a:off x="323850" y="6092825"/>
            <a:ext cx="8496300" cy="144463"/>
          </a:xfrm>
          <a:prstGeom prst="rect">
            <a:avLst/>
          </a:prstGeom>
        </p:spPr>
        <p:txBody>
          <a:bodyPr/>
          <a:lstStyle>
            <a:lvl1pPr defTabSz="914400">
              <a:defRPr>
                <a:ea typeface="ＭＳ Ｐゴシック" pitchFamily="48" charset="-128"/>
                <a:cs typeface="+mn-cs"/>
              </a:defRPr>
            </a:lvl1pPr>
          </a:lstStyle>
          <a:p>
            <a:pPr>
              <a:defRPr/>
            </a:pPr>
            <a:endParaRPr lang="en-US"/>
          </a:p>
        </p:txBody>
      </p:sp>
    </p:spTree>
    <p:extLst>
      <p:ext uri="{BB962C8B-B14F-4D97-AF65-F5344CB8AC3E}">
        <p14:creationId xmlns:p14="http://schemas.microsoft.com/office/powerpoint/2010/main" val="3098022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p:nvPr>
        </p:nvSpPr>
        <p:spPr bwMode="auto">
          <a:xfrm>
            <a:off x="304800" y="1676400"/>
            <a:ext cx="57150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eaLnBrk="1" hangingPunct="1">
              <a:defRPr/>
            </a:pPr>
            <a:r>
              <a:rPr lang="en-US" sz="4400" smtClean="0">
                <a:solidFill>
                  <a:schemeClr val="bg1"/>
                </a:solidFill>
                <a:effectLst>
                  <a:outerShdw blurRad="50800" dist="38100" dir="2700000" algn="tl" rotWithShape="0">
                    <a:prstClr val="black">
                      <a:alpha val="40000"/>
                    </a:prstClr>
                  </a:outerShdw>
                </a:effectLst>
                <a:latin typeface="Helvetica" charset="0"/>
              </a:rPr>
              <a:t>Click to edit Master title style</a:t>
            </a:r>
            <a:endParaRPr lang="en-US" sz="4400" dirty="0">
              <a:solidFill>
                <a:schemeClr val="bg1"/>
              </a:solidFill>
              <a:effectLst>
                <a:outerShdw blurRad="50800" dist="38100" dir="2700000" algn="tl" rotWithShape="0">
                  <a:prstClr val="black">
                    <a:alpha val="40000"/>
                  </a:prstClr>
                </a:outerShdw>
              </a:effectLst>
              <a:latin typeface="Helvetica" charset="0"/>
            </a:endParaRPr>
          </a:p>
        </p:txBody>
      </p:sp>
    </p:spTree>
    <p:extLst>
      <p:ext uri="{BB962C8B-B14F-4D97-AF65-F5344CB8AC3E}">
        <p14:creationId xmlns:p14="http://schemas.microsoft.com/office/powerpoint/2010/main" val="325149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ext Placeholder 2"/>
          <p:cNvSpPr>
            <a:spLocks noGrp="1"/>
          </p:cNvSpPr>
          <p:nvPr>
            <p:ph idx="1" hasCustomPrompt="1"/>
          </p:nvPr>
        </p:nvSpPr>
        <p:spPr bwMode="auto">
          <a:xfrm>
            <a:off x="1038225" y="1219200"/>
            <a:ext cx="795337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eaLnBrk="1" hangingPunct="1"/>
            <a:r>
              <a:rPr lang="en-US" dirty="0" smtClean="0">
                <a:latin typeface="+mn-lt"/>
                <a:cs typeface="Helvetica"/>
              </a:rPr>
              <a:t>First level bullet: Helvetica 24 pt., sentence case</a:t>
            </a:r>
          </a:p>
          <a:p>
            <a:pPr lvl="1" eaLnBrk="1" hangingPunct="1"/>
            <a:r>
              <a:rPr lang="en-US" dirty="0" smtClean="0">
                <a:latin typeface="+mn-lt"/>
                <a:cs typeface="Helvetica"/>
              </a:rPr>
              <a:t>Second level bullet: Helvetica 20 pt., sentence case</a:t>
            </a:r>
          </a:p>
          <a:p>
            <a:pPr lvl="2" eaLnBrk="1" hangingPunct="1"/>
            <a:r>
              <a:rPr lang="en-US" dirty="0" smtClean="0">
                <a:latin typeface="+mn-lt"/>
                <a:cs typeface="Helvetica"/>
              </a:rPr>
              <a:t>Third level bullet: Helvetica 18 pt., sentence case </a:t>
            </a:r>
          </a:p>
          <a:p>
            <a:pPr eaLnBrk="1" hangingPunct="1"/>
            <a:r>
              <a:rPr lang="en-US" dirty="0" smtClean="0">
                <a:latin typeface="+mn-lt"/>
                <a:cs typeface="Helvetica"/>
              </a:rPr>
              <a:t>First level bullet: Helvetica 24 pt., sentence case</a:t>
            </a:r>
          </a:p>
          <a:p>
            <a:pPr lvl="1" eaLnBrk="1" hangingPunct="1"/>
            <a:r>
              <a:rPr lang="en-US" dirty="0" smtClean="0">
                <a:latin typeface="+mn-lt"/>
                <a:cs typeface="Helvetica"/>
              </a:rPr>
              <a:t>Second level bullet: Helvetica 20 pt., sentence case</a:t>
            </a:r>
          </a:p>
          <a:p>
            <a:pPr lvl="2" eaLnBrk="1" hangingPunct="1"/>
            <a:r>
              <a:rPr lang="en-US" dirty="0" smtClean="0">
                <a:latin typeface="+mn-lt"/>
                <a:cs typeface="Helvetica"/>
              </a:rPr>
              <a:t>Third level bullet: Helvetica 18 pt., sentence case </a:t>
            </a:r>
          </a:p>
          <a:p>
            <a:pPr eaLnBrk="1" hangingPunct="1"/>
            <a:r>
              <a:rPr lang="en-US" dirty="0" smtClean="0">
                <a:latin typeface="+mn-lt"/>
                <a:cs typeface="Helvetica"/>
              </a:rPr>
              <a:t>URLs look like this </a:t>
            </a:r>
            <a:r>
              <a:rPr lang="en-US" dirty="0" smtClean="0">
                <a:latin typeface="+mn-lt"/>
                <a:cs typeface="Helvetica"/>
                <a:hlinkClick r:id="rId2"/>
              </a:rPr>
              <a:t>www.VerisignInc.com</a:t>
            </a:r>
            <a:r>
              <a:rPr lang="en-US" dirty="0" smtClean="0">
                <a:latin typeface="+mn-lt"/>
                <a:cs typeface="Helvetica"/>
              </a:rPr>
              <a:t> </a:t>
            </a:r>
            <a:endParaRPr lang="en-US" dirty="0">
              <a:latin typeface="+mn-lt"/>
              <a:cs typeface="Helvetica"/>
            </a:endParaRPr>
          </a:p>
        </p:txBody>
      </p:sp>
      <p:sp>
        <p:nvSpPr>
          <p:cNvPr id="8" name="Title Placeholder 1"/>
          <p:cNvSpPr>
            <a:spLocks noGrp="1"/>
          </p:cNvSpPr>
          <p:nvPr>
            <p:ph type="title" hasCustomPrompt="1"/>
          </p:nvPr>
        </p:nvSpPr>
        <p:spPr bwMode="auto">
          <a:xfrm>
            <a:off x="1038225" y="304800"/>
            <a:ext cx="79533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lang="en-US" dirty="0"/>
            </a:lvl1pPr>
          </a:lstStyle>
          <a:p>
            <a:pPr eaLnBrk="1" hangingPunct="1"/>
            <a:r>
              <a:rPr lang="en-US" dirty="0" smtClean="0">
                <a:latin typeface="+mn-lt"/>
              </a:rPr>
              <a:t>Header: Helvetica Bold 26 pt. Title Case</a:t>
            </a:r>
            <a:endParaRPr lang="en-US" dirty="0">
              <a:latin typeface="+mn-lt"/>
            </a:endParaRPr>
          </a:p>
        </p:txBody>
      </p:sp>
    </p:spTree>
    <p:extLst>
      <p:ext uri="{BB962C8B-B14F-4D97-AF65-F5344CB8AC3E}">
        <p14:creationId xmlns:p14="http://schemas.microsoft.com/office/powerpoint/2010/main" val="4045227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AutoShape 45"/>
          <p:cNvSpPr>
            <a:spLocks noChangeArrowheads="1"/>
          </p:cNvSpPr>
          <p:nvPr userDrawn="1"/>
        </p:nvSpPr>
        <p:spPr bwMode="gray">
          <a:xfrm flipV="1">
            <a:off x="1066800" y="1066799"/>
            <a:ext cx="3657600" cy="5257799"/>
          </a:xfrm>
          <a:prstGeom prst="roundRect">
            <a:avLst>
              <a:gd name="adj" fmla="val 0"/>
            </a:avLst>
          </a:prstGeom>
          <a:gradFill flip="none" rotWithShape="1">
            <a:gsLst>
              <a:gs pos="0">
                <a:schemeClr val="bg1"/>
              </a:gs>
              <a:gs pos="100000">
                <a:schemeClr val="bg1"/>
              </a:gs>
              <a:gs pos="50000">
                <a:schemeClr val="bg1">
                  <a:lumMod val="85000"/>
                </a:schemeClr>
              </a:gs>
            </a:gsLst>
            <a:lin ang="16200000" scaled="0"/>
            <a:tileRect/>
          </a:gradFill>
          <a:ln w="12700" algn="ctr">
            <a:noFill/>
            <a:round/>
            <a:headEnd/>
            <a:tailEnd/>
          </a:ln>
          <a:effectLst/>
        </p:spPr>
        <p:txBody>
          <a:bodyPr rot="10800000" lIns="45720" rIns="45720" anchor="ctr"/>
          <a:lstStyle/>
          <a:p>
            <a:pPr algn="ctr" eaLnBrk="0" hangingPunct="0">
              <a:buFont typeface="Times" pitchFamily="18" charset="0"/>
              <a:buNone/>
              <a:defRPr/>
            </a:pPr>
            <a:endParaRPr lang="en-US" sz="1400" b="1">
              <a:latin typeface="Arial" charset="0"/>
              <a:ea typeface="+mn-ea"/>
              <a:cs typeface="+mn-cs"/>
            </a:endParaRPr>
          </a:p>
        </p:txBody>
      </p:sp>
      <p:sp>
        <p:nvSpPr>
          <p:cNvPr id="10" name="Text Placeholder 1"/>
          <p:cNvSpPr>
            <a:spLocks noGrp="1"/>
          </p:cNvSpPr>
          <p:nvPr>
            <p:ph type="body" idx="1"/>
          </p:nvPr>
        </p:nvSpPr>
        <p:spPr>
          <a:xfrm>
            <a:off x="1217612" y="1001713"/>
            <a:ext cx="3278188" cy="639762"/>
          </a:xfrm>
        </p:spPr>
        <p:txBody>
          <a:bodyPr anchor="t"/>
          <a:lstStyle>
            <a:lvl1pPr marL="0" indent="0">
              <a:buNone/>
              <a:defRPr b="1"/>
            </a:lvl1pPr>
          </a:lstStyle>
          <a:p>
            <a:pPr lvl="0"/>
            <a:r>
              <a:rPr lang="en-US" sz="2000" smtClean="0"/>
              <a:t>Click to edit Master text styles</a:t>
            </a:r>
          </a:p>
        </p:txBody>
      </p:sp>
      <p:sp>
        <p:nvSpPr>
          <p:cNvPr id="11" name="Content Placeholder 2"/>
          <p:cNvSpPr>
            <a:spLocks noGrp="1"/>
          </p:cNvSpPr>
          <p:nvPr>
            <p:ph sz="half" idx="2"/>
          </p:nvPr>
        </p:nvSpPr>
        <p:spPr>
          <a:xfrm>
            <a:off x="1217612" y="1641474"/>
            <a:ext cx="3354388" cy="4302125"/>
          </a:xfrm>
        </p:spPr>
        <p:txBody>
          <a:bodyPr/>
          <a:lstStyle/>
          <a:p>
            <a:pPr lvl="0"/>
            <a:r>
              <a:rPr lang="en-US" sz="2000" smtClean="0"/>
              <a:t>Click to edit Master text styles</a:t>
            </a:r>
          </a:p>
          <a:p>
            <a:pPr lvl="1"/>
            <a:r>
              <a:rPr lang="en-US" sz="2000" smtClean="0"/>
              <a:t>Second level</a:t>
            </a:r>
          </a:p>
          <a:p>
            <a:pPr lvl="2"/>
            <a:r>
              <a:rPr lang="en-US" sz="2000" smtClean="0"/>
              <a:t>Third level</a:t>
            </a:r>
          </a:p>
        </p:txBody>
      </p:sp>
      <p:sp>
        <p:nvSpPr>
          <p:cNvPr id="12" name="Title 3"/>
          <p:cNvSpPr>
            <a:spLocks noGrp="1"/>
          </p:cNvSpPr>
          <p:nvPr>
            <p:ph type="title"/>
          </p:nvPr>
        </p:nvSpPr>
        <p:spPr>
          <a:xfrm>
            <a:off x="1038225" y="304800"/>
            <a:ext cx="7953375" cy="762000"/>
          </a:xfrm>
        </p:spPr>
        <p:txBody>
          <a:bodyPr/>
          <a:lstStyle/>
          <a:p>
            <a:r>
              <a:rPr lang="en-US" smtClean="0">
                <a:latin typeface="Helvetica" charset="0"/>
              </a:rPr>
              <a:t>Click to edit Master title style</a:t>
            </a:r>
            <a:endParaRPr lang="en-US" dirty="0"/>
          </a:p>
        </p:txBody>
      </p:sp>
      <p:cxnSp>
        <p:nvCxnSpPr>
          <p:cNvPr id="13" name="Straight Connector 12"/>
          <p:cNvCxnSpPr/>
          <p:nvPr userDrawn="1"/>
        </p:nvCxnSpPr>
        <p:spPr>
          <a:xfrm>
            <a:off x="990600" y="1066800"/>
            <a:ext cx="0" cy="5257800"/>
          </a:xfrm>
          <a:prstGeom prst="line">
            <a:avLst/>
          </a:prstGeom>
          <a:ln w="127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4800600" y="1066800"/>
            <a:ext cx="0" cy="5257800"/>
          </a:xfrm>
          <a:prstGeom prst="line">
            <a:avLst/>
          </a:prstGeom>
          <a:ln w="127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AutoShape 45"/>
          <p:cNvSpPr>
            <a:spLocks noChangeArrowheads="1"/>
          </p:cNvSpPr>
          <p:nvPr userDrawn="1"/>
        </p:nvSpPr>
        <p:spPr bwMode="gray">
          <a:xfrm flipV="1">
            <a:off x="5181600" y="1055686"/>
            <a:ext cx="3657600" cy="5257799"/>
          </a:xfrm>
          <a:prstGeom prst="roundRect">
            <a:avLst>
              <a:gd name="adj" fmla="val 0"/>
            </a:avLst>
          </a:prstGeom>
          <a:gradFill flip="none" rotWithShape="1">
            <a:gsLst>
              <a:gs pos="0">
                <a:schemeClr val="bg1"/>
              </a:gs>
              <a:gs pos="100000">
                <a:schemeClr val="bg1"/>
              </a:gs>
              <a:gs pos="50000">
                <a:schemeClr val="bg1">
                  <a:lumMod val="85000"/>
                </a:schemeClr>
              </a:gs>
            </a:gsLst>
            <a:lin ang="16200000" scaled="0"/>
            <a:tileRect/>
          </a:gradFill>
          <a:ln w="12700" algn="ctr">
            <a:noFill/>
            <a:round/>
            <a:headEnd/>
            <a:tailEnd/>
          </a:ln>
          <a:effectLst/>
        </p:spPr>
        <p:txBody>
          <a:bodyPr rot="10800000" lIns="45720" rIns="45720" anchor="ctr"/>
          <a:lstStyle/>
          <a:p>
            <a:pPr algn="ctr" eaLnBrk="0" hangingPunct="0">
              <a:buFont typeface="Times" pitchFamily="18" charset="0"/>
              <a:buNone/>
              <a:defRPr/>
            </a:pPr>
            <a:endParaRPr lang="en-US" sz="1400" b="1">
              <a:latin typeface="Arial" charset="0"/>
              <a:ea typeface="+mn-ea"/>
              <a:cs typeface="+mn-cs"/>
            </a:endParaRPr>
          </a:p>
        </p:txBody>
      </p:sp>
      <p:sp>
        <p:nvSpPr>
          <p:cNvPr id="16" name="Text Placeholder 1"/>
          <p:cNvSpPr>
            <a:spLocks noGrp="1"/>
          </p:cNvSpPr>
          <p:nvPr>
            <p:ph type="body" idx="10"/>
          </p:nvPr>
        </p:nvSpPr>
        <p:spPr>
          <a:xfrm>
            <a:off x="5332412" y="990600"/>
            <a:ext cx="3278188" cy="639762"/>
          </a:xfrm>
        </p:spPr>
        <p:txBody>
          <a:bodyPr anchor="t"/>
          <a:lstStyle>
            <a:lvl1pPr marL="0" indent="0">
              <a:buNone/>
              <a:defRPr b="1"/>
            </a:lvl1pPr>
          </a:lstStyle>
          <a:p>
            <a:pPr lvl="0"/>
            <a:r>
              <a:rPr lang="en-US" sz="2000" smtClean="0"/>
              <a:t>Click to edit Master text styles</a:t>
            </a:r>
          </a:p>
        </p:txBody>
      </p:sp>
      <p:sp>
        <p:nvSpPr>
          <p:cNvPr id="17" name="Content Placeholder 2"/>
          <p:cNvSpPr>
            <a:spLocks noGrp="1"/>
          </p:cNvSpPr>
          <p:nvPr>
            <p:ph sz="half" idx="11"/>
          </p:nvPr>
        </p:nvSpPr>
        <p:spPr>
          <a:xfrm>
            <a:off x="5332412" y="1630361"/>
            <a:ext cx="3354388" cy="4302125"/>
          </a:xfrm>
        </p:spPr>
        <p:txBody>
          <a:bodyPr/>
          <a:lstStyle/>
          <a:p>
            <a:pPr lvl="0"/>
            <a:r>
              <a:rPr lang="en-US" sz="2000" smtClean="0"/>
              <a:t>Click to edit Master text styles</a:t>
            </a:r>
          </a:p>
          <a:p>
            <a:pPr lvl="1"/>
            <a:r>
              <a:rPr lang="en-US" sz="2000" smtClean="0"/>
              <a:t>Second level</a:t>
            </a:r>
          </a:p>
          <a:p>
            <a:pPr lvl="2"/>
            <a:r>
              <a:rPr lang="en-US" sz="2000" smtClean="0"/>
              <a:t>Third level</a:t>
            </a:r>
          </a:p>
        </p:txBody>
      </p:sp>
      <p:cxnSp>
        <p:nvCxnSpPr>
          <p:cNvPr id="18" name="Straight Connector 17"/>
          <p:cNvCxnSpPr/>
          <p:nvPr userDrawn="1"/>
        </p:nvCxnSpPr>
        <p:spPr>
          <a:xfrm>
            <a:off x="5105400" y="1055687"/>
            <a:ext cx="0" cy="5257800"/>
          </a:xfrm>
          <a:prstGeom prst="line">
            <a:avLst/>
          </a:prstGeom>
          <a:ln w="127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8915400" y="1055687"/>
            <a:ext cx="0" cy="5257800"/>
          </a:xfrm>
          <a:prstGeom prst="line">
            <a:avLst/>
          </a:prstGeom>
          <a:ln w="127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400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itle 1"/>
          <p:cNvSpPr>
            <a:spLocks noGrp="1"/>
          </p:cNvSpPr>
          <p:nvPr>
            <p:ph type="title"/>
          </p:nvPr>
        </p:nvSpPr>
        <p:spPr>
          <a:xfrm>
            <a:off x="1038225" y="304800"/>
            <a:ext cx="7953375" cy="762000"/>
          </a:xfrm>
        </p:spPr>
        <p:txBody>
          <a:bodyPr/>
          <a:lstStyle/>
          <a:p>
            <a:r>
              <a:rPr lang="en-US" smtClean="0">
                <a:latin typeface="Helvetica" charset="0"/>
              </a:rPr>
              <a:t>Click to edit Master title style</a:t>
            </a:r>
            <a:endParaRPr lang="en-US" dirty="0"/>
          </a:p>
        </p:txBody>
      </p:sp>
      <p:sp>
        <p:nvSpPr>
          <p:cNvPr id="11" name="Content Placeholder 2"/>
          <p:cNvSpPr>
            <a:spLocks noGrp="1"/>
          </p:cNvSpPr>
          <p:nvPr>
            <p:ph sz="half" idx="1"/>
          </p:nvPr>
        </p:nvSpPr>
        <p:spPr>
          <a:xfrm>
            <a:off x="1066800" y="990600"/>
            <a:ext cx="3733800" cy="52578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2" name="Content Placeholder 3"/>
          <p:cNvSpPr>
            <a:spLocks noGrp="1"/>
          </p:cNvSpPr>
          <p:nvPr>
            <p:ph sz="half" idx="10"/>
          </p:nvPr>
        </p:nvSpPr>
        <p:spPr>
          <a:xfrm>
            <a:off x="5105400" y="990600"/>
            <a:ext cx="3733800" cy="5257800"/>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418702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3"/>
          <p:cNvSpPr>
            <a:spLocks noGrp="1"/>
          </p:cNvSpPr>
          <p:nvPr>
            <p:ph type="title"/>
          </p:nvPr>
        </p:nvSpPr>
        <p:spPr>
          <a:xfrm>
            <a:off x="1038225" y="304800"/>
            <a:ext cx="7953375" cy="762000"/>
          </a:xfrm>
        </p:spPr>
        <p:txBody>
          <a:bodyPr/>
          <a:lstStyle/>
          <a:p>
            <a:r>
              <a:rPr lang="en-US" smtClean="0">
                <a:latin typeface="Helvetica" charset="0"/>
              </a:rPr>
              <a:t>Click to edit Master title style</a:t>
            </a:r>
            <a:endParaRPr lang="en-US" dirty="0"/>
          </a:p>
        </p:txBody>
      </p:sp>
      <p:sp>
        <p:nvSpPr>
          <p:cNvPr id="9" name="Content Placeholder 2"/>
          <p:cNvSpPr>
            <a:spLocks noGrp="1"/>
          </p:cNvSpPr>
          <p:nvPr>
            <p:ph idx="1" hasCustomPrompt="1"/>
          </p:nvPr>
        </p:nvSpPr>
        <p:spPr>
          <a:xfrm>
            <a:off x="4184650" y="1143000"/>
            <a:ext cx="4806950" cy="4973652"/>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eaLnBrk="1" hangingPunct="1"/>
            <a:r>
              <a:rPr lang="en-US" dirty="0" smtClean="0">
                <a:latin typeface="+mn-lt"/>
                <a:cs typeface="Helvetica"/>
              </a:rPr>
              <a:t>First level bullet: Helvetica 24 pt. </a:t>
            </a:r>
          </a:p>
          <a:p>
            <a:pPr lvl="1" eaLnBrk="1" hangingPunct="1"/>
            <a:r>
              <a:rPr lang="en-US" dirty="0" smtClean="0">
                <a:latin typeface="+mn-lt"/>
                <a:cs typeface="Helvetica"/>
              </a:rPr>
              <a:t>Second level bullet: Helvetica 20 pt. </a:t>
            </a:r>
          </a:p>
          <a:p>
            <a:pPr lvl="2" eaLnBrk="1" hangingPunct="1"/>
            <a:r>
              <a:rPr lang="en-US" dirty="0" smtClean="0">
                <a:latin typeface="+mn-lt"/>
                <a:cs typeface="Helvetica"/>
              </a:rPr>
              <a:t>Third level bullet: Helvetica 18 pt.</a:t>
            </a:r>
          </a:p>
        </p:txBody>
      </p:sp>
      <p:sp>
        <p:nvSpPr>
          <p:cNvPr id="6" name="Content Placeholder 2"/>
          <p:cNvSpPr>
            <a:spLocks noGrp="1"/>
          </p:cNvSpPr>
          <p:nvPr>
            <p:ph idx="10" hasCustomPrompt="1"/>
          </p:nvPr>
        </p:nvSpPr>
        <p:spPr>
          <a:xfrm>
            <a:off x="1038225" y="1143000"/>
            <a:ext cx="3000375" cy="4973652"/>
          </a:xfrm>
        </p:spPr>
        <p:txBody>
          <a:bodyPr/>
          <a:lstStyle>
            <a:lvl1pPr marL="0" indent="0">
              <a:buNone/>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eaLnBrk="1" hangingPunct="1"/>
            <a:r>
              <a:rPr lang="en-US" dirty="0" smtClean="0">
                <a:latin typeface="+mn-lt"/>
                <a:cs typeface="Helvetica"/>
              </a:rPr>
              <a:t>Regular content page with text and bullets: Helvetica, 20 pt.</a:t>
            </a:r>
          </a:p>
        </p:txBody>
      </p:sp>
    </p:spTree>
    <p:extLst>
      <p:ext uri="{BB962C8B-B14F-4D97-AF65-F5344CB8AC3E}">
        <p14:creationId xmlns:p14="http://schemas.microsoft.com/office/powerpoint/2010/main" val="3485932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e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theme" Target="../theme/theme3.xml"/><Relationship Id="rId10" Type="http://schemas.openxmlformats.org/officeDocument/2006/relationships/image" Target="../media/image5.jpeg"/><Relationship Id="rId11"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2.png"/><Relationship Id="rId1" Type="http://schemas.openxmlformats.org/officeDocument/2006/relationships/slideLayout" Target="../slideLayouts/slideLayout14.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2.png"/><Relationship Id="rId1" Type="http://schemas.openxmlformats.org/officeDocument/2006/relationships/slideLayout" Target="../slideLayouts/slideLayout15.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theme" Target="../theme/theme6.xml"/><Relationship Id="rId8" Type="http://schemas.openxmlformats.org/officeDocument/2006/relationships/image" Target="../media/image5.jpeg"/><Relationship Id="rId9" Type="http://schemas.openxmlformats.org/officeDocument/2006/relationships/image" Target="../media/image6.png"/><Relationship Id="rId1" Type="http://schemas.openxmlformats.org/officeDocument/2006/relationships/slideLayout" Target="../slideLayouts/slideLayout16.xml"/><Relationship Id="rId2" Type="http://schemas.openxmlformats.org/officeDocument/2006/relationships/slideLayout" Target="../slideLayouts/slideLayout1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2.png"/><Relationship Id="rId1" Type="http://schemas.openxmlformats.org/officeDocument/2006/relationships/slideLayout" Target="../slideLayouts/slideLayout22.xml"/><Relationship Id="rId2"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descr="VRSN_PPT_MasterFinal_ImageOnly.jp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0" y="1219200"/>
            <a:ext cx="9144000" cy="3657600"/>
          </a:xfrm>
          <a:prstGeom prst="rect">
            <a:avLst/>
          </a:prstGeom>
        </p:spPr>
      </p:pic>
      <p:sp>
        <p:nvSpPr>
          <p:cNvPr id="2053" name="Title Placeholder 1"/>
          <p:cNvSpPr>
            <a:spLocks noGrp="1"/>
          </p:cNvSpPr>
          <p:nvPr>
            <p:ph type="title"/>
          </p:nvPr>
        </p:nvSpPr>
        <p:spPr bwMode="auto">
          <a:xfrm>
            <a:off x="304800" y="1524000"/>
            <a:ext cx="7412038"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eaLnBrk="1" hangingPunct="1">
              <a:defRPr/>
            </a:pPr>
            <a:r>
              <a:rPr lang="en-US" sz="4400" dirty="0" smtClean="0">
                <a:solidFill>
                  <a:schemeClr val="bg1">
                    <a:lumMod val="95000"/>
                  </a:schemeClr>
                </a:solidFill>
                <a:effectLst>
                  <a:outerShdw blurRad="50800" dist="38100" dir="2700000" algn="tl" rotWithShape="0">
                    <a:prstClr val="black">
                      <a:alpha val="40000"/>
                    </a:prstClr>
                  </a:outerShdw>
                </a:effectLst>
                <a:latin typeface="Helvetica" charset="0"/>
              </a:rPr>
              <a:t>Title Slide </a:t>
            </a:r>
            <a:br>
              <a:rPr lang="en-US" sz="4400" dirty="0" smtClean="0">
                <a:solidFill>
                  <a:schemeClr val="bg1">
                    <a:lumMod val="95000"/>
                  </a:schemeClr>
                </a:solidFill>
                <a:effectLst>
                  <a:outerShdw blurRad="50800" dist="38100" dir="2700000" algn="tl" rotWithShape="0">
                    <a:prstClr val="black">
                      <a:alpha val="40000"/>
                    </a:prstClr>
                  </a:outerShdw>
                </a:effectLst>
                <a:latin typeface="Helvetica" charset="0"/>
              </a:rPr>
            </a:br>
            <a:r>
              <a:rPr lang="en-US" sz="4400" dirty="0" smtClean="0">
                <a:solidFill>
                  <a:schemeClr val="bg1">
                    <a:lumMod val="95000"/>
                  </a:schemeClr>
                </a:solidFill>
                <a:effectLst>
                  <a:outerShdw blurRad="50800" dist="38100" dir="2700000" algn="tl" rotWithShape="0">
                    <a:prstClr val="black">
                      <a:alpha val="40000"/>
                    </a:prstClr>
                  </a:outerShdw>
                </a:effectLst>
                <a:latin typeface="Helvetica" charset="0"/>
              </a:rPr>
              <a:t>Second Line Here</a:t>
            </a:r>
            <a:endParaRPr lang="en-US" sz="4400" dirty="0">
              <a:solidFill>
                <a:schemeClr val="bg1">
                  <a:lumMod val="95000"/>
                </a:schemeClr>
              </a:solidFill>
              <a:effectLst>
                <a:outerShdw blurRad="50800" dist="38100" dir="2700000" algn="tl" rotWithShape="0">
                  <a:prstClr val="black">
                    <a:alpha val="40000"/>
                  </a:prstClr>
                </a:outerShdw>
              </a:effectLst>
              <a:latin typeface="Helvetica" charset="0"/>
            </a:endParaRPr>
          </a:p>
        </p:txBody>
      </p:sp>
      <p:pic>
        <p:nvPicPr>
          <p:cNvPr id="5" name="Picture 4" descr="VRSN_logo_vertical_RGB_transparent.png"/>
          <p:cNvPicPr>
            <a:picLocks noChangeAspect="1"/>
          </p:cNvPicPr>
          <p:nvPr userDrawn="1"/>
        </p:nvPicPr>
        <p:blipFill rotWithShape="1">
          <a:blip r:embed="rId7" cstate="screen">
            <a:extLst>
              <a:ext uri="{28A0092B-C50C-407E-A947-70E740481C1C}">
                <a14:useLocalDpi xmlns:a14="http://schemas.microsoft.com/office/drawing/2010/main"/>
              </a:ext>
            </a:extLst>
          </a:blip>
          <a:srcRect l="5848" t="6141" r="7894" b="13158"/>
          <a:stretch/>
        </p:blipFill>
        <p:spPr>
          <a:xfrm>
            <a:off x="7628467" y="88900"/>
            <a:ext cx="1248834" cy="1168400"/>
          </a:xfrm>
          <a:prstGeom prst="rect">
            <a:avLst/>
          </a:prstGeom>
        </p:spPr>
      </p:pic>
    </p:spTree>
  </p:cSld>
  <p:clrMap bg1="lt1" tx1="dk1" bg2="lt2" tx2="dk2" accent1="accent1" accent2="accent2" accent3="accent3" accent4="accent4" accent5="accent5" accent6="accent6" hlink="hlink" folHlink="folHlink"/>
  <p:sldLayoutIdLst>
    <p:sldLayoutId id="2147484444" r:id="rId1"/>
    <p:sldLayoutId id="2147484445" r:id="rId2"/>
    <p:sldLayoutId id="2147484446" r:id="rId3"/>
    <p:sldLayoutId id="2147484447" r:id="rId4"/>
  </p:sldLayoutIdLst>
  <p:txStyles>
    <p:titleStyle>
      <a:lvl1pPr algn="l" rtl="0" eaLnBrk="1" fontAlgn="base" hangingPunct="1">
        <a:spcBef>
          <a:spcPct val="0"/>
        </a:spcBef>
        <a:spcAft>
          <a:spcPct val="0"/>
        </a:spcAft>
        <a:defRPr sz="4400" b="1">
          <a:solidFill>
            <a:schemeClr val="bg1"/>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bg1"/>
          </a:solidFill>
          <a:latin typeface="Helvetica" pitchFamily="34" charset="0"/>
          <a:ea typeface="ＭＳ Ｐゴシック" charset="0"/>
          <a:cs typeface="ＭＳ Ｐゴシック" charset="0"/>
        </a:defRPr>
      </a:lvl2pPr>
      <a:lvl3pPr algn="l" rtl="0" eaLnBrk="1" fontAlgn="base" hangingPunct="1">
        <a:spcBef>
          <a:spcPct val="0"/>
        </a:spcBef>
        <a:spcAft>
          <a:spcPct val="0"/>
        </a:spcAft>
        <a:defRPr sz="4400">
          <a:solidFill>
            <a:schemeClr val="bg1"/>
          </a:solidFill>
          <a:latin typeface="Helvetica" pitchFamily="34" charset="0"/>
          <a:ea typeface="ＭＳ Ｐゴシック" charset="0"/>
          <a:cs typeface="ＭＳ Ｐゴシック" charset="0"/>
        </a:defRPr>
      </a:lvl3pPr>
      <a:lvl4pPr algn="l" rtl="0" eaLnBrk="1" fontAlgn="base" hangingPunct="1">
        <a:spcBef>
          <a:spcPct val="0"/>
        </a:spcBef>
        <a:spcAft>
          <a:spcPct val="0"/>
        </a:spcAft>
        <a:defRPr sz="4400">
          <a:solidFill>
            <a:schemeClr val="bg1"/>
          </a:solidFill>
          <a:latin typeface="Helvetica" pitchFamily="34" charset="0"/>
          <a:ea typeface="ＭＳ Ｐゴシック" charset="0"/>
          <a:cs typeface="ＭＳ Ｐゴシック" charset="0"/>
        </a:defRPr>
      </a:lvl4pPr>
      <a:lvl5pPr algn="l" rtl="0" eaLnBrk="1" fontAlgn="base" hangingPunct="1">
        <a:spcBef>
          <a:spcPct val="0"/>
        </a:spcBef>
        <a:spcAft>
          <a:spcPct val="0"/>
        </a:spcAft>
        <a:defRPr sz="4400">
          <a:solidFill>
            <a:schemeClr val="bg1"/>
          </a:solidFill>
          <a:latin typeface="Helvetica" pitchFamily="34"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bg1"/>
          </a:solidFill>
          <a:latin typeface="Helvetica" pitchFamily="34" charset="0"/>
        </a:defRPr>
      </a:lvl6pPr>
      <a:lvl7pPr marL="914400" algn="l" rtl="0" eaLnBrk="1" fontAlgn="base" hangingPunct="1">
        <a:spcBef>
          <a:spcPct val="0"/>
        </a:spcBef>
        <a:spcAft>
          <a:spcPct val="0"/>
        </a:spcAft>
        <a:defRPr sz="4400">
          <a:solidFill>
            <a:schemeClr val="bg1"/>
          </a:solidFill>
          <a:latin typeface="Helvetica" pitchFamily="34" charset="0"/>
        </a:defRPr>
      </a:lvl7pPr>
      <a:lvl8pPr marL="1371600" algn="l" rtl="0" eaLnBrk="1" fontAlgn="base" hangingPunct="1">
        <a:spcBef>
          <a:spcPct val="0"/>
        </a:spcBef>
        <a:spcAft>
          <a:spcPct val="0"/>
        </a:spcAft>
        <a:defRPr sz="4400">
          <a:solidFill>
            <a:schemeClr val="bg1"/>
          </a:solidFill>
          <a:latin typeface="Helvetica" pitchFamily="34" charset="0"/>
        </a:defRPr>
      </a:lvl8pPr>
      <a:lvl9pPr marL="1828800" algn="l" rtl="0" eaLnBrk="1" fontAlgn="base" hangingPunct="1">
        <a:spcBef>
          <a:spcPct val="0"/>
        </a:spcBef>
        <a:spcAft>
          <a:spcPct val="0"/>
        </a:spcAft>
        <a:defRPr sz="4400">
          <a:solidFill>
            <a:schemeClr val="bg1"/>
          </a:solidFill>
          <a:latin typeface="Helvetica" pitchFamily="34" charset="0"/>
        </a:defRPr>
      </a:lvl9pPr>
    </p:titleStyle>
    <p:bodyStyle>
      <a:lvl1pPr marL="342900" indent="-342900" algn="l" rtl="0" eaLnBrk="1" fontAlgn="base" hangingPunct="1">
        <a:spcBef>
          <a:spcPct val="20000"/>
        </a:spcBef>
        <a:spcAft>
          <a:spcPct val="0"/>
        </a:spcAft>
        <a:defRPr sz="2000">
          <a:solidFill>
            <a:schemeClr val="bg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Arial" charset="0"/>
          <a:ea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Arial" charset="0"/>
          <a:ea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Arial" charset="0"/>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Arial"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VRSN_PPT_DividerFinal_ImageOnly.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1219200"/>
            <a:ext cx="9144000" cy="3657600"/>
          </a:xfrm>
          <a:prstGeom prst="rect">
            <a:avLst/>
          </a:prstGeom>
        </p:spPr>
      </p:pic>
      <p:sp>
        <p:nvSpPr>
          <p:cNvPr id="16387" name="Title Placeholder 1"/>
          <p:cNvSpPr>
            <a:spLocks noGrp="1"/>
          </p:cNvSpPr>
          <p:nvPr>
            <p:ph type="title"/>
          </p:nvPr>
        </p:nvSpPr>
        <p:spPr bwMode="auto">
          <a:xfrm>
            <a:off x="304800" y="1676400"/>
            <a:ext cx="57150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eaLnBrk="1" hangingPunct="1">
              <a:defRPr/>
            </a:pPr>
            <a:r>
              <a:rPr lang="en-US" sz="4400" dirty="0" smtClean="0">
                <a:solidFill>
                  <a:schemeClr val="bg1"/>
                </a:solidFill>
                <a:effectLst>
                  <a:outerShdw blurRad="50800" dist="38100" dir="2700000" algn="tl" rotWithShape="0">
                    <a:prstClr val="black">
                      <a:alpha val="40000"/>
                    </a:prstClr>
                  </a:outerShdw>
                </a:effectLst>
                <a:latin typeface="Helvetica" charset="0"/>
              </a:rPr>
              <a:t>Divider Slide</a:t>
            </a:r>
            <a:endParaRPr lang="en-US" sz="4400" dirty="0">
              <a:solidFill>
                <a:schemeClr val="bg1"/>
              </a:solidFill>
              <a:effectLst>
                <a:outerShdw blurRad="50800" dist="38100" dir="2700000" algn="tl" rotWithShape="0">
                  <a:prstClr val="black">
                    <a:alpha val="40000"/>
                  </a:prstClr>
                </a:outerShdw>
              </a:effectLst>
              <a:latin typeface="Helvetica" charset="0"/>
            </a:endParaRPr>
          </a:p>
        </p:txBody>
      </p:sp>
      <p:sp>
        <p:nvSpPr>
          <p:cNvPr id="11" name="TextBox 8"/>
          <p:cNvSpPr txBox="1">
            <a:spLocks noChangeArrowheads="1"/>
          </p:cNvSpPr>
          <p:nvPr/>
        </p:nvSpPr>
        <p:spPr bwMode="auto">
          <a:xfrm>
            <a:off x="8718566" y="6572334"/>
            <a:ext cx="349234" cy="253916"/>
          </a:xfrm>
          <a:prstGeom prst="rect">
            <a:avLst/>
          </a:prstGeom>
          <a:noFill/>
          <a:ln>
            <a:noFill/>
          </a:ln>
          <a:extLst/>
        </p:spPr>
        <p:txBody>
          <a:bodyPr wrap="none" anchor="b">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eaLnBrk="0" fontAlgn="base" hangingPunct="0">
              <a:spcBef>
                <a:spcPct val="0"/>
              </a:spcBef>
              <a:spcAft>
                <a:spcPct val="0"/>
              </a:spcAft>
              <a:defRPr>
                <a:solidFill>
                  <a:schemeClr val="tx1"/>
                </a:solidFill>
                <a:latin typeface="Helvetica" pitchFamily="34" charset="0"/>
                <a:cs typeface="Arial" charset="0"/>
              </a:defRPr>
            </a:lvl6pPr>
            <a:lvl7pPr marL="2971800" indent="-228600" eaLnBrk="0" fontAlgn="base" hangingPunct="0">
              <a:spcBef>
                <a:spcPct val="0"/>
              </a:spcBef>
              <a:spcAft>
                <a:spcPct val="0"/>
              </a:spcAft>
              <a:defRPr>
                <a:solidFill>
                  <a:schemeClr val="tx1"/>
                </a:solidFill>
                <a:latin typeface="Helvetica" pitchFamily="34" charset="0"/>
                <a:cs typeface="Arial" charset="0"/>
              </a:defRPr>
            </a:lvl7pPr>
            <a:lvl8pPr marL="3429000" indent="-228600" eaLnBrk="0" fontAlgn="base" hangingPunct="0">
              <a:spcBef>
                <a:spcPct val="0"/>
              </a:spcBef>
              <a:spcAft>
                <a:spcPct val="0"/>
              </a:spcAft>
              <a:defRPr>
                <a:solidFill>
                  <a:schemeClr val="tx1"/>
                </a:solidFill>
                <a:latin typeface="Helvetica" pitchFamily="34" charset="0"/>
                <a:cs typeface="Arial" charset="0"/>
              </a:defRPr>
            </a:lvl8pPr>
            <a:lvl9pPr marL="3886200" indent="-2286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buNone/>
              <a:defRPr/>
            </a:pPr>
            <a:fld id="{FB26F340-9E2F-244F-BA6F-578E42B8C3CD}" type="slidenum">
              <a:rPr lang="en-US" sz="1050" smtClean="0"/>
              <a:pPr algn="r" eaLnBrk="1" hangingPunct="1">
                <a:buNone/>
                <a:defRPr/>
              </a:pPr>
              <a:t>‹#›</a:t>
            </a:fld>
            <a:r>
              <a:rPr lang="en-US" sz="1050" dirty="0" smtClean="0"/>
              <a:t> </a:t>
            </a:r>
            <a:endParaRPr lang="en-US" sz="1050" dirty="0" smtClean="0">
              <a:ea typeface="+mn-ea"/>
            </a:endParaRPr>
          </a:p>
        </p:txBody>
      </p:sp>
      <p:sp>
        <p:nvSpPr>
          <p:cNvPr id="12" name="TextBox 8"/>
          <p:cNvSpPr txBox="1">
            <a:spLocks noChangeArrowheads="1"/>
          </p:cNvSpPr>
          <p:nvPr/>
        </p:nvSpPr>
        <p:spPr bwMode="auto">
          <a:xfrm>
            <a:off x="76200" y="6553200"/>
            <a:ext cx="1069524" cy="253916"/>
          </a:xfrm>
          <a:prstGeom prst="rect">
            <a:avLst/>
          </a:prstGeom>
          <a:noFill/>
          <a:ln>
            <a:noFill/>
          </a:ln>
          <a:extLst/>
        </p:spPr>
        <p:txBody>
          <a:bodyPr wrap="none" anchor="b">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eaLnBrk="0" fontAlgn="base" hangingPunct="0">
              <a:spcBef>
                <a:spcPct val="0"/>
              </a:spcBef>
              <a:spcAft>
                <a:spcPct val="0"/>
              </a:spcAft>
              <a:defRPr>
                <a:solidFill>
                  <a:schemeClr val="tx1"/>
                </a:solidFill>
                <a:latin typeface="Helvetica" pitchFamily="34" charset="0"/>
                <a:cs typeface="Arial" charset="0"/>
              </a:defRPr>
            </a:lvl6pPr>
            <a:lvl7pPr marL="2971800" indent="-228600" eaLnBrk="0" fontAlgn="base" hangingPunct="0">
              <a:spcBef>
                <a:spcPct val="0"/>
              </a:spcBef>
              <a:spcAft>
                <a:spcPct val="0"/>
              </a:spcAft>
              <a:defRPr>
                <a:solidFill>
                  <a:schemeClr val="tx1"/>
                </a:solidFill>
                <a:latin typeface="Helvetica" pitchFamily="34" charset="0"/>
                <a:cs typeface="Arial" charset="0"/>
              </a:defRPr>
            </a:lvl7pPr>
            <a:lvl8pPr marL="3429000" indent="-228600" eaLnBrk="0" fontAlgn="base" hangingPunct="0">
              <a:spcBef>
                <a:spcPct val="0"/>
              </a:spcBef>
              <a:spcAft>
                <a:spcPct val="0"/>
              </a:spcAft>
              <a:defRPr>
                <a:solidFill>
                  <a:schemeClr val="tx1"/>
                </a:solidFill>
                <a:latin typeface="Helvetica" pitchFamily="34" charset="0"/>
                <a:cs typeface="Arial" charset="0"/>
              </a:defRPr>
            </a:lvl8pPr>
            <a:lvl9pPr marL="3886200" indent="-228600" eaLnBrk="0" fontAlgn="base" hangingPunct="0">
              <a:spcBef>
                <a:spcPct val="0"/>
              </a:spcBef>
              <a:spcAft>
                <a:spcPct val="0"/>
              </a:spcAft>
              <a:defRPr>
                <a:solidFill>
                  <a:schemeClr val="tx1"/>
                </a:solidFill>
                <a:latin typeface="Helvetica" pitchFamily="34" charset="0"/>
                <a:cs typeface="Arial" charset="0"/>
              </a:defRPr>
            </a:lvl9pPr>
          </a:lstStyle>
          <a:p>
            <a:pPr eaLnBrk="1" hangingPunct="1">
              <a:buNone/>
              <a:defRPr/>
            </a:pPr>
            <a:r>
              <a:rPr lang="en-US" sz="1050" b="0" kern="1200" dirty="0" err="1" smtClean="0">
                <a:solidFill>
                  <a:schemeClr val="tx1"/>
                </a:solidFill>
                <a:latin typeface="Helvetica" pitchFamily="34" charset="0"/>
                <a:ea typeface="ＭＳ Ｐゴシック" charset="0"/>
                <a:cs typeface="Arial" charset="0"/>
              </a:rPr>
              <a:t>Verisign</a:t>
            </a:r>
            <a:r>
              <a:rPr lang="en-US" sz="1050" b="0" kern="1200" dirty="0" smtClean="0">
                <a:solidFill>
                  <a:schemeClr val="tx1"/>
                </a:solidFill>
                <a:latin typeface="Helvetica" pitchFamily="34" charset="0"/>
                <a:ea typeface="ＭＳ Ｐゴシック" charset="0"/>
                <a:cs typeface="Arial" charset="0"/>
              </a:rPr>
              <a:t> </a:t>
            </a:r>
            <a:r>
              <a:rPr lang="en-US" sz="1050" b="0" dirty="0" smtClean="0"/>
              <a:t>Public</a:t>
            </a:r>
            <a:endParaRPr lang="en-US" sz="1050" b="0" kern="1200" dirty="0" smtClean="0">
              <a:solidFill>
                <a:schemeClr val="tx1"/>
              </a:solidFill>
              <a:latin typeface="Helvetica" pitchFamily="34" charset="0"/>
              <a:ea typeface="ＭＳ Ｐゴシック" charset="0"/>
              <a:cs typeface="Arial" charset="0"/>
            </a:endParaRPr>
          </a:p>
        </p:txBody>
      </p:sp>
      <p:pic>
        <p:nvPicPr>
          <p:cNvPr id="7" name="Picture 6" descr="VRSN_logo_vertical_RGB_transparent.png"/>
          <p:cNvPicPr>
            <a:picLocks noChangeAspect="1"/>
          </p:cNvPicPr>
          <p:nvPr userDrawn="1"/>
        </p:nvPicPr>
        <p:blipFill rotWithShape="1">
          <a:blip r:embed="rId4" cstate="screen">
            <a:extLst>
              <a:ext uri="{28A0092B-C50C-407E-A947-70E740481C1C}">
                <a14:useLocalDpi xmlns:a14="http://schemas.microsoft.com/office/drawing/2010/main"/>
              </a:ext>
            </a:extLst>
          </a:blip>
          <a:srcRect l="5848" t="6141" r="7894" b="13158"/>
          <a:stretch/>
        </p:blipFill>
        <p:spPr>
          <a:xfrm>
            <a:off x="7628467" y="88900"/>
            <a:ext cx="1248834" cy="1168400"/>
          </a:xfrm>
          <a:prstGeom prst="rect">
            <a:avLst/>
          </a:prstGeom>
        </p:spPr>
      </p:pic>
    </p:spTree>
  </p:cSld>
  <p:clrMap bg1="lt1" tx1="dk1" bg2="lt2" tx2="dk2" accent1="accent1" accent2="accent2" accent3="accent3" accent4="accent4" accent5="accent5" accent6="accent6" hlink="hlink" folHlink="folHlink"/>
  <p:sldLayoutIdLst>
    <p:sldLayoutId id="2147484449" r:id="rId1"/>
  </p:sldLayoutIdLst>
  <p:hf hdr="0" ftr="0" dt="0"/>
  <p:txStyles>
    <p:titleStyle>
      <a:lvl1pPr algn="l" rtl="0" eaLnBrk="1" fontAlgn="base" hangingPunct="1">
        <a:spcBef>
          <a:spcPct val="0"/>
        </a:spcBef>
        <a:spcAft>
          <a:spcPct val="0"/>
        </a:spcAft>
        <a:defRPr sz="4400" b="1">
          <a:solidFill>
            <a:srgbClr val="2467A4"/>
          </a:solidFill>
          <a:latin typeface="+mj-lt"/>
          <a:ea typeface="ＭＳ Ｐゴシック" charset="0"/>
          <a:cs typeface="ＭＳ Ｐゴシック" charset="0"/>
        </a:defRPr>
      </a:lvl1pPr>
      <a:lvl2pPr algn="l" rtl="0" eaLnBrk="1" fontAlgn="base" hangingPunct="1">
        <a:spcBef>
          <a:spcPct val="0"/>
        </a:spcBef>
        <a:spcAft>
          <a:spcPct val="0"/>
        </a:spcAft>
        <a:defRPr sz="4400">
          <a:solidFill>
            <a:srgbClr val="2467A4"/>
          </a:solidFill>
          <a:latin typeface="Helvetica" pitchFamily="34" charset="0"/>
          <a:ea typeface="ＭＳ Ｐゴシック" charset="0"/>
          <a:cs typeface="ＭＳ Ｐゴシック" charset="0"/>
        </a:defRPr>
      </a:lvl2pPr>
      <a:lvl3pPr algn="l" rtl="0" eaLnBrk="1" fontAlgn="base" hangingPunct="1">
        <a:spcBef>
          <a:spcPct val="0"/>
        </a:spcBef>
        <a:spcAft>
          <a:spcPct val="0"/>
        </a:spcAft>
        <a:defRPr sz="4400">
          <a:solidFill>
            <a:srgbClr val="2467A4"/>
          </a:solidFill>
          <a:latin typeface="Helvetica" pitchFamily="34" charset="0"/>
          <a:ea typeface="ＭＳ Ｐゴシック" charset="0"/>
          <a:cs typeface="ＭＳ Ｐゴシック" charset="0"/>
        </a:defRPr>
      </a:lvl3pPr>
      <a:lvl4pPr algn="l" rtl="0" eaLnBrk="1" fontAlgn="base" hangingPunct="1">
        <a:spcBef>
          <a:spcPct val="0"/>
        </a:spcBef>
        <a:spcAft>
          <a:spcPct val="0"/>
        </a:spcAft>
        <a:defRPr sz="4400">
          <a:solidFill>
            <a:srgbClr val="2467A4"/>
          </a:solidFill>
          <a:latin typeface="Helvetica" pitchFamily="34" charset="0"/>
          <a:ea typeface="ＭＳ Ｐゴシック" charset="0"/>
          <a:cs typeface="ＭＳ Ｐゴシック" charset="0"/>
        </a:defRPr>
      </a:lvl4pPr>
      <a:lvl5pPr algn="l" rtl="0" eaLnBrk="1" fontAlgn="base" hangingPunct="1">
        <a:spcBef>
          <a:spcPct val="0"/>
        </a:spcBef>
        <a:spcAft>
          <a:spcPct val="0"/>
        </a:spcAft>
        <a:defRPr sz="4400">
          <a:solidFill>
            <a:srgbClr val="2467A4"/>
          </a:solidFill>
          <a:latin typeface="Helvetica" pitchFamily="34" charset="0"/>
          <a:ea typeface="ＭＳ Ｐゴシック" charset="0"/>
          <a:cs typeface="ＭＳ Ｐゴシック" charset="0"/>
        </a:defRPr>
      </a:lvl5pPr>
      <a:lvl6pPr marL="457200" algn="l" rtl="0" eaLnBrk="1" fontAlgn="base" hangingPunct="1">
        <a:spcBef>
          <a:spcPct val="0"/>
        </a:spcBef>
        <a:spcAft>
          <a:spcPct val="0"/>
        </a:spcAft>
        <a:defRPr sz="4400">
          <a:solidFill>
            <a:srgbClr val="2467A4"/>
          </a:solidFill>
          <a:latin typeface="Helvetica" pitchFamily="34" charset="0"/>
        </a:defRPr>
      </a:lvl6pPr>
      <a:lvl7pPr marL="914400" algn="l" rtl="0" eaLnBrk="1" fontAlgn="base" hangingPunct="1">
        <a:spcBef>
          <a:spcPct val="0"/>
        </a:spcBef>
        <a:spcAft>
          <a:spcPct val="0"/>
        </a:spcAft>
        <a:defRPr sz="4400">
          <a:solidFill>
            <a:srgbClr val="2467A4"/>
          </a:solidFill>
          <a:latin typeface="Helvetica" pitchFamily="34" charset="0"/>
        </a:defRPr>
      </a:lvl7pPr>
      <a:lvl8pPr marL="1371600" algn="l" rtl="0" eaLnBrk="1" fontAlgn="base" hangingPunct="1">
        <a:spcBef>
          <a:spcPct val="0"/>
        </a:spcBef>
        <a:spcAft>
          <a:spcPct val="0"/>
        </a:spcAft>
        <a:defRPr sz="4400">
          <a:solidFill>
            <a:srgbClr val="2467A4"/>
          </a:solidFill>
          <a:latin typeface="Helvetica" pitchFamily="34" charset="0"/>
        </a:defRPr>
      </a:lvl8pPr>
      <a:lvl9pPr marL="1828800" algn="l" rtl="0" eaLnBrk="1" fontAlgn="base" hangingPunct="1">
        <a:spcBef>
          <a:spcPct val="0"/>
        </a:spcBef>
        <a:spcAft>
          <a:spcPct val="0"/>
        </a:spcAft>
        <a:defRPr sz="4400">
          <a:solidFill>
            <a:srgbClr val="2467A4"/>
          </a:solidFill>
          <a:latin typeface="Helvetic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VRSN_PPT_SlideVertFinal.jpg"/>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0" y="0"/>
            <a:ext cx="1012251" cy="6858000"/>
          </a:xfrm>
          <a:prstGeom prst="rect">
            <a:avLst/>
          </a:prstGeom>
        </p:spPr>
      </p:pic>
      <p:sp>
        <p:nvSpPr>
          <p:cNvPr id="1026" name="Text Placeholder 2"/>
          <p:cNvSpPr>
            <a:spLocks noGrp="1"/>
          </p:cNvSpPr>
          <p:nvPr>
            <p:ph type="body" idx="1"/>
          </p:nvPr>
        </p:nvSpPr>
        <p:spPr bwMode="auto">
          <a:xfrm>
            <a:off x="1038225" y="1219200"/>
            <a:ext cx="795337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27" name="Title Placeholder 1"/>
          <p:cNvSpPr>
            <a:spLocks noGrp="1"/>
          </p:cNvSpPr>
          <p:nvPr>
            <p:ph type="title"/>
          </p:nvPr>
        </p:nvSpPr>
        <p:spPr bwMode="auto">
          <a:xfrm>
            <a:off x="1038225" y="304800"/>
            <a:ext cx="79533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5" name="TextBox 8"/>
          <p:cNvSpPr txBox="1">
            <a:spLocks noChangeArrowheads="1"/>
          </p:cNvSpPr>
          <p:nvPr/>
        </p:nvSpPr>
        <p:spPr bwMode="auto">
          <a:xfrm>
            <a:off x="8718566" y="6572334"/>
            <a:ext cx="349234" cy="253916"/>
          </a:xfrm>
          <a:prstGeom prst="rect">
            <a:avLst/>
          </a:prstGeom>
          <a:noFill/>
          <a:ln>
            <a:noFill/>
          </a:ln>
          <a:extLst/>
        </p:spPr>
        <p:txBody>
          <a:bodyPr wrap="none" anchor="b">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eaLnBrk="0" fontAlgn="base" hangingPunct="0">
              <a:spcBef>
                <a:spcPct val="0"/>
              </a:spcBef>
              <a:spcAft>
                <a:spcPct val="0"/>
              </a:spcAft>
              <a:defRPr>
                <a:solidFill>
                  <a:schemeClr val="tx1"/>
                </a:solidFill>
                <a:latin typeface="Helvetica" pitchFamily="34" charset="0"/>
                <a:cs typeface="Arial" charset="0"/>
              </a:defRPr>
            </a:lvl6pPr>
            <a:lvl7pPr marL="2971800" indent="-228600" eaLnBrk="0" fontAlgn="base" hangingPunct="0">
              <a:spcBef>
                <a:spcPct val="0"/>
              </a:spcBef>
              <a:spcAft>
                <a:spcPct val="0"/>
              </a:spcAft>
              <a:defRPr>
                <a:solidFill>
                  <a:schemeClr val="tx1"/>
                </a:solidFill>
                <a:latin typeface="Helvetica" pitchFamily="34" charset="0"/>
                <a:cs typeface="Arial" charset="0"/>
              </a:defRPr>
            </a:lvl7pPr>
            <a:lvl8pPr marL="3429000" indent="-228600" eaLnBrk="0" fontAlgn="base" hangingPunct="0">
              <a:spcBef>
                <a:spcPct val="0"/>
              </a:spcBef>
              <a:spcAft>
                <a:spcPct val="0"/>
              </a:spcAft>
              <a:defRPr>
                <a:solidFill>
                  <a:schemeClr val="tx1"/>
                </a:solidFill>
                <a:latin typeface="Helvetica" pitchFamily="34" charset="0"/>
                <a:cs typeface="Arial" charset="0"/>
              </a:defRPr>
            </a:lvl8pPr>
            <a:lvl9pPr marL="3886200" indent="-2286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buNone/>
              <a:defRPr/>
            </a:pPr>
            <a:fld id="{FB26F340-9E2F-244F-BA6F-578E42B8C3CD}" type="slidenum">
              <a:rPr lang="en-US" sz="1050" smtClean="0"/>
              <a:pPr algn="r" eaLnBrk="1" hangingPunct="1">
                <a:buNone/>
                <a:defRPr/>
              </a:pPr>
              <a:t>‹#›</a:t>
            </a:fld>
            <a:r>
              <a:rPr lang="en-US" sz="1050" dirty="0" smtClean="0"/>
              <a:t> </a:t>
            </a:r>
            <a:endParaRPr lang="en-US" sz="1050" dirty="0" smtClean="0">
              <a:ea typeface="+mn-ea"/>
            </a:endParaRPr>
          </a:p>
        </p:txBody>
      </p:sp>
      <p:sp>
        <p:nvSpPr>
          <p:cNvPr id="6" name="TextBox 8"/>
          <p:cNvSpPr txBox="1">
            <a:spLocks noChangeArrowheads="1"/>
          </p:cNvSpPr>
          <p:nvPr/>
        </p:nvSpPr>
        <p:spPr bwMode="auto">
          <a:xfrm>
            <a:off x="838200" y="6553200"/>
            <a:ext cx="1069524" cy="253916"/>
          </a:xfrm>
          <a:prstGeom prst="rect">
            <a:avLst/>
          </a:prstGeom>
          <a:noFill/>
          <a:ln>
            <a:noFill/>
          </a:ln>
          <a:extLst/>
        </p:spPr>
        <p:txBody>
          <a:bodyPr wrap="none" anchor="b">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eaLnBrk="0" fontAlgn="base" hangingPunct="0">
              <a:spcBef>
                <a:spcPct val="0"/>
              </a:spcBef>
              <a:spcAft>
                <a:spcPct val="0"/>
              </a:spcAft>
              <a:defRPr>
                <a:solidFill>
                  <a:schemeClr val="tx1"/>
                </a:solidFill>
                <a:latin typeface="Helvetica" pitchFamily="34" charset="0"/>
                <a:cs typeface="Arial" charset="0"/>
              </a:defRPr>
            </a:lvl6pPr>
            <a:lvl7pPr marL="2971800" indent="-228600" eaLnBrk="0" fontAlgn="base" hangingPunct="0">
              <a:spcBef>
                <a:spcPct val="0"/>
              </a:spcBef>
              <a:spcAft>
                <a:spcPct val="0"/>
              </a:spcAft>
              <a:defRPr>
                <a:solidFill>
                  <a:schemeClr val="tx1"/>
                </a:solidFill>
                <a:latin typeface="Helvetica" pitchFamily="34" charset="0"/>
                <a:cs typeface="Arial" charset="0"/>
              </a:defRPr>
            </a:lvl7pPr>
            <a:lvl8pPr marL="3429000" indent="-228600" eaLnBrk="0" fontAlgn="base" hangingPunct="0">
              <a:spcBef>
                <a:spcPct val="0"/>
              </a:spcBef>
              <a:spcAft>
                <a:spcPct val="0"/>
              </a:spcAft>
              <a:defRPr>
                <a:solidFill>
                  <a:schemeClr val="tx1"/>
                </a:solidFill>
                <a:latin typeface="Helvetica" pitchFamily="34" charset="0"/>
                <a:cs typeface="Arial" charset="0"/>
              </a:defRPr>
            </a:lvl8pPr>
            <a:lvl9pPr marL="3886200" indent="-228600" eaLnBrk="0" fontAlgn="base" hangingPunct="0">
              <a:spcBef>
                <a:spcPct val="0"/>
              </a:spcBef>
              <a:spcAft>
                <a:spcPct val="0"/>
              </a:spcAft>
              <a:defRPr>
                <a:solidFill>
                  <a:schemeClr val="tx1"/>
                </a:solidFill>
                <a:latin typeface="Helvetica" pitchFamily="34" charset="0"/>
                <a:cs typeface="Arial" charset="0"/>
              </a:defRPr>
            </a:lvl9pPr>
          </a:lstStyle>
          <a:p>
            <a:pPr eaLnBrk="1" hangingPunct="1">
              <a:buNone/>
              <a:defRPr/>
            </a:pPr>
            <a:r>
              <a:rPr lang="en-US" sz="1050" b="0" kern="1200" dirty="0" err="1" smtClean="0">
                <a:solidFill>
                  <a:schemeClr val="tx1"/>
                </a:solidFill>
                <a:latin typeface="Helvetica" pitchFamily="34" charset="0"/>
                <a:ea typeface="ＭＳ Ｐゴシック" charset="0"/>
                <a:cs typeface="Arial" charset="0"/>
              </a:rPr>
              <a:t>Verisign</a:t>
            </a:r>
            <a:r>
              <a:rPr lang="en-US" sz="1050" b="0" kern="1200" dirty="0" smtClean="0">
                <a:solidFill>
                  <a:schemeClr val="tx1"/>
                </a:solidFill>
                <a:latin typeface="Helvetica" pitchFamily="34" charset="0"/>
                <a:ea typeface="ＭＳ Ｐゴシック" charset="0"/>
                <a:cs typeface="Arial" charset="0"/>
              </a:rPr>
              <a:t> </a:t>
            </a:r>
            <a:r>
              <a:rPr lang="en-US" sz="1050" b="0" dirty="0" smtClean="0"/>
              <a:t>Public</a:t>
            </a:r>
            <a:endParaRPr lang="en-US" sz="1050" b="0" kern="1200" dirty="0" smtClean="0">
              <a:solidFill>
                <a:schemeClr val="tx1"/>
              </a:solidFill>
              <a:latin typeface="Helvetica" pitchFamily="34" charset="0"/>
              <a:ea typeface="ＭＳ Ｐゴシック" charset="0"/>
              <a:cs typeface="Arial" charset="0"/>
            </a:endParaRPr>
          </a:p>
        </p:txBody>
      </p:sp>
      <p:pic>
        <p:nvPicPr>
          <p:cNvPr id="8" name="Picture 7" descr="VRSN_logo_vertical_RGB_transparent.png"/>
          <p:cNvPicPr>
            <a:picLocks noChangeAspect="1"/>
          </p:cNvPicPr>
          <p:nvPr userDrawn="1"/>
        </p:nvPicPr>
        <p:blipFill rotWithShape="1">
          <a:blip r:embed="rId11" cstate="screen">
            <a:extLst>
              <a:ext uri="{28A0092B-C50C-407E-A947-70E740481C1C}">
                <a14:useLocalDpi xmlns:a14="http://schemas.microsoft.com/office/drawing/2010/main"/>
              </a:ext>
            </a:extLst>
          </a:blip>
          <a:srcRect/>
          <a:stretch/>
        </p:blipFill>
        <p:spPr>
          <a:xfrm>
            <a:off x="76200" y="44171"/>
            <a:ext cx="685800" cy="641629"/>
          </a:xfrm>
          <a:prstGeom prst="rect">
            <a:avLst/>
          </a:prstGeom>
        </p:spPr>
      </p:pic>
    </p:spTree>
  </p:cSld>
  <p:clrMap bg1="lt1" tx1="dk1" bg2="lt2" tx2="dk2" accent1="accent1" accent2="accent2" accent3="accent3" accent4="accent4" accent5="accent5" accent6="accent6" hlink="hlink" folHlink="folHlink"/>
  <p:sldLayoutIdLst>
    <p:sldLayoutId id="2147484451" r:id="rId1"/>
    <p:sldLayoutId id="2147484452" r:id="rId2"/>
    <p:sldLayoutId id="2147484453" r:id="rId3"/>
    <p:sldLayoutId id="2147484454" r:id="rId4"/>
    <p:sldLayoutId id="2147484455" r:id="rId5"/>
    <p:sldLayoutId id="2147484456" r:id="rId6"/>
    <p:sldLayoutId id="2147484459" r:id="rId7"/>
    <p:sldLayoutId id="2147484460" r:id="rId8"/>
  </p:sldLayoutIdLst>
  <p:timing>
    <p:tnLst>
      <p:par>
        <p:cTn xmlns:p14="http://schemas.microsoft.com/office/powerpoint/2010/main" id="1" dur="indefinite" restart="never" nodeType="tmRoot"/>
      </p:par>
    </p:tnLst>
  </p:timing>
  <p:hf hdr="0" ftr="0" dt="0"/>
  <p:txStyles>
    <p:titleStyle>
      <a:lvl1pPr algn="l" rtl="0" eaLnBrk="1" fontAlgn="base" hangingPunct="1">
        <a:spcBef>
          <a:spcPct val="0"/>
        </a:spcBef>
        <a:spcAft>
          <a:spcPct val="0"/>
        </a:spcAft>
        <a:defRPr sz="2600" b="1">
          <a:solidFill>
            <a:srgbClr val="2467A4"/>
          </a:solidFill>
          <a:latin typeface="+mj-lt"/>
          <a:ea typeface="ＭＳ Ｐゴシック" charset="0"/>
          <a:cs typeface="ＭＳ Ｐゴシック" charset="0"/>
        </a:defRPr>
      </a:lvl1pPr>
      <a:lvl2pPr algn="l" rtl="0" eaLnBrk="1" fontAlgn="base" hangingPunct="1">
        <a:spcBef>
          <a:spcPct val="0"/>
        </a:spcBef>
        <a:spcAft>
          <a:spcPct val="0"/>
        </a:spcAft>
        <a:defRPr sz="2600" b="1">
          <a:solidFill>
            <a:srgbClr val="2467A4"/>
          </a:solidFill>
          <a:latin typeface="Helvetica" pitchFamily="34" charset="0"/>
          <a:ea typeface="ＭＳ Ｐゴシック" charset="0"/>
          <a:cs typeface="ＭＳ Ｐゴシック" charset="0"/>
        </a:defRPr>
      </a:lvl2pPr>
      <a:lvl3pPr algn="l" rtl="0" eaLnBrk="1" fontAlgn="base" hangingPunct="1">
        <a:spcBef>
          <a:spcPct val="0"/>
        </a:spcBef>
        <a:spcAft>
          <a:spcPct val="0"/>
        </a:spcAft>
        <a:defRPr sz="2600" b="1">
          <a:solidFill>
            <a:srgbClr val="2467A4"/>
          </a:solidFill>
          <a:latin typeface="Helvetica" pitchFamily="34" charset="0"/>
          <a:ea typeface="ＭＳ Ｐゴシック" charset="0"/>
          <a:cs typeface="ＭＳ Ｐゴシック" charset="0"/>
        </a:defRPr>
      </a:lvl3pPr>
      <a:lvl4pPr algn="l" rtl="0" eaLnBrk="1" fontAlgn="base" hangingPunct="1">
        <a:spcBef>
          <a:spcPct val="0"/>
        </a:spcBef>
        <a:spcAft>
          <a:spcPct val="0"/>
        </a:spcAft>
        <a:defRPr sz="2600" b="1">
          <a:solidFill>
            <a:srgbClr val="2467A4"/>
          </a:solidFill>
          <a:latin typeface="Helvetica" pitchFamily="34" charset="0"/>
          <a:ea typeface="ＭＳ Ｐゴシック" charset="0"/>
          <a:cs typeface="ＭＳ Ｐゴシック" charset="0"/>
        </a:defRPr>
      </a:lvl4pPr>
      <a:lvl5pPr algn="l" rtl="0" eaLnBrk="1" fontAlgn="base" hangingPunct="1">
        <a:spcBef>
          <a:spcPct val="0"/>
        </a:spcBef>
        <a:spcAft>
          <a:spcPct val="0"/>
        </a:spcAft>
        <a:defRPr sz="2600" b="1">
          <a:solidFill>
            <a:srgbClr val="2467A4"/>
          </a:solidFill>
          <a:latin typeface="Helvetica" pitchFamily="34" charset="0"/>
          <a:ea typeface="ＭＳ Ｐゴシック" charset="0"/>
          <a:cs typeface="ＭＳ Ｐゴシック" charset="0"/>
        </a:defRPr>
      </a:lvl5pPr>
      <a:lvl6pPr marL="457200" algn="l" rtl="0" eaLnBrk="1" fontAlgn="base" hangingPunct="1">
        <a:spcBef>
          <a:spcPct val="0"/>
        </a:spcBef>
        <a:spcAft>
          <a:spcPct val="0"/>
        </a:spcAft>
        <a:defRPr sz="2600">
          <a:solidFill>
            <a:srgbClr val="2467A4"/>
          </a:solidFill>
          <a:latin typeface="Helvetica" pitchFamily="34" charset="0"/>
        </a:defRPr>
      </a:lvl6pPr>
      <a:lvl7pPr marL="914400" algn="l" rtl="0" eaLnBrk="1" fontAlgn="base" hangingPunct="1">
        <a:spcBef>
          <a:spcPct val="0"/>
        </a:spcBef>
        <a:spcAft>
          <a:spcPct val="0"/>
        </a:spcAft>
        <a:defRPr sz="2600">
          <a:solidFill>
            <a:srgbClr val="2467A4"/>
          </a:solidFill>
          <a:latin typeface="Helvetica" pitchFamily="34" charset="0"/>
        </a:defRPr>
      </a:lvl7pPr>
      <a:lvl8pPr marL="1371600" algn="l" rtl="0" eaLnBrk="1" fontAlgn="base" hangingPunct="1">
        <a:spcBef>
          <a:spcPct val="0"/>
        </a:spcBef>
        <a:spcAft>
          <a:spcPct val="0"/>
        </a:spcAft>
        <a:defRPr sz="2600">
          <a:solidFill>
            <a:srgbClr val="2467A4"/>
          </a:solidFill>
          <a:latin typeface="Helvetica" pitchFamily="34" charset="0"/>
        </a:defRPr>
      </a:lvl8pPr>
      <a:lvl9pPr marL="1828800" algn="l" rtl="0" eaLnBrk="1" fontAlgn="base" hangingPunct="1">
        <a:spcBef>
          <a:spcPct val="0"/>
        </a:spcBef>
        <a:spcAft>
          <a:spcPct val="0"/>
        </a:spcAft>
        <a:defRPr sz="2600">
          <a:solidFill>
            <a:srgbClr val="2467A4"/>
          </a:solidFill>
          <a:latin typeface="Helvetica" pitchFamily="34" charset="0"/>
        </a:defRPr>
      </a:lvl9pPr>
    </p:titleStyle>
    <p:bodyStyle>
      <a:lvl1pPr marL="342900" indent="-342900" algn="l" rtl="0" eaLnBrk="1" fontAlgn="base" hangingPunct="1">
        <a:spcBef>
          <a:spcPct val="20000"/>
        </a:spcBef>
        <a:spcAft>
          <a:spcPct val="0"/>
        </a:spcAft>
        <a:buChar char="•"/>
        <a:defRPr sz="2400" b="0" i="0">
          <a:solidFill>
            <a:srgbClr val="2467A4"/>
          </a:solidFill>
          <a:latin typeface="+mn-lt"/>
          <a:ea typeface="ＭＳ Ｐゴシック" charset="0"/>
          <a:cs typeface="Helvetica"/>
        </a:defRPr>
      </a:lvl1pPr>
      <a:lvl2pPr marL="742950" indent="-285750" algn="l" rtl="0" eaLnBrk="1" fontAlgn="base" hangingPunct="1">
        <a:spcBef>
          <a:spcPct val="20000"/>
        </a:spcBef>
        <a:spcAft>
          <a:spcPct val="0"/>
        </a:spcAft>
        <a:buChar char="•"/>
        <a:defRPr sz="2000" b="0" i="0">
          <a:solidFill>
            <a:schemeClr val="bg2"/>
          </a:solidFill>
          <a:latin typeface="+mn-lt"/>
          <a:ea typeface="ＭＳ Ｐゴシック" charset="0"/>
          <a:cs typeface="Helvetica"/>
        </a:defRPr>
      </a:lvl2pPr>
      <a:lvl3pPr marL="1143000" indent="-228600" algn="l" rtl="0" eaLnBrk="1" fontAlgn="base" hangingPunct="1">
        <a:spcBef>
          <a:spcPct val="20000"/>
        </a:spcBef>
        <a:spcAft>
          <a:spcPct val="0"/>
        </a:spcAft>
        <a:buChar char="•"/>
        <a:defRPr b="0" i="0">
          <a:solidFill>
            <a:srgbClr val="2467A4"/>
          </a:solidFill>
          <a:latin typeface="+mn-lt"/>
          <a:ea typeface="ＭＳ Ｐゴシック" charset="0"/>
          <a:cs typeface="Helvetica"/>
        </a:defRPr>
      </a:lvl3pPr>
      <a:lvl4pPr marL="1600200" indent="-228600" algn="l" rtl="0" eaLnBrk="1" fontAlgn="base" hangingPunct="1">
        <a:spcBef>
          <a:spcPct val="20000"/>
        </a:spcBef>
        <a:spcAft>
          <a:spcPct val="0"/>
        </a:spcAft>
        <a:buChar char="•"/>
        <a:defRPr sz="1600" b="0" i="0">
          <a:solidFill>
            <a:schemeClr val="bg2"/>
          </a:solidFill>
          <a:latin typeface="+mn-lt"/>
          <a:ea typeface="ＭＳ Ｐゴシック" charset="0"/>
          <a:cs typeface="Helvetica"/>
        </a:defRPr>
      </a:lvl4pPr>
      <a:lvl5pPr marL="2057400" indent="-228600" algn="l" rtl="0" eaLnBrk="1" fontAlgn="base" hangingPunct="1">
        <a:spcBef>
          <a:spcPct val="20000"/>
        </a:spcBef>
        <a:spcAft>
          <a:spcPct val="0"/>
        </a:spcAft>
        <a:buChar char="•"/>
        <a:defRPr sz="1600" b="0" i="0">
          <a:solidFill>
            <a:srgbClr val="2467A4"/>
          </a:solidFill>
          <a:latin typeface="+mn-lt"/>
          <a:ea typeface="ＭＳ Ｐゴシック" charset="0"/>
          <a:cs typeface="Helvetica"/>
        </a:defRPr>
      </a:lvl5pPr>
      <a:lvl6pPr marL="2514600" indent="-228600" algn="l" rtl="0" eaLnBrk="1" fontAlgn="base" hangingPunct="1">
        <a:spcBef>
          <a:spcPct val="20000"/>
        </a:spcBef>
        <a:spcAft>
          <a:spcPct val="0"/>
        </a:spcAft>
        <a:buChar char="•"/>
        <a:defRPr>
          <a:solidFill>
            <a:srgbClr val="2467A4"/>
          </a:solidFill>
          <a:latin typeface="+mn-lt"/>
        </a:defRPr>
      </a:lvl6pPr>
      <a:lvl7pPr marL="2971800" indent="-228600" algn="l" rtl="0" eaLnBrk="1" fontAlgn="base" hangingPunct="1">
        <a:spcBef>
          <a:spcPct val="20000"/>
        </a:spcBef>
        <a:spcAft>
          <a:spcPct val="0"/>
        </a:spcAft>
        <a:buChar char="•"/>
        <a:defRPr>
          <a:solidFill>
            <a:srgbClr val="2467A4"/>
          </a:solidFill>
          <a:latin typeface="+mn-lt"/>
        </a:defRPr>
      </a:lvl7pPr>
      <a:lvl8pPr marL="3429000" indent="-228600" algn="l" rtl="0" eaLnBrk="1" fontAlgn="base" hangingPunct="1">
        <a:spcBef>
          <a:spcPct val="20000"/>
        </a:spcBef>
        <a:spcAft>
          <a:spcPct val="0"/>
        </a:spcAft>
        <a:buChar char="•"/>
        <a:defRPr>
          <a:solidFill>
            <a:srgbClr val="2467A4"/>
          </a:solidFill>
          <a:latin typeface="+mn-lt"/>
        </a:defRPr>
      </a:lvl8pPr>
      <a:lvl9pPr marL="3886200" indent="-228600" algn="l" rtl="0" eaLnBrk="1" fontAlgn="base" hangingPunct="1">
        <a:spcBef>
          <a:spcPct val="20000"/>
        </a:spcBef>
        <a:spcAft>
          <a:spcPct val="0"/>
        </a:spcAft>
        <a:buChar char="•"/>
        <a:defRPr>
          <a:solidFill>
            <a:srgbClr val="2467A4"/>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VRSN_PPT_ThankYouFinal_ImageOnly.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990600"/>
            <a:ext cx="9144000" cy="3657600"/>
          </a:xfrm>
          <a:prstGeom prst="rect">
            <a:avLst/>
          </a:prstGeom>
        </p:spPr>
      </p:pic>
      <p:sp>
        <p:nvSpPr>
          <p:cNvPr id="9" name="Rectangle 2"/>
          <p:cNvSpPr txBox="1">
            <a:spLocks noChangeArrowheads="1"/>
          </p:cNvSpPr>
          <p:nvPr/>
        </p:nvSpPr>
        <p:spPr>
          <a:xfrm>
            <a:off x="609600" y="2458552"/>
            <a:ext cx="5943600" cy="1275248"/>
          </a:xfrm>
          <a:prstGeom prst="rect">
            <a:avLst/>
          </a:prstGeom>
        </p:spPr>
        <p:txBody>
          <a:bodyPr/>
          <a:lstStyle>
            <a:lvl1pPr algn="l" rtl="0" eaLnBrk="0" fontAlgn="base" hangingPunct="0">
              <a:spcBef>
                <a:spcPct val="0"/>
              </a:spcBef>
              <a:spcAft>
                <a:spcPct val="0"/>
              </a:spcAft>
              <a:defRPr sz="2600" b="1">
                <a:solidFill>
                  <a:srgbClr val="2467A4"/>
                </a:solidFill>
                <a:latin typeface="+mj-lt"/>
                <a:ea typeface="ＭＳ Ｐゴシック" charset="0"/>
                <a:cs typeface="ＭＳ Ｐゴシック" charset="0"/>
              </a:defRPr>
            </a:lvl1pPr>
            <a:lvl2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2pPr>
            <a:lvl3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3pPr>
            <a:lvl4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4pPr>
            <a:lvl5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5pPr>
            <a:lvl6pPr marL="457200" algn="l" rtl="0" eaLnBrk="1" fontAlgn="base" hangingPunct="1">
              <a:spcBef>
                <a:spcPct val="0"/>
              </a:spcBef>
              <a:spcAft>
                <a:spcPct val="0"/>
              </a:spcAft>
              <a:defRPr sz="2600">
                <a:solidFill>
                  <a:srgbClr val="2467A4"/>
                </a:solidFill>
                <a:latin typeface="Helvetica" pitchFamily="34" charset="0"/>
              </a:defRPr>
            </a:lvl6pPr>
            <a:lvl7pPr marL="914400" algn="l" rtl="0" eaLnBrk="1" fontAlgn="base" hangingPunct="1">
              <a:spcBef>
                <a:spcPct val="0"/>
              </a:spcBef>
              <a:spcAft>
                <a:spcPct val="0"/>
              </a:spcAft>
              <a:defRPr sz="2600">
                <a:solidFill>
                  <a:srgbClr val="2467A4"/>
                </a:solidFill>
                <a:latin typeface="Helvetica" pitchFamily="34" charset="0"/>
              </a:defRPr>
            </a:lvl7pPr>
            <a:lvl8pPr marL="1371600" algn="l" rtl="0" eaLnBrk="1" fontAlgn="base" hangingPunct="1">
              <a:spcBef>
                <a:spcPct val="0"/>
              </a:spcBef>
              <a:spcAft>
                <a:spcPct val="0"/>
              </a:spcAft>
              <a:defRPr sz="2600">
                <a:solidFill>
                  <a:srgbClr val="2467A4"/>
                </a:solidFill>
                <a:latin typeface="Helvetica" pitchFamily="34" charset="0"/>
              </a:defRPr>
            </a:lvl8pPr>
            <a:lvl9pPr marL="1828800" algn="l" rtl="0" eaLnBrk="1" fontAlgn="base" hangingPunct="1">
              <a:spcBef>
                <a:spcPct val="0"/>
              </a:spcBef>
              <a:spcAft>
                <a:spcPct val="0"/>
              </a:spcAft>
              <a:defRPr sz="2600">
                <a:solidFill>
                  <a:srgbClr val="2467A4"/>
                </a:solidFill>
                <a:latin typeface="Helvetica" pitchFamily="34" charset="0"/>
              </a:defRPr>
            </a:lvl9pPr>
          </a:lstStyle>
          <a:p>
            <a:pPr algn="ctr" eaLnBrk="1" hangingPunct="1">
              <a:buNone/>
              <a:defRPr/>
            </a:pPr>
            <a:r>
              <a:rPr lang="en-US" sz="4400" dirty="0" smtClean="0">
                <a:solidFill>
                  <a:schemeClr val="bg1">
                    <a:lumMod val="95000"/>
                  </a:schemeClr>
                </a:solidFill>
                <a:effectLst>
                  <a:outerShdw blurRad="50800" dist="38100" dir="2700000" algn="tl" rotWithShape="0">
                    <a:prstClr val="black">
                      <a:alpha val="40000"/>
                    </a:prstClr>
                  </a:outerShdw>
                </a:effectLst>
                <a:latin typeface="Helvetica" charset="0"/>
              </a:rPr>
              <a:t>Thank You</a:t>
            </a:r>
            <a:endParaRPr lang="en-US" sz="4400" dirty="0">
              <a:solidFill>
                <a:schemeClr val="bg1">
                  <a:lumMod val="95000"/>
                </a:schemeClr>
              </a:solidFill>
              <a:effectLst>
                <a:outerShdw blurRad="50800" dist="38100" dir="2700000" algn="tl" rotWithShape="0">
                  <a:prstClr val="black">
                    <a:alpha val="40000"/>
                  </a:prstClr>
                </a:outerShdw>
              </a:effectLst>
              <a:latin typeface="Helvetica" charset="0"/>
            </a:endParaRPr>
          </a:p>
        </p:txBody>
      </p:sp>
      <p:sp>
        <p:nvSpPr>
          <p:cNvPr id="17412" name="Rectangle 9"/>
          <p:cNvSpPr>
            <a:spLocks noChangeArrowheads="1"/>
          </p:cNvSpPr>
          <p:nvPr/>
        </p:nvSpPr>
        <p:spPr bwMode="auto">
          <a:xfrm>
            <a:off x="152400" y="6213902"/>
            <a:ext cx="446087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buFont typeface="Arial" charset="0"/>
              <a:buNone/>
            </a:pPr>
            <a:r>
              <a:rPr lang="en-US" sz="700" b="1" dirty="0">
                <a:solidFill>
                  <a:srgbClr val="7F7F7F"/>
                </a:solidFill>
              </a:rPr>
              <a:t>© </a:t>
            </a:r>
            <a:r>
              <a:rPr lang="en-US" sz="700" b="1" dirty="0" smtClean="0">
                <a:solidFill>
                  <a:srgbClr val="7F7F7F"/>
                </a:solidFill>
              </a:rPr>
              <a:t>2013 </a:t>
            </a:r>
            <a:r>
              <a:rPr lang="en-US" sz="700" b="1" dirty="0">
                <a:solidFill>
                  <a:srgbClr val="7F7F7F"/>
                </a:solidFill>
              </a:rPr>
              <a:t>VeriSign, Inc. All rights reserved.  VERISIGN and other trademarks, service marks, and designs are registered or unregistered trademarks of VeriSign, Inc. and its subsidiaries in the United States and in foreign countries.  All other trademarks are property of their respective owners.</a:t>
            </a:r>
            <a:endParaRPr lang="en-US" sz="700" dirty="0">
              <a:solidFill>
                <a:srgbClr val="7F7F7F"/>
              </a:solidFill>
            </a:endParaRPr>
          </a:p>
        </p:txBody>
      </p:sp>
      <p:pic>
        <p:nvPicPr>
          <p:cNvPr id="6" name="Picture 5" descr="VRSN_logo_vertical_RGB_transparent.png"/>
          <p:cNvPicPr>
            <a:picLocks noChangeAspect="1"/>
          </p:cNvPicPr>
          <p:nvPr userDrawn="1"/>
        </p:nvPicPr>
        <p:blipFill rotWithShape="1">
          <a:blip r:embed="rId4" cstate="screen">
            <a:extLst>
              <a:ext uri="{28A0092B-C50C-407E-A947-70E740481C1C}">
                <a14:useLocalDpi xmlns:a14="http://schemas.microsoft.com/office/drawing/2010/main"/>
              </a:ext>
            </a:extLst>
          </a:blip>
          <a:srcRect l="5848" t="6141" r="7894" b="13158"/>
          <a:stretch/>
        </p:blipFill>
        <p:spPr>
          <a:xfrm>
            <a:off x="7188383" y="5105400"/>
            <a:ext cx="1574617" cy="1473200"/>
          </a:xfrm>
          <a:prstGeom prst="rect">
            <a:avLst/>
          </a:prstGeom>
        </p:spPr>
      </p:pic>
    </p:spTree>
  </p:cSld>
  <p:clrMap bg1="lt1" tx1="dk1" bg2="lt2" tx2="dk2" accent1="accent1" accent2="accent2" accent3="accent3" accent4="accent4" accent5="accent5" accent6="accent6" hlink="hlink" folHlink="folHlink"/>
  <p:sldLayoutIdLst>
    <p:sldLayoutId id="2147484458" r:id="rId1"/>
  </p:sldLayoutIdLst>
  <p:hf hdr="0" ftr="0" dt="0"/>
  <p:txStyles>
    <p:titleStyle>
      <a:lvl1pPr algn="ctr"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1"/>
          </a:solidFill>
          <a:latin typeface="Helvetica"/>
          <a:ea typeface="ＭＳ Ｐゴシック" charset="0"/>
          <a:cs typeface="ＭＳ Ｐゴシック" charset="0"/>
        </a:defRPr>
      </a:lvl2pPr>
      <a:lvl3pPr algn="ctr" rtl="0" eaLnBrk="1" fontAlgn="base" hangingPunct="1">
        <a:spcBef>
          <a:spcPct val="0"/>
        </a:spcBef>
        <a:spcAft>
          <a:spcPct val="0"/>
        </a:spcAft>
        <a:defRPr sz="4400">
          <a:solidFill>
            <a:schemeClr val="tx1"/>
          </a:solidFill>
          <a:latin typeface="Helvetica"/>
          <a:ea typeface="ＭＳ Ｐゴシック" charset="0"/>
          <a:cs typeface="ＭＳ Ｐゴシック" charset="0"/>
        </a:defRPr>
      </a:lvl3pPr>
      <a:lvl4pPr algn="ctr" rtl="0" eaLnBrk="1" fontAlgn="base" hangingPunct="1">
        <a:spcBef>
          <a:spcPct val="0"/>
        </a:spcBef>
        <a:spcAft>
          <a:spcPct val="0"/>
        </a:spcAft>
        <a:defRPr sz="4400">
          <a:solidFill>
            <a:schemeClr val="tx1"/>
          </a:solidFill>
          <a:latin typeface="Helvetica"/>
          <a:ea typeface="ＭＳ Ｐゴシック" charset="0"/>
          <a:cs typeface="ＭＳ Ｐゴシック" charset="0"/>
        </a:defRPr>
      </a:lvl4pPr>
      <a:lvl5pPr algn="ctr" rtl="0" eaLnBrk="1" fontAlgn="base" hangingPunct="1">
        <a:spcBef>
          <a:spcPct val="0"/>
        </a:spcBef>
        <a:spcAft>
          <a:spcPct val="0"/>
        </a:spcAft>
        <a:defRPr sz="4400">
          <a:solidFill>
            <a:schemeClr val="tx1"/>
          </a:solidFill>
          <a:latin typeface="Helvetica"/>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Helvetica"/>
        </a:defRPr>
      </a:lvl6pPr>
      <a:lvl7pPr marL="914400" algn="ctr" rtl="0" eaLnBrk="1" fontAlgn="base" hangingPunct="1">
        <a:spcBef>
          <a:spcPct val="0"/>
        </a:spcBef>
        <a:spcAft>
          <a:spcPct val="0"/>
        </a:spcAft>
        <a:defRPr sz="4400">
          <a:solidFill>
            <a:schemeClr val="tx1"/>
          </a:solidFill>
          <a:latin typeface="Helvetica"/>
        </a:defRPr>
      </a:lvl7pPr>
      <a:lvl8pPr marL="1371600" algn="ctr" rtl="0" eaLnBrk="1" fontAlgn="base" hangingPunct="1">
        <a:spcBef>
          <a:spcPct val="0"/>
        </a:spcBef>
        <a:spcAft>
          <a:spcPct val="0"/>
        </a:spcAft>
        <a:defRPr sz="4400">
          <a:solidFill>
            <a:schemeClr val="tx1"/>
          </a:solidFill>
          <a:latin typeface="Helvetica"/>
        </a:defRPr>
      </a:lvl8pPr>
      <a:lvl9pPr marL="1828800" algn="ctr" rtl="0" eaLnBrk="1" fontAlgn="base" hangingPunct="1">
        <a:spcBef>
          <a:spcPct val="0"/>
        </a:spcBef>
        <a:spcAft>
          <a:spcPct val="0"/>
        </a:spcAft>
        <a:defRPr sz="4400">
          <a:solidFill>
            <a:schemeClr val="tx1"/>
          </a:solidFill>
          <a:latin typeface="Helvetica"/>
        </a:defRPr>
      </a:lvl9pPr>
    </p:titleStyle>
    <p:bodyStyle>
      <a:lvl1pPr marL="342900" indent="-342900" algn="l" rtl="0" eaLnBrk="1" fontAlgn="base" hangingPunct="1">
        <a:spcBef>
          <a:spcPts val="1200"/>
        </a:spcBef>
        <a:spcAft>
          <a:spcPct val="0"/>
        </a:spcAft>
        <a:buClr>
          <a:schemeClr val="tx2"/>
        </a:buClr>
        <a:buFont typeface="Arial" charset="0"/>
        <a:buChar char="•"/>
        <a:defRPr sz="2600" kern="1200">
          <a:solidFill>
            <a:schemeClr val="tx2"/>
          </a:solidFill>
          <a:latin typeface="+mn-lt"/>
          <a:ea typeface="ＭＳ Ｐゴシック" charset="0"/>
          <a:cs typeface="ＭＳ Ｐゴシック" charset="0"/>
        </a:defRPr>
      </a:lvl1pPr>
      <a:lvl2pPr marL="742950" indent="-285750" algn="l" rtl="0" eaLnBrk="1" fontAlgn="base" hangingPunct="1">
        <a:spcBef>
          <a:spcPts val="1200"/>
        </a:spcBef>
        <a:spcAft>
          <a:spcPct val="0"/>
        </a:spcAft>
        <a:buClr>
          <a:srgbClr val="7F7F7F"/>
        </a:buClr>
        <a:buFont typeface="Arial" charset="0"/>
        <a:buChar char="•"/>
        <a:defRPr sz="2200" kern="1200">
          <a:solidFill>
            <a:srgbClr val="7F7F7F"/>
          </a:solidFill>
          <a:latin typeface="+mn-lt"/>
          <a:ea typeface="ＭＳ Ｐゴシック" charset="0"/>
          <a:cs typeface="+mn-cs"/>
        </a:defRPr>
      </a:lvl2pPr>
      <a:lvl3pPr marL="1143000" indent="-228600" algn="l" rtl="0" eaLnBrk="1" fontAlgn="base" hangingPunct="1">
        <a:spcBef>
          <a:spcPts val="1200"/>
        </a:spcBef>
        <a:spcAft>
          <a:spcPct val="0"/>
        </a:spcAft>
        <a:buClr>
          <a:schemeClr val="tx2"/>
        </a:buClr>
        <a:buFont typeface="Arial" charset="0"/>
        <a:buChar char="•"/>
        <a:defRPr kern="1200">
          <a:solidFill>
            <a:schemeClr val="tx2"/>
          </a:solidFill>
          <a:latin typeface="+mn-lt"/>
          <a:ea typeface="ＭＳ Ｐゴシック" charset="0"/>
          <a:cs typeface="+mn-cs"/>
        </a:defRPr>
      </a:lvl3pPr>
      <a:lvl4pPr marL="1657350" indent="-285750" algn="l" rtl="0" eaLnBrk="1" fontAlgn="base" hangingPunct="1">
        <a:spcBef>
          <a:spcPts val="1200"/>
        </a:spcBef>
        <a:spcAft>
          <a:spcPct val="0"/>
        </a:spcAft>
        <a:buClr>
          <a:srgbClr val="7F7F7F"/>
        </a:buClr>
        <a:buFont typeface="Arial" charset="0"/>
        <a:buChar char="•"/>
        <a:defRPr sz="1600" kern="1200">
          <a:solidFill>
            <a:srgbClr val="7F7F7F"/>
          </a:solidFill>
          <a:latin typeface="+mn-lt"/>
          <a:ea typeface="ＭＳ Ｐゴシック" charset="0"/>
          <a:cs typeface="+mn-cs"/>
        </a:defRPr>
      </a:lvl4pPr>
      <a:lvl5pPr marL="2057400" indent="-228600" algn="l" rtl="0" eaLnBrk="1" fontAlgn="base" hangingPunct="1">
        <a:spcBef>
          <a:spcPts val="1200"/>
        </a:spcBef>
        <a:spcAft>
          <a:spcPct val="0"/>
        </a:spcAft>
        <a:buClr>
          <a:schemeClr val="tx2"/>
        </a:buClr>
        <a:buFont typeface="Arial" charset="0"/>
        <a:buChar char="•"/>
        <a:defRPr sz="1600" kern="1200">
          <a:solidFill>
            <a:schemeClr val="tx2"/>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VRSN_PPT_DividerFinal_ImageOnly.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1219200"/>
            <a:ext cx="9144000" cy="3657600"/>
          </a:xfrm>
          <a:prstGeom prst="rect">
            <a:avLst/>
          </a:prstGeom>
        </p:spPr>
      </p:pic>
      <p:sp>
        <p:nvSpPr>
          <p:cNvPr id="16387" name="Title Placeholder 1"/>
          <p:cNvSpPr>
            <a:spLocks noGrp="1"/>
          </p:cNvSpPr>
          <p:nvPr>
            <p:ph type="title"/>
          </p:nvPr>
        </p:nvSpPr>
        <p:spPr bwMode="auto">
          <a:xfrm>
            <a:off x="304800" y="1676400"/>
            <a:ext cx="57150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eaLnBrk="1" hangingPunct="1">
              <a:defRPr/>
            </a:pPr>
            <a:r>
              <a:rPr lang="en-US" sz="4400" dirty="0" smtClean="0">
                <a:solidFill>
                  <a:schemeClr val="bg1"/>
                </a:solidFill>
                <a:effectLst>
                  <a:outerShdw blurRad="50800" dist="38100" dir="2700000" algn="tl" rotWithShape="0">
                    <a:prstClr val="black">
                      <a:alpha val="40000"/>
                    </a:prstClr>
                  </a:outerShdw>
                </a:effectLst>
                <a:latin typeface="Helvetica" charset="0"/>
              </a:rPr>
              <a:t>Divider Slide</a:t>
            </a:r>
            <a:endParaRPr lang="en-US" sz="4400" dirty="0">
              <a:solidFill>
                <a:schemeClr val="bg1"/>
              </a:solidFill>
              <a:effectLst>
                <a:outerShdw blurRad="50800" dist="38100" dir="2700000" algn="tl" rotWithShape="0">
                  <a:prstClr val="black">
                    <a:alpha val="40000"/>
                  </a:prstClr>
                </a:outerShdw>
              </a:effectLst>
              <a:latin typeface="Helvetica" charset="0"/>
            </a:endParaRPr>
          </a:p>
        </p:txBody>
      </p:sp>
      <p:sp>
        <p:nvSpPr>
          <p:cNvPr id="11" name="TextBox 8"/>
          <p:cNvSpPr txBox="1">
            <a:spLocks noChangeArrowheads="1"/>
          </p:cNvSpPr>
          <p:nvPr/>
        </p:nvSpPr>
        <p:spPr bwMode="auto">
          <a:xfrm>
            <a:off x="8718566" y="6572334"/>
            <a:ext cx="349234" cy="253916"/>
          </a:xfrm>
          <a:prstGeom prst="rect">
            <a:avLst/>
          </a:prstGeom>
          <a:noFill/>
          <a:ln>
            <a:noFill/>
          </a:ln>
          <a:extLst/>
        </p:spPr>
        <p:txBody>
          <a:bodyPr wrap="none" anchor="b">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eaLnBrk="0" fontAlgn="base" hangingPunct="0">
              <a:spcBef>
                <a:spcPct val="0"/>
              </a:spcBef>
              <a:spcAft>
                <a:spcPct val="0"/>
              </a:spcAft>
              <a:defRPr>
                <a:solidFill>
                  <a:schemeClr val="tx1"/>
                </a:solidFill>
                <a:latin typeface="Helvetica" pitchFamily="34" charset="0"/>
                <a:cs typeface="Arial" charset="0"/>
              </a:defRPr>
            </a:lvl6pPr>
            <a:lvl7pPr marL="2971800" indent="-228600" eaLnBrk="0" fontAlgn="base" hangingPunct="0">
              <a:spcBef>
                <a:spcPct val="0"/>
              </a:spcBef>
              <a:spcAft>
                <a:spcPct val="0"/>
              </a:spcAft>
              <a:defRPr>
                <a:solidFill>
                  <a:schemeClr val="tx1"/>
                </a:solidFill>
                <a:latin typeface="Helvetica" pitchFamily="34" charset="0"/>
                <a:cs typeface="Arial" charset="0"/>
              </a:defRPr>
            </a:lvl7pPr>
            <a:lvl8pPr marL="3429000" indent="-228600" eaLnBrk="0" fontAlgn="base" hangingPunct="0">
              <a:spcBef>
                <a:spcPct val="0"/>
              </a:spcBef>
              <a:spcAft>
                <a:spcPct val="0"/>
              </a:spcAft>
              <a:defRPr>
                <a:solidFill>
                  <a:schemeClr val="tx1"/>
                </a:solidFill>
                <a:latin typeface="Helvetica" pitchFamily="34" charset="0"/>
                <a:cs typeface="Arial" charset="0"/>
              </a:defRPr>
            </a:lvl8pPr>
            <a:lvl9pPr marL="3886200" indent="-2286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buNone/>
              <a:defRPr/>
            </a:pPr>
            <a:fld id="{FB26F340-9E2F-244F-BA6F-578E42B8C3CD}" type="slidenum">
              <a:rPr lang="en-US" sz="1050" smtClean="0"/>
              <a:pPr algn="r" eaLnBrk="1" hangingPunct="1">
                <a:buNone/>
                <a:defRPr/>
              </a:pPr>
              <a:t>‹#›</a:t>
            </a:fld>
            <a:r>
              <a:rPr lang="en-US" sz="1050" dirty="0" smtClean="0"/>
              <a:t> </a:t>
            </a:r>
            <a:endParaRPr lang="en-US" sz="1050" dirty="0" smtClean="0">
              <a:ea typeface="+mn-ea"/>
            </a:endParaRPr>
          </a:p>
        </p:txBody>
      </p:sp>
      <p:sp>
        <p:nvSpPr>
          <p:cNvPr id="12" name="TextBox 8"/>
          <p:cNvSpPr txBox="1">
            <a:spLocks noChangeArrowheads="1"/>
          </p:cNvSpPr>
          <p:nvPr/>
        </p:nvSpPr>
        <p:spPr bwMode="auto">
          <a:xfrm>
            <a:off x="76200" y="6553200"/>
            <a:ext cx="1069524" cy="253916"/>
          </a:xfrm>
          <a:prstGeom prst="rect">
            <a:avLst/>
          </a:prstGeom>
          <a:noFill/>
          <a:ln>
            <a:noFill/>
          </a:ln>
          <a:extLst/>
        </p:spPr>
        <p:txBody>
          <a:bodyPr wrap="none" anchor="b">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eaLnBrk="0" fontAlgn="base" hangingPunct="0">
              <a:spcBef>
                <a:spcPct val="0"/>
              </a:spcBef>
              <a:spcAft>
                <a:spcPct val="0"/>
              </a:spcAft>
              <a:defRPr>
                <a:solidFill>
                  <a:schemeClr val="tx1"/>
                </a:solidFill>
                <a:latin typeface="Helvetica" pitchFamily="34" charset="0"/>
                <a:cs typeface="Arial" charset="0"/>
              </a:defRPr>
            </a:lvl6pPr>
            <a:lvl7pPr marL="2971800" indent="-228600" eaLnBrk="0" fontAlgn="base" hangingPunct="0">
              <a:spcBef>
                <a:spcPct val="0"/>
              </a:spcBef>
              <a:spcAft>
                <a:spcPct val="0"/>
              </a:spcAft>
              <a:defRPr>
                <a:solidFill>
                  <a:schemeClr val="tx1"/>
                </a:solidFill>
                <a:latin typeface="Helvetica" pitchFamily="34" charset="0"/>
                <a:cs typeface="Arial" charset="0"/>
              </a:defRPr>
            </a:lvl7pPr>
            <a:lvl8pPr marL="3429000" indent="-228600" eaLnBrk="0" fontAlgn="base" hangingPunct="0">
              <a:spcBef>
                <a:spcPct val="0"/>
              </a:spcBef>
              <a:spcAft>
                <a:spcPct val="0"/>
              </a:spcAft>
              <a:defRPr>
                <a:solidFill>
                  <a:schemeClr val="tx1"/>
                </a:solidFill>
                <a:latin typeface="Helvetica" pitchFamily="34" charset="0"/>
                <a:cs typeface="Arial" charset="0"/>
              </a:defRPr>
            </a:lvl8pPr>
            <a:lvl9pPr marL="3886200" indent="-228600" eaLnBrk="0" fontAlgn="base" hangingPunct="0">
              <a:spcBef>
                <a:spcPct val="0"/>
              </a:spcBef>
              <a:spcAft>
                <a:spcPct val="0"/>
              </a:spcAft>
              <a:defRPr>
                <a:solidFill>
                  <a:schemeClr val="tx1"/>
                </a:solidFill>
                <a:latin typeface="Helvetica" pitchFamily="34" charset="0"/>
                <a:cs typeface="Arial" charset="0"/>
              </a:defRPr>
            </a:lvl9pPr>
          </a:lstStyle>
          <a:p>
            <a:pPr eaLnBrk="1" hangingPunct="1">
              <a:buNone/>
              <a:defRPr/>
            </a:pPr>
            <a:r>
              <a:rPr lang="en-US" sz="1050" b="0" kern="1200" dirty="0" err="1" smtClean="0">
                <a:solidFill>
                  <a:schemeClr val="tx1"/>
                </a:solidFill>
                <a:latin typeface="Helvetica" pitchFamily="34" charset="0"/>
                <a:ea typeface="ＭＳ Ｐゴシック" charset="0"/>
                <a:cs typeface="Arial" charset="0"/>
              </a:rPr>
              <a:t>Verisign</a:t>
            </a:r>
            <a:r>
              <a:rPr lang="en-US" sz="1050" b="0" kern="1200" dirty="0" smtClean="0">
                <a:solidFill>
                  <a:schemeClr val="tx1"/>
                </a:solidFill>
                <a:latin typeface="Helvetica" pitchFamily="34" charset="0"/>
                <a:ea typeface="ＭＳ Ｐゴシック" charset="0"/>
                <a:cs typeface="Arial" charset="0"/>
              </a:rPr>
              <a:t> </a:t>
            </a:r>
            <a:r>
              <a:rPr lang="en-US" sz="1050" b="0" dirty="0" smtClean="0"/>
              <a:t>Public</a:t>
            </a:r>
            <a:endParaRPr lang="en-US" sz="1050" b="0" kern="1200" dirty="0" smtClean="0">
              <a:solidFill>
                <a:schemeClr val="tx1"/>
              </a:solidFill>
              <a:latin typeface="Helvetica" pitchFamily="34" charset="0"/>
              <a:ea typeface="ＭＳ Ｐゴシック" charset="0"/>
              <a:cs typeface="Arial" charset="0"/>
            </a:endParaRPr>
          </a:p>
        </p:txBody>
      </p:sp>
      <p:pic>
        <p:nvPicPr>
          <p:cNvPr id="7" name="Picture 6" descr="VRSN_logo_vertical_RGB_transparent.png"/>
          <p:cNvPicPr>
            <a:picLocks noChangeAspect="1"/>
          </p:cNvPicPr>
          <p:nvPr userDrawn="1"/>
        </p:nvPicPr>
        <p:blipFill rotWithShape="1">
          <a:blip r:embed="rId4" cstate="screen">
            <a:extLst>
              <a:ext uri="{28A0092B-C50C-407E-A947-70E740481C1C}">
                <a14:useLocalDpi xmlns:a14="http://schemas.microsoft.com/office/drawing/2010/main"/>
              </a:ext>
            </a:extLst>
          </a:blip>
          <a:srcRect l="5848" t="6141" r="7894" b="13158"/>
          <a:stretch/>
        </p:blipFill>
        <p:spPr>
          <a:xfrm>
            <a:off x="7628467" y="88900"/>
            <a:ext cx="1248834" cy="1168400"/>
          </a:xfrm>
          <a:prstGeom prst="rect">
            <a:avLst/>
          </a:prstGeom>
        </p:spPr>
      </p:pic>
    </p:spTree>
  </p:cSld>
  <p:clrMap bg1="lt1" tx1="dk1" bg2="lt2" tx2="dk2" accent1="accent1" accent2="accent2" accent3="accent3" accent4="accent4" accent5="accent5" accent6="accent6" hlink="hlink" folHlink="folHlink"/>
  <p:sldLayoutIdLst>
    <p:sldLayoutId id="2147484462" r:id="rId1"/>
  </p:sldLayoutIdLst>
  <p:hf hdr="0" ftr="0" dt="0"/>
  <p:txStyles>
    <p:titleStyle>
      <a:lvl1pPr algn="l" rtl="0" eaLnBrk="1" fontAlgn="base" hangingPunct="1">
        <a:spcBef>
          <a:spcPct val="0"/>
        </a:spcBef>
        <a:spcAft>
          <a:spcPct val="0"/>
        </a:spcAft>
        <a:defRPr sz="4400" b="1">
          <a:solidFill>
            <a:srgbClr val="2467A4"/>
          </a:solidFill>
          <a:latin typeface="+mj-lt"/>
          <a:ea typeface="ＭＳ Ｐゴシック" charset="0"/>
          <a:cs typeface="ＭＳ Ｐゴシック" charset="0"/>
        </a:defRPr>
      </a:lvl1pPr>
      <a:lvl2pPr algn="l" rtl="0" eaLnBrk="1" fontAlgn="base" hangingPunct="1">
        <a:spcBef>
          <a:spcPct val="0"/>
        </a:spcBef>
        <a:spcAft>
          <a:spcPct val="0"/>
        </a:spcAft>
        <a:defRPr sz="4400">
          <a:solidFill>
            <a:srgbClr val="2467A4"/>
          </a:solidFill>
          <a:latin typeface="Helvetica" pitchFamily="34" charset="0"/>
          <a:ea typeface="ＭＳ Ｐゴシック" charset="0"/>
          <a:cs typeface="ＭＳ Ｐゴシック" charset="0"/>
        </a:defRPr>
      </a:lvl2pPr>
      <a:lvl3pPr algn="l" rtl="0" eaLnBrk="1" fontAlgn="base" hangingPunct="1">
        <a:spcBef>
          <a:spcPct val="0"/>
        </a:spcBef>
        <a:spcAft>
          <a:spcPct val="0"/>
        </a:spcAft>
        <a:defRPr sz="4400">
          <a:solidFill>
            <a:srgbClr val="2467A4"/>
          </a:solidFill>
          <a:latin typeface="Helvetica" pitchFamily="34" charset="0"/>
          <a:ea typeface="ＭＳ Ｐゴシック" charset="0"/>
          <a:cs typeface="ＭＳ Ｐゴシック" charset="0"/>
        </a:defRPr>
      </a:lvl3pPr>
      <a:lvl4pPr algn="l" rtl="0" eaLnBrk="1" fontAlgn="base" hangingPunct="1">
        <a:spcBef>
          <a:spcPct val="0"/>
        </a:spcBef>
        <a:spcAft>
          <a:spcPct val="0"/>
        </a:spcAft>
        <a:defRPr sz="4400">
          <a:solidFill>
            <a:srgbClr val="2467A4"/>
          </a:solidFill>
          <a:latin typeface="Helvetica" pitchFamily="34" charset="0"/>
          <a:ea typeface="ＭＳ Ｐゴシック" charset="0"/>
          <a:cs typeface="ＭＳ Ｐゴシック" charset="0"/>
        </a:defRPr>
      </a:lvl4pPr>
      <a:lvl5pPr algn="l" rtl="0" eaLnBrk="1" fontAlgn="base" hangingPunct="1">
        <a:spcBef>
          <a:spcPct val="0"/>
        </a:spcBef>
        <a:spcAft>
          <a:spcPct val="0"/>
        </a:spcAft>
        <a:defRPr sz="4400">
          <a:solidFill>
            <a:srgbClr val="2467A4"/>
          </a:solidFill>
          <a:latin typeface="Helvetica" pitchFamily="34" charset="0"/>
          <a:ea typeface="ＭＳ Ｐゴシック" charset="0"/>
          <a:cs typeface="ＭＳ Ｐゴシック" charset="0"/>
        </a:defRPr>
      </a:lvl5pPr>
      <a:lvl6pPr marL="457200" algn="l" rtl="0" eaLnBrk="1" fontAlgn="base" hangingPunct="1">
        <a:spcBef>
          <a:spcPct val="0"/>
        </a:spcBef>
        <a:spcAft>
          <a:spcPct val="0"/>
        </a:spcAft>
        <a:defRPr sz="4400">
          <a:solidFill>
            <a:srgbClr val="2467A4"/>
          </a:solidFill>
          <a:latin typeface="Helvetica" pitchFamily="34" charset="0"/>
        </a:defRPr>
      </a:lvl6pPr>
      <a:lvl7pPr marL="914400" algn="l" rtl="0" eaLnBrk="1" fontAlgn="base" hangingPunct="1">
        <a:spcBef>
          <a:spcPct val="0"/>
        </a:spcBef>
        <a:spcAft>
          <a:spcPct val="0"/>
        </a:spcAft>
        <a:defRPr sz="4400">
          <a:solidFill>
            <a:srgbClr val="2467A4"/>
          </a:solidFill>
          <a:latin typeface="Helvetica" pitchFamily="34" charset="0"/>
        </a:defRPr>
      </a:lvl7pPr>
      <a:lvl8pPr marL="1371600" algn="l" rtl="0" eaLnBrk="1" fontAlgn="base" hangingPunct="1">
        <a:spcBef>
          <a:spcPct val="0"/>
        </a:spcBef>
        <a:spcAft>
          <a:spcPct val="0"/>
        </a:spcAft>
        <a:defRPr sz="4400">
          <a:solidFill>
            <a:srgbClr val="2467A4"/>
          </a:solidFill>
          <a:latin typeface="Helvetica" pitchFamily="34" charset="0"/>
        </a:defRPr>
      </a:lvl8pPr>
      <a:lvl9pPr marL="1828800" algn="l" rtl="0" eaLnBrk="1" fontAlgn="base" hangingPunct="1">
        <a:spcBef>
          <a:spcPct val="0"/>
        </a:spcBef>
        <a:spcAft>
          <a:spcPct val="0"/>
        </a:spcAft>
        <a:defRPr sz="4400">
          <a:solidFill>
            <a:srgbClr val="2467A4"/>
          </a:solidFill>
          <a:latin typeface="Helvetic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VRSN_PPT_SlideVertFinal.jp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0" y="0"/>
            <a:ext cx="1012251" cy="6858000"/>
          </a:xfrm>
          <a:prstGeom prst="rect">
            <a:avLst/>
          </a:prstGeom>
        </p:spPr>
      </p:pic>
      <p:sp>
        <p:nvSpPr>
          <p:cNvPr id="1026" name="Text Placeholder 2"/>
          <p:cNvSpPr>
            <a:spLocks noGrp="1"/>
          </p:cNvSpPr>
          <p:nvPr>
            <p:ph type="body" idx="1"/>
          </p:nvPr>
        </p:nvSpPr>
        <p:spPr bwMode="auto">
          <a:xfrm>
            <a:off x="1038225" y="1219200"/>
            <a:ext cx="795337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27" name="Title Placeholder 1"/>
          <p:cNvSpPr>
            <a:spLocks noGrp="1"/>
          </p:cNvSpPr>
          <p:nvPr>
            <p:ph type="title"/>
          </p:nvPr>
        </p:nvSpPr>
        <p:spPr bwMode="auto">
          <a:xfrm>
            <a:off x="1038225" y="304800"/>
            <a:ext cx="79533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5" name="TextBox 8"/>
          <p:cNvSpPr txBox="1">
            <a:spLocks noChangeArrowheads="1"/>
          </p:cNvSpPr>
          <p:nvPr/>
        </p:nvSpPr>
        <p:spPr bwMode="auto">
          <a:xfrm>
            <a:off x="8718566" y="6572334"/>
            <a:ext cx="349234" cy="253916"/>
          </a:xfrm>
          <a:prstGeom prst="rect">
            <a:avLst/>
          </a:prstGeom>
          <a:noFill/>
          <a:ln>
            <a:noFill/>
          </a:ln>
          <a:extLst/>
        </p:spPr>
        <p:txBody>
          <a:bodyPr wrap="none" anchor="b">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eaLnBrk="0" fontAlgn="base" hangingPunct="0">
              <a:spcBef>
                <a:spcPct val="0"/>
              </a:spcBef>
              <a:spcAft>
                <a:spcPct val="0"/>
              </a:spcAft>
              <a:defRPr>
                <a:solidFill>
                  <a:schemeClr val="tx1"/>
                </a:solidFill>
                <a:latin typeface="Helvetica" pitchFamily="34" charset="0"/>
                <a:cs typeface="Arial" charset="0"/>
              </a:defRPr>
            </a:lvl6pPr>
            <a:lvl7pPr marL="2971800" indent="-228600" eaLnBrk="0" fontAlgn="base" hangingPunct="0">
              <a:spcBef>
                <a:spcPct val="0"/>
              </a:spcBef>
              <a:spcAft>
                <a:spcPct val="0"/>
              </a:spcAft>
              <a:defRPr>
                <a:solidFill>
                  <a:schemeClr val="tx1"/>
                </a:solidFill>
                <a:latin typeface="Helvetica" pitchFamily="34" charset="0"/>
                <a:cs typeface="Arial" charset="0"/>
              </a:defRPr>
            </a:lvl7pPr>
            <a:lvl8pPr marL="3429000" indent="-228600" eaLnBrk="0" fontAlgn="base" hangingPunct="0">
              <a:spcBef>
                <a:spcPct val="0"/>
              </a:spcBef>
              <a:spcAft>
                <a:spcPct val="0"/>
              </a:spcAft>
              <a:defRPr>
                <a:solidFill>
                  <a:schemeClr val="tx1"/>
                </a:solidFill>
                <a:latin typeface="Helvetica" pitchFamily="34" charset="0"/>
                <a:cs typeface="Arial" charset="0"/>
              </a:defRPr>
            </a:lvl8pPr>
            <a:lvl9pPr marL="3886200" indent="-228600" eaLnBrk="0" fontAlgn="base" hangingPunct="0">
              <a:spcBef>
                <a:spcPct val="0"/>
              </a:spcBef>
              <a:spcAft>
                <a:spcPct val="0"/>
              </a:spcAft>
              <a:defRPr>
                <a:solidFill>
                  <a:schemeClr val="tx1"/>
                </a:solidFill>
                <a:latin typeface="Helvetica" pitchFamily="34" charset="0"/>
                <a:cs typeface="Arial" charset="0"/>
              </a:defRPr>
            </a:lvl9pPr>
          </a:lstStyle>
          <a:p>
            <a:pPr algn="r" eaLnBrk="1" hangingPunct="1">
              <a:buNone/>
              <a:defRPr/>
            </a:pPr>
            <a:fld id="{FB26F340-9E2F-244F-BA6F-578E42B8C3CD}" type="slidenum">
              <a:rPr lang="en-US" sz="1050" smtClean="0"/>
              <a:pPr algn="r" eaLnBrk="1" hangingPunct="1">
                <a:buNone/>
                <a:defRPr/>
              </a:pPr>
              <a:t>‹#›</a:t>
            </a:fld>
            <a:r>
              <a:rPr lang="en-US" sz="1050" dirty="0" smtClean="0"/>
              <a:t> </a:t>
            </a:r>
            <a:endParaRPr lang="en-US" sz="1050" dirty="0" smtClean="0">
              <a:ea typeface="+mn-ea"/>
            </a:endParaRPr>
          </a:p>
        </p:txBody>
      </p:sp>
      <p:sp>
        <p:nvSpPr>
          <p:cNvPr id="6" name="TextBox 8"/>
          <p:cNvSpPr txBox="1">
            <a:spLocks noChangeArrowheads="1"/>
          </p:cNvSpPr>
          <p:nvPr/>
        </p:nvSpPr>
        <p:spPr bwMode="auto">
          <a:xfrm>
            <a:off x="838200" y="6553200"/>
            <a:ext cx="1069524" cy="253916"/>
          </a:xfrm>
          <a:prstGeom prst="rect">
            <a:avLst/>
          </a:prstGeom>
          <a:noFill/>
          <a:ln>
            <a:noFill/>
          </a:ln>
          <a:extLst/>
        </p:spPr>
        <p:txBody>
          <a:bodyPr wrap="none" anchor="b">
            <a:spAutoFit/>
          </a:bodyPr>
          <a:lstStyle>
            <a:lvl1pPr eaLnBrk="0" hangingPunct="0">
              <a:defRPr>
                <a:solidFill>
                  <a:schemeClr val="tx1"/>
                </a:solidFill>
                <a:latin typeface="Helvetica" pitchFamily="34" charset="0"/>
                <a:cs typeface="Arial" charset="0"/>
              </a:defRPr>
            </a:lvl1pPr>
            <a:lvl2pPr marL="742950" indent="-285750" eaLnBrk="0" hangingPunct="0">
              <a:defRPr>
                <a:solidFill>
                  <a:schemeClr val="tx1"/>
                </a:solidFill>
                <a:latin typeface="Helvetica" pitchFamily="34" charset="0"/>
                <a:cs typeface="Arial" charset="0"/>
              </a:defRPr>
            </a:lvl2pPr>
            <a:lvl3pPr marL="1143000" indent="-228600" eaLnBrk="0" hangingPunct="0">
              <a:defRPr>
                <a:solidFill>
                  <a:schemeClr val="tx1"/>
                </a:solidFill>
                <a:latin typeface="Helvetica" pitchFamily="34" charset="0"/>
                <a:cs typeface="Arial" charset="0"/>
              </a:defRPr>
            </a:lvl3pPr>
            <a:lvl4pPr marL="1600200" indent="-228600" eaLnBrk="0" hangingPunct="0">
              <a:defRPr>
                <a:solidFill>
                  <a:schemeClr val="tx1"/>
                </a:solidFill>
                <a:latin typeface="Helvetica" pitchFamily="34" charset="0"/>
                <a:cs typeface="Arial" charset="0"/>
              </a:defRPr>
            </a:lvl4pPr>
            <a:lvl5pPr marL="2057400" indent="-228600" eaLnBrk="0" hangingPunct="0">
              <a:defRPr>
                <a:solidFill>
                  <a:schemeClr val="tx1"/>
                </a:solidFill>
                <a:latin typeface="Helvetica" pitchFamily="34" charset="0"/>
                <a:cs typeface="Arial" charset="0"/>
              </a:defRPr>
            </a:lvl5pPr>
            <a:lvl6pPr marL="2514600" indent="-228600" eaLnBrk="0" fontAlgn="base" hangingPunct="0">
              <a:spcBef>
                <a:spcPct val="0"/>
              </a:spcBef>
              <a:spcAft>
                <a:spcPct val="0"/>
              </a:spcAft>
              <a:defRPr>
                <a:solidFill>
                  <a:schemeClr val="tx1"/>
                </a:solidFill>
                <a:latin typeface="Helvetica" pitchFamily="34" charset="0"/>
                <a:cs typeface="Arial" charset="0"/>
              </a:defRPr>
            </a:lvl6pPr>
            <a:lvl7pPr marL="2971800" indent="-228600" eaLnBrk="0" fontAlgn="base" hangingPunct="0">
              <a:spcBef>
                <a:spcPct val="0"/>
              </a:spcBef>
              <a:spcAft>
                <a:spcPct val="0"/>
              </a:spcAft>
              <a:defRPr>
                <a:solidFill>
                  <a:schemeClr val="tx1"/>
                </a:solidFill>
                <a:latin typeface="Helvetica" pitchFamily="34" charset="0"/>
                <a:cs typeface="Arial" charset="0"/>
              </a:defRPr>
            </a:lvl7pPr>
            <a:lvl8pPr marL="3429000" indent="-228600" eaLnBrk="0" fontAlgn="base" hangingPunct="0">
              <a:spcBef>
                <a:spcPct val="0"/>
              </a:spcBef>
              <a:spcAft>
                <a:spcPct val="0"/>
              </a:spcAft>
              <a:defRPr>
                <a:solidFill>
                  <a:schemeClr val="tx1"/>
                </a:solidFill>
                <a:latin typeface="Helvetica" pitchFamily="34" charset="0"/>
                <a:cs typeface="Arial" charset="0"/>
              </a:defRPr>
            </a:lvl8pPr>
            <a:lvl9pPr marL="3886200" indent="-228600" eaLnBrk="0" fontAlgn="base" hangingPunct="0">
              <a:spcBef>
                <a:spcPct val="0"/>
              </a:spcBef>
              <a:spcAft>
                <a:spcPct val="0"/>
              </a:spcAft>
              <a:defRPr>
                <a:solidFill>
                  <a:schemeClr val="tx1"/>
                </a:solidFill>
                <a:latin typeface="Helvetica" pitchFamily="34" charset="0"/>
                <a:cs typeface="Arial" charset="0"/>
              </a:defRPr>
            </a:lvl9pPr>
          </a:lstStyle>
          <a:p>
            <a:pPr eaLnBrk="1" hangingPunct="1">
              <a:buNone/>
              <a:defRPr/>
            </a:pPr>
            <a:r>
              <a:rPr lang="en-US" sz="1050" b="0" kern="1200" dirty="0" err="1" smtClean="0">
                <a:solidFill>
                  <a:schemeClr val="tx1"/>
                </a:solidFill>
                <a:latin typeface="Helvetica" pitchFamily="34" charset="0"/>
                <a:ea typeface="ＭＳ Ｐゴシック" charset="0"/>
                <a:cs typeface="Arial" charset="0"/>
              </a:rPr>
              <a:t>Verisign</a:t>
            </a:r>
            <a:r>
              <a:rPr lang="en-US" sz="1050" b="0" kern="1200" dirty="0" smtClean="0">
                <a:solidFill>
                  <a:schemeClr val="tx1"/>
                </a:solidFill>
                <a:latin typeface="Helvetica" pitchFamily="34" charset="0"/>
                <a:ea typeface="ＭＳ Ｐゴシック" charset="0"/>
                <a:cs typeface="Arial" charset="0"/>
              </a:rPr>
              <a:t> </a:t>
            </a:r>
            <a:r>
              <a:rPr lang="en-US" sz="1050" b="0" dirty="0" smtClean="0"/>
              <a:t>Public</a:t>
            </a:r>
            <a:endParaRPr lang="en-US" sz="1050" b="0" kern="1200" dirty="0" smtClean="0">
              <a:solidFill>
                <a:schemeClr val="tx1"/>
              </a:solidFill>
              <a:latin typeface="Helvetica" pitchFamily="34" charset="0"/>
              <a:ea typeface="ＭＳ Ｐゴシック" charset="0"/>
              <a:cs typeface="Arial" charset="0"/>
            </a:endParaRPr>
          </a:p>
        </p:txBody>
      </p:sp>
      <p:pic>
        <p:nvPicPr>
          <p:cNvPr id="8" name="Picture 7" descr="VRSN_logo_vertical_RGB_transparent.png"/>
          <p:cNvPicPr>
            <a:picLocks noChangeAspect="1"/>
          </p:cNvPicPr>
          <p:nvPr userDrawn="1"/>
        </p:nvPicPr>
        <p:blipFill rotWithShape="1">
          <a:blip r:embed="rId9" cstate="screen">
            <a:extLst>
              <a:ext uri="{28A0092B-C50C-407E-A947-70E740481C1C}">
                <a14:useLocalDpi xmlns:a14="http://schemas.microsoft.com/office/drawing/2010/main"/>
              </a:ext>
            </a:extLst>
          </a:blip>
          <a:srcRect/>
          <a:stretch/>
        </p:blipFill>
        <p:spPr>
          <a:xfrm>
            <a:off x="76200" y="44171"/>
            <a:ext cx="685800" cy="641629"/>
          </a:xfrm>
          <a:prstGeom prst="rect">
            <a:avLst/>
          </a:prstGeom>
        </p:spPr>
      </p:pic>
    </p:spTree>
  </p:cSld>
  <p:clrMap bg1="lt1" tx1="dk1" bg2="lt2" tx2="dk2" accent1="accent1" accent2="accent2" accent3="accent3" accent4="accent4" accent5="accent5" accent6="accent6" hlink="hlink" folHlink="folHlink"/>
  <p:sldLayoutIdLst>
    <p:sldLayoutId id="2147484464" r:id="rId1"/>
    <p:sldLayoutId id="2147484465" r:id="rId2"/>
    <p:sldLayoutId id="2147484466" r:id="rId3"/>
    <p:sldLayoutId id="2147484467" r:id="rId4"/>
    <p:sldLayoutId id="2147484468" r:id="rId5"/>
    <p:sldLayoutId id="2147484469" r:id="rId6"/>
  </p:sldLayoutIdLst>
  <p:timing>
    <p:tnLst>
      <p:par>
        <p:cTn xmlns:p14="http://schemas.microsoft.com/office/powerpoint/2010/main" id="1" dur="indefinite" restart="never" nodeType="tmRoot"/>
      </p:par>
    </p:tnLst>
  </p:timing>
  <p:hf hdr="0" ftr="0" dt="0"/>
  <p:txStyles>
    <p:titleStyle>
      <a:lvl1pPr algn="l" rtl="0" eaLnBrk="1" fontAlgn="base" hangingPunct="1">
        <a:spcBef>
          <a:spcPct val="0"/>
        </a:spcBef>
        <a:spcAft>
          <a:spcPct val="0"/>
        </a:spcAft>
        <a:defRPr sz="2600" b="1">
          <a:solidFill>
            <a:srgbClr val="2467A4"/>
          </a:solidFill>
          <a:latin typeface="+mj-lt"/>
          <a:ea typeface="ＭＳ Ｐゴシック" charset="0"/>
          <a:cs typeface="ＭＳ Ｐゴシック" charset="0"/>
        </a:defRPr>
      </a:lvl1pPr>
      <a:lvl2pPr algn="l" rtl="0" eaLnBrk="1" fontAlgn="base" hangingPunct="1">
        <a:spcBef>
          <a:spcPct val="0"/>
        </a:spcBef>
        <a:spcAft>
          <a:spcPct val="0"/>
        </a:spcAft>
        <a:defRPr sz="2600" b="1">
          <a:solidFill>
            <a:srgbClr val="2467A4"/>
          </a:solidFill>
          <a:latin typeface="Helvetica" pitchFamily="34" charset="0"/>
          <a:ea typeface="ＭＳ Ｐゴシック" charset="0"/>
          <a:cs typeface="ＭＳ Ｐゴシック" charset="0"/>
        </a:defRPr>
      </a:lvl2pPr>
      <a:lvl3pPr algn="l" rtl="0" eaLnBrk="1" fontAlgn="base" hangingPunct="1">
        <a:spcBef>
          <a:spcPct val="0"/>
        </a:spcBef>
        <a:spcAft>
          <a:spcPct val="0"/>
        </a:spcAft>
        <a:defRPr sz="2600" b="1">
          <a:solidFill>
            <a:srgbClr val="2467A4"/>
          </a:solidFill>
          <a:latin typeface="Helvetica" pitchFamily="34" charset="0"/>
          <a:ea typeface="ＭＳ Ｐゴシック" charset="0"/>
          <a:cs typeface="ＭＳ Ｐゴシック" charset="0"/>
        </a:defRPr>
      </a:lvl3pPr>
      <a:lvl4pPr algn="l" rtl="0" eaLnBrk="1" fontAlgn="base" hangingPunct="1">
        <a:spcBef>
          <a:spcPct val="0"/>
        </a:spcBef>
        <a:spcAft>
          <a:spcPct val="0"/>
        </a:spcAft>
        <a:defRPr sz="2600" b="1">
          <a:solidFill>
            <a:srgbClr val="2467A4"/>
          </a:solidFill>
          <a:latin typeface="Helvetica" pitchFamily="34" charset="0"/>
          <a:ea typeface="ＭＳ Ｐゴシック" charset="0"/>
          <a:cs typeface="ＭＳ Ｐゴシック" charset="0"/>
        </a:defRPr>
      </a:lvl4pPr>
      <a:lvl5pPr algn="l" rtl="0" eaLnBrk="1" fontAlgn="base" hangingPunct="1">
        <a:spcBef>
          <a:spcPct val="0"/>
        </a:spcBef>
        <a:spcAft>
          <a:spcPct val="0"/>
        </a:spcAft>
        <a:defRPr sz="2600" b="1">
          <a:solidFill>
            <a:srgbClr val="2467A4"/>
          </a:solidFill>
          <a:latin typeface="Helvetica" pitchFamily="34" charset="0"/>
          <a:ea typeface="ＭＳ Ｐゴシック" charset="0"/>
          <a:cs typeface="ＭＳ Ｐゴシック" charset="0"/>
        </a:defRPr>
      </a:lvl5pPr>
      <a:lvl6pPr marL="457200" algn="l" rtl="0" eaLnBrk="1" fontAlgn="base" hangingPunct="1">
        <a:spcBef>
          <a:spcPct val="0"/>
        </a:spcBef>
        <a:spcAft>
          <a:spcPct val="0"/>
        </a:spcAft>
        <a:defRPr sz="2600">
          <a:solidFill>
            <a:srgbClr val="2467A4"/>
          </a:solidFill>
          <a:latin typeface="Helvetica" pitchFamily="34" charset="0"/>
        </a:defRPr>
      </a:lvl6pPr>
      <a:lvl7pPr marL="914400" algn="l" rtl="0" eaLnBrk="1" fontAlgn="base" hangingPunct="1">
        <a:spcBef>
          <a:spcPct val="0"/>
        </a:spcBef>
        <a:spcAft>
          <a:spcPct val="0"/>
        </a:spcAft>
        <a:defRPr sz="2600">
          <a:solidFill>
            <a:srgbClr val="2467A4"/>
          </a:solidFill>
          <a:latin typeface="Helvetica" pitchFamily="34" charset="0"/>
        </a:defRPr>
      </a:lvl7pPr>
      <a:lvl8pPr marL="1371600" algn="l" rtl="0" eaLnBrk="1" fontAlgn="base" hangingPunct="1">
        <a:spcBef>
          <a:spcPct val="0"/>
        </a:spcBef>
        <a:spcAft>
          <a:spcPct val="0"/>
        </a:spcAft>
        <a:defRPr sz="2600">
          <a:solidFill>
            <a:srgbClr val="2467A4"/>
          </a:solidFill>
          <a:latin typeface="Helvetica" pitchFamily="34" charset="0"/>
        </a:defRPr>
      </a:lvl8pPr>
      <a:lvl9pPr marL="1828800" algn="l" rtl="0" eaLnBrk="1" fontAlgn="base" hangingPunct="1">
        <a:spcBef>
          <a:spcPct val="0"/>
        </a:spcBef>
        <a:spcAft>
          <a:spcPct val="0"/>
        </a:spcAft>
        <a:defRPr sz="2600">
          <a:solidFill>
            <a:srgbClr val="2467A4"/>
          </a:solidFill>
          <a:latin typeface="Helvetica" pitchFamily="34" charset="0"/>
        </a:defRPr>
      </a:lvl9pPr>
    </p:titleStyle>
    <p:bodyStyle>
      <a:lvl1pPr marL="342900" indent="-342900" algn="l" rtl="0" eaLnBrk="1" fontAlgn="base" hangingPunct="1">
        <a:spcBef>
          <a:spcPct val="20000"/>
        </a:spcBef>
        <a:spcAft>
          <a:spcPct val="0"/>
        </a:spcAft>
        <a:buChar char="•"/>
        <a:defRPr sz="2400" b="0" i="0">
          <a:solidFill>
            <a:srgbClr val="2467A4"/>
          </a:solidFill>
          <a:latin typeface="+mn-lt"/>
          <a:ea typeface="ＭＳ Ｐゴシック" charset="0"/>
          <a:cs typeface="Helvetica"/>
        </a:defRPr>
      </a:lvl1pPr>
      <a:lvl2pPr marL="742950" indent="-285750" algn="l" rtl="0" eaLnBrk="1" fontAlgn="base" hangingPunct="1">
        <a:spcBef>
          <a:spcPct val="20000"/>
        </a:spcBef>
        <a:spcAft>
          <a:spcPct val="0"/>
        </a:spcAft>
        <a:buChar char="•"/>
        <a:defRPr sz="2000" b="0" i="0">
          <a:solidFill>
            <a:schemeClr val="bg2"/>
          </a:solidFill>
          <a:latin typeface="+mn-lt"/>
          <a:ea typeface="ＭＳ Ｐゴシック" charset="0"/>
          <a:cs typeface="Helvetica"/>
        </a:defRPr>
      </a:lvl2pPr>
      <a:lvl3pPr marL="1143000" indent="-228600" algn="l" rtl="0" eaLnBrk="1" fontAlgn="base" hangingPunct="1">
        <a:spcBef>
          <a:spcPct val="20000"/>
        </a:spcBef>
        <a:spcAft>
          <a:spcPct val="0"/>
        </a:spcAft>
        <a:buChar char="•"/>
        <a:defRPr b="0" i="0">
          <a:solidFill>
            <a:srgbClr val="2467A4"/>
          </a:solidFill>
          <a:latin typeface="+mn-lt"/>
          <a:ea typeface="ＭＳ Ｐゴシック" charset="0"/>
          <a:cs typeface="Helvetica"/>
        </a:defRPr>
      </a:lvl3pPr>
      <a:lvl4pPr marL="1600200" indent="-228600" algn="l" rtl="0" eaLnBrk="1" fontAlgn="base" hangingPunct="1">
        <a:spcBef>
          <a:spcPct val="20000"/>
        </a:spcBef>
        <a:spcAft>
          <a:spcPct val="0"/>
        </a:spcAft>
        <a:buChar char="•"/>
        <a:defRPr sz="1600" b="0" i="0">
          <a:solidFill>
            <a:schemeClr val="bg2"/>
          </a:solidFill>
          <a:latin typeface="+mn-lt"/>
          <a:ea typeface="ＭＳ Ｐゴシック" charset="0"/>
          <a:cs typeface="Helvetica"/>
        </a:defRPr>
      </a:lvl4pPr>
      <a:lvl5pPr marL="2057400" indent="-228600" algn="l" rtl="0" eaLnBrk="1" fontAlgn="base" hangingPunct="1">
        <a:spcBef>
          <a:spcPct val="20000"/>
        </a:spcBef>
        <a:spcAft>
          <a:spcPct val="0"/>
        </a:spcAft>
        <a:buChar char="•"/>
        <a:defRPr sz="1600" b="0" i="0">
          <a:solidFill>
            <a:srgbClr val="2467A4"/>
          </a:solidFill>
          <a:latin typeface="+mn-lt"/>
          <a:ea typeface="ＭＳ Ｐゴシック" charset="0"/>
          <a:cs typeface="Helvetica"/>
        </a:defRPr>
      </a:lvl5pPr>
      <a:lvl6pPr marL="2514600" indent="-228600" algn="l" rtl="0" eaLnBrk="1" fontAlgn="base" hangingPunct="1">
        <a:spcBef>
          <a:spcPct val="20000"/>
        </a:spcBef>
        <a:spcAft>
          <a:spcPct val="0"/>
        </a:spcAft>
        <a:buChar char="•"/>
        <a:defRPr>
          <a:solidFill>
            <a:srgbClr val="2467A4"/>
          </a:solidFill>
          <a:latin typeface="+mn-lt"/>
        </a:defRPr>
      </a:lvl6pPr>
      <a:lvl7pPr marL="2971800" indent="-228600" algn="l" rtl="0" eaLnBrk="1" fontAlgn="base" hangingPunct="1">
        <a:spcBef>
          <a:spcPct val="20000"/>
        </a:spcBef>
        <a:spcAft>
          <a:spcPct val="0"/>
        </a:spcAft>
        <a:buChar char="•"/>
        <a:defRPr>
          <a:solidFill>
            <a:srgbClr val="2467A4"/>
          </a:solidFill>
          <a:latin typeface="+mn-lt"/>
        </a:defRPr>
      </a:lvl7pPr>
      <a:lvl8pPr marL="3429000" indent="-228600" algn="l" rtl="0" eaLnBrk="1" fontAlgn="base" hangingPunct="1">
        <a:spcBef>
          <a:spcPct val="20000"/>
        </a:spcBef>
        <a:spcAft>
          <a:spcPct val="0"/>
        </a:spcAft>
        <a:buChar char="•"/>
        <a:defRPr>
          <a:solidFill>
            <a:srgbClr val="2467A4"/>
          </a:solidFill>
          <a:latin typeface="+mn-lt"/>
        </a:defRPr>
      </a:lvl8pPr>
      <a:lvl9pPr marL="3886200" indent="-228600" algn="l" rtl="0" eaLnBrk="1" fontAlgn="base" hangingPunct="1">
        <a:spcBef>
          <a:spcPct val="20000"/>
        </a:spcBef>
        <a:spcAft>
          <a:spcPct val="0"/>
        </a:spcAft>
        <a:buChar char="•"/>
        <a:defRPr>
          <a:solidFill>
            <a:srgbClr val="2467A4"/>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VRSN_PPT_ThankYouFinal_ImageOnly.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990600"/>
            <a:ext cx="9144000" cy="3657600"/>
          </a:xfrm>
          <a:prstGeom prst="rect">
            <a:avLst/>
          </a:prstGeom>
        </p:spPr>
      </p:pic>
      <p:sp>
        <p:nvSpPr>
          <p:cNvPr id="9" name="Rectangle 2"/>
          <p:cNvSpPr txBox="1">
            <a:spLocks noChangeArrowheads="1"/>
          </p:cNvSpPr>
          <p:nvPr/>
        </p:nvSpPr>
        <p:spPr>
          <a:xfrm>
            <a:off x="609600" y="2458552"/>
            <a:ext cx="5943600" cy="1275248"/>
          </a:xfrm>
          <a:prstGeom prst="rect">
            <a:avLst/>
          </a:prstGeom>
        </p:spPr>
        <p:txBody>
          <a:bodyPr/>
          <a:lstStyle>
            <a:lvl1pPr algn="l" rtl="0" eaLnBrk="0" fontAlgn="base" hangingPunct="0">
              <a:spcBef>
                <a:spcPct val="0"/>
              </a:spcBef>
              <a:spcAft>
                <a:spcPct val="0"/>
              </a:spcAft>
              <a:defRPr sz="2600" b="1">
                <a:solidFill>
                  <a:srgbClr val="2467A4"/>
                </a:solidFill>
                <a:latin typeface="+mj-lt"/>
                <a:ea typeface="ＭＳ Ｐゴシック" charset="0"/>
                <a:cs typeface="ＭＳ Ｐゴシック" charset="0"/>
              </a:defRPr>
            </a:lvl1pPr>
            <a:lvl2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2pPr>
            <a:lvl3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3pPr>
            <a:lvl4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4pPr>
            <a:lvl5pPr algn="l" rtl="0" eaLnBrk="0" fontAlgn="base" hangingPunct="0">
              <a:spcBef>
                <a:spcPct val="0"/>
              </a:spcBef>
              <a:spcAft>
                <a:spcPct val="0"/>
              </a:spcAft>
              <a:defRPr sz="2600" b="1">
                <a:solidFill>
                  <a:srgbClr val="2467A4"/>
                </a:solidFill>
                <a:latin typeface="Helvetica" pitchFamily="34" charset="0"/>
                <a:ea typeface="ＭＳ Ｐゴシック" charset="0"/>
                <a:cs typeface="ＭＳ Ｐゴシック" charset="0"/>
              </a:defRPr>
            </a:lvl5pPr>
            <a:lvl6pPr marL="457200" algn="l" rtl="0" eaLnBrk="1" fontAlgn="base" hangingPunct="1">
              <a:spcBef>
                <a:spcPct val="0"/>
              </a:spcBef>
              <a:spcAft>
                <a:spcPct val="0"/>
              </a:spcAft>
              <a:defRPr sz="2600">
                <a:solidFill>
                  <a:srgbClr val="2467A4"/>
                </a:solidFill>
                <a:latin typeface="Helvetica" pitchFamily="34" charset="0"/>
              </a:defRPr>
            </a:lvl6pPr>
            <a:lvl7pPr marL="914400" algn="l" rtl="0" eaLnBrk="1" fontAlgn="base" hangingPunct="1">
              <a:spcBef>
                <a:spcPct val="0"/>
              </a:spcBef>
              <a:spcAft>
                <a:spcPct val="0"/>
              </a:spcAft>
              <a:defRPr sz="2600">
                <a:solidFill>
                  <a:srgbClr val="2467A4"/>
                </a:solidFill>
                <a:latin typeface="Helvetica" pitchFamily="34" charset="0"/>
              </a:defRPr>
            </a:lvl7pPr>
            <a:lvl8pPr marL="1371600" algn="l" rtl="0" eaLnBrk="1" fontAlgn="base" hangingPunct="1">
              <a:spcBef>
                <a:spcPct val="0"/>
              </a:spcBef>
              <a:spcAft>
                <a:spcPct val="0"/>
              </a:spcAft>
              <a:defRPr sz="2600">
                <a:solidFill>
                  <a:srgbClr val="2467A4"/>
                </a:solidFill>
                <a:latin typeface="Helvetica" pitchFamily="34" charset="0"/>
              </a:defRPr>
            </a:lvl8pPr>
            <a:lvl9pPr marL="1828800" algn="l" rtl="0" eaLnBrk="1" fontAlgn="base" hangingPunct="1">
              <a:spcBef>
                <a:spcPct val="0"/>
              </a:spcBef>
              <a:spcAft>
                <a:spcPct val="0"/>
              </a:spcAft>
              <a:defRPr sz="2600">
                <a:solidFill>
                  <a:srgbClr val="2467A4"/>
                </a:solidFill>
                <a:latin typeface="Helvetica" pitchFamily="34" charset="0"/>
              </a:defRPr>
            </a:lvl9pPr>
          </a:lstStyle>
          <a:p>
            <a:pPr algn="ctr" eaLnBrk="1" hangingPunct="1">
              <a:buNone/>
              <a:defRPr/>
            </a:pPr>
            <a:r>
              <a:rPr lang="en-US" sz="4400" dirty="0" smtClean="0">
                <a:solidFill>
                  <a:schemeClr val="bg1">
                    <a:lumMod val="95000"/>
                  </a:schemeClr>
                </a:solidFill>
                <a:effectLst>
                  <a:outerShdw blurRad="50800" dist="38100" dir="2700000" algn="tl" rotWithShape="0">
                    <a:prstClr val="black">
                      <a:alpha val="40000"/>
                    </a:prstClr>
                  </a:outerShdw>
                </a:effectLst>
                <a:latin typeface="Helvetica" charset="0"/>
              </a:rPr>
              <a:t>Thank You</a:t>
            </a:r>
            <a:endParaRPr lang="en-US" sz="4400" dirty="0">
              <a:solidFill>
                <a:schemeClr val="bg1">
                  <a:lumMod val="95000"/>
                </a:schemeClr>
              </a:solidFill>
              <a:effectLst>
                <a:outerShdw blurRad="50800" dist="38100" dir="2700000" algn="tl" rotWithShape="0">
                  <a:prstClr val="black">
                    <a:alpha val="40000"/>
                  </a:prstClr>
                </a:outerShdw>
              </a:effectLst>
              <a:latin typeface="Helvetica" charset="0"/>
            </a:endParaRPr>
          </a:p>
        </p:txBody>
      </p:sp>
      <p:sp>
        <p:nvSpPr>
          <p:cNvPr id="17412" name="Rectangle 9"/>
          <p:cNvSpPr>
            <a:spLocks noChangeArrowheads="1"/>
          </p:cNvSpPr>
          <p:nvPr/>
        </p:nvSpPr>
        <p:spPr bwMode="auto">
          <a:xfrm>
            <a:off x="152400" y="6213902"/>
            <a:ext cx="446087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lvl="1">
              <a:buFont typeface="Arial" charset="0"/>
              <a:buNone/>
            </a:pPr>
            <a:r>
              <a:rPr lang="en-US" sz="700" b="1" dirty="0">
                <a:solidFill>
                  <a:srgbClr val="7F7F7F"/>
                </a:solidFill>
              </a:rPr>
              <a:t>© </a:t>
            </a:r>
            <a:r>
              <a:rPr lang="en-US" sz="700" b="1" dirty="0" smtClean="0">
                <a:solidFill>
                  <a:srgbClr val="7F7F7F"/>
                </a:solidFill>
              </a:rPr>
              <a:t>2013 </a:t>
            </a:r>
            <a:r>
              <a:rPr lang="en-US" sz="700" b="1" dirty="0">
                <a:solidFill>
                  <a:srgbClr val="7F7F7F"/>
                </a:solidFill>
              </a:rPr>
              <a:t>VeriSign, Inc. All rights reserved.  VERISIGN and other trademarks, service marks, and designs are registered or unregistered trademarks of VeriSign, Inc. and its subsidiaries in the United States and in foreign countries.  All other trademarks are property of their respective owners.</a:t>
            </a:r>
            <a:endParaRPr lang="en-US" sz="700" dirty="0">
              <a:solidFill>
                <a:srgbClr val="7F7F7F"/>
              </a:solidFill>
            </a:endParaRPr>
          </a:p>
        </p:txBody>
      </p:sp>
      <p:pic>
        <p:nvPicPr>
          <p:cNvPr id="6" name="Picture 5" descr="VRSN_logo_vertical_RGB_transparent.png"/>
          <p:cNvPicPr>
            <a:picLocks noChangeAspect="1"/>
          </p:cNvPicPr>
          <p:nvPr userDrawn="1"/>
        </p:nvPicPr>
        <p:blipFill rotWithShape="1">
          <a:blip r:embed="rId4" cstate="screen">
            <a:extLst>
              <a:ext uri="{28A0092B-C50C-407E-A947-70E740481C1C}">
                <a14:useLocalDpi xmlns:a14="http://schemas.microsoft.com/office/drawing/2010/main"/>
              </a:ext>
            </a:extLst>
          </a:blip>
          <a:srcRect l="5848" t="6141" r="7894" b="13158"/>
          <a:stretch/>
        </p:blipFill>
        <p:spPr>
          <a:xfrm>
            <a:off x="7188383" y="5105400"/>
            <a:ext cx="1574617" cy="1473200"/>
          </a:xfrm>
          <a:prstGeom prst="rect">
            <a:avLst/>
          </a:prstGeom>
        </p:spPr>
      </p:pic>
    </p:spTree>
  </p:cSld>
  <p:clrMap bg1="lt1" tx1="dk1" bg2="lt2" tx2="dk2" accent1="accent1" accent2="accent2" accent3="accent3" accent4="accent4" accent5="accent5" accent6="accent6" hlink="hlink" folHlink="folHlink"/>
  <p:sldLayoutIdLst>
    <p:sldLayoutId id="2147484471" r:id="rId1"/>
  </p:sldLayoutIdLst>
  <p:hf hdr="0" ftr="0" dt="0"/>
  <p:txStyles>
    <p:titleStyle>
      <a:lvl1pPr algn="ctr"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1"/>
          </a:solidFill>
          <a:latin typeface="Helvetica"/>
          <a:ea typeface="ＭＳ Ｐゴシック" charset="0"/>
          <a:cs typeface="ＭＳ Ｐゴシック" charset="0"/>
        </a:defRPr>
      </a:lvl2pPr>
      <a:lvl3pPr algn="ctr" rtl="0" eaLnBrk="1" fontAlgn="base" hangingPunct="1">
        <a:spcBef>
          <a:spcPct val="0"/>
        </a:spcBef>
        <a:spcAft>
          <a:spcPct val="0"/>
        </a:spcAft>
        <a:defRPr sz="4400">
          <a:solidFill>
            <a:schemeClr val="tx1"/>
          </a:solidFill>
          <a:latin typeface="Helvetica"/>
          <a:ea typeface="ＭＳ Ｐゴシック" charset="0"/>
          <a:cs typeface="ＭＳ Ｐゴシック" charset="0"/>
        </a:defRPr>
      </a:lvl3pPr>
      <a:lvl4pPr algn="ctr" rtl="0" eaLnBrk="1" fontAlgn="base" hangingPunct="1">
        <a:spcBef>
          <a:spcPct val="0"/>
        </a:spcBef>
        <a:spcAft>
          <a:spcPct val="0"/>
        </a:spcAft>
        <a:defRPr sz="4400">
          <a:solidFill>
            <a:schemeClr val="tx1"/>
          </a:solidFill>
          <a:latin typeface="Helvetica"/>
          <a:ea typeface="ＭＳ Ｐゴシック" charset="0"/>
          <a:cs typeface="ＭＳ Ｐゴシック" charset="0"/>
        </a:defRPr>
      </a:lvl4pPr>
      <a:lvl5pPr algn="ctr" rtl="0" eaLnBrk="1" fontAlgn="base" hangingPunct="1">
        <a:spcBef>
          <a:spcPct val="0"/>
        </a:spcBef>
        <a:spcAft>
          <a:spcPct val="0"/>
        </a:spcAft>
        <a:defRPr sz="4400">
          <a:solidFill>
            <a:schemeClr val="tx1"/>
          </a:solidFill>
          <a:latin typeface="Helvetica"/>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Helvetica"/>
        </a:defRPr>
      </a:lvl6pPr>
      <a:lvl7pPr marL="914400" algn="ctr" rtl="0" eaLnBrk="1" fontAlgn="base" hangingPunct="1">
        <a:spcBef>
          <a:spcPct val="0"/>
        </a:spcBef>
        <a:spcAft>
          <a:spcPct val="0"/>
        </a:spcAft>
        <a:defRPr sz="4400">
          <a:solidFill>
            <a:schemeClr val="tx1"/>
          </a:solidFill>
          <a:latin typeface="Helvetica"/>
        </a:defRPr>
      </a:lvl7pPr>
      <a:lvl8pPr marL="1371600" algn="ctr" rtl="0" eaLnBrk="1" fontAlgn="base" hangingPunct="1">
        <a:spcBef>
          <a:spcPct val="0"/>
        </a:spcBef>
        <a:spcAft>
          <a:spcPct val="0"/>
        </a:spcAft>
        <a:defRPr sz="4400">
          <a:solidFill>
            <a:schemeClr val="tx1"/>
          </a:solidFill>
          <a:latin typeface="Helvetica"/>
        </a:defRPr>
      </a:lvl8pPr>
      <a:lvl9pPr marL="1828800" algn="ctr" rtl="0" eaLnBrk="1" fontAlgn="base" hangingPunct="1">
        <a:spcBef>
          <a:spcPct val="0"/>
        </a:spcBef>
        <a:spcAft>
          <a:spcPct val="0"/>
        </a:spcAft>
        <a:defRPr sz="4400">
          <a:solidFill>
            <a:schemeClr val="tx1"/>
          </a:solidFill>
          <a:latin typeface="Helvetica"/>
        </a:defRPr>
      </a:lvl9pPr>
    </p:titleStyle>
    <p:bodyStyle>
      <a:lvl1pPr marL="342900" indent="-342900" algn="l" rtl="0" eaLnBrk="1" fontAlgn="base" hangingPunct="1">
        <a:spcBef>
          <a:spcPts val="1200"/>
        </a:spcBef>
        <a:spcAft>
          <a:spcPct val="0"/>
        </a:spcAft>
        <a:buClr>
          <a:schemeClr val="tx2"/>
        </a:buClr>
        <a:buFont typeface="Arial" charset="0"/>
        <a:buChar char="•"/>
        <a:defRPr sz="2600" kern="1200">
          <a:solidFill>
            <a:schemeClr val="tx2"/>
          </a:solidFill>
          <a:latin typeface="+mn-lt"/>
          <a:ea typeface="ＭＳ Ｐゴシック" charset="0"/>
          <a:cs typeface="ＭＳ Ｐゴシック" charset="0"/>
        </a:defRPr>
      </a:lvl1pPr>
      <a:lvl2pPr marL="742950" indent="-285750" algn="l" rtl="0" eaLnBrk="1" fontAlgn="base" hangingPunct="1">
        <a:spcBef>
          <a:spcPts val="1200"/>
        </a:spcBef>
        <a:spcAft>
          <a:spcPct val="0"/>
        </a:spcAft>
        <a:buClr>
          <a:srgbClr val="7F7F7F"/>
        </a:buClr>
        <a:buFont typeface="Arial" charset="0"/>
        <a:buChar char="•"/>
        <a:defRPr sz="2200" kern="1200">
          <a:solidFill>
            <a:srgbClr val="7F7F7F"/>
          </a:solidFill>
          <a:latin typeface="+mn-lt"/>
          <a:ea typeface="ＭＳ Ｐゴシック" charset="0"/>
          <a:cs typeface="+mn-cs"/>
        </a:defRPr>
      </a:lvl2pPr>
      <a:lvl3pPr marL="1143000" indent="-228600" algn="l" rtl="0" eaLnBrk="1" fontAlgn="base" hangingPunct="1">
        <a:spcBef>
          <a:spcPts val="1200"/>
        </a:spcBef>
        <a:spcAft>
          <a:spcPct val="0"/>
        </a:spcAft>
        <a:buClr>
          <a:schemeClr val="tx2"/>
        </a:buClr>
        <a:buFont typeface="Arial" charset="0"/>
        <a:buChar char="•"/>
        <a:defRPr kern="1200">
          <a:solidFill>
            <a:schemeClr val="tx2"/>
          </a:solidFill>
          <a:latin typeface="+mn-lt"/>
          <a:ea typeface="ＭＳ Ｐゴシック" charset="0"/>
          <a:cs typeface="+mn-cs"/>
        </a:defRPr>
      </a:lvl3pPr>
      <a:lvl4pPr marL="1657350" indent="-285750" algn="l" rtl="0" eaLnBrk="1" fontAlgn="base" hangingPunct="1">
        <a:spcBef>
          <a:spcPts val="1200"/>
        </a:spcBef>
        <a:spcAft>
          <a:spcPct val="0"/>
        </a:spcAft>
        <a:buClr>
          <a:srgbClr val="7F7F7F"/>
        </a:buClr>
        <a:buFont typeface="Arial" charset="0"/>
        <a:buChar char="•"/>
        <a:defRPr sz="1600" kern="1200">
          <a:solidFill>
            <a:srgbClr val="7F7F7F"/>
          </a:solidFill>
          <a:latin typeface="+mn-lt"/>
          <a:ea typeface="ＭＳ Ｐゴシック" charset="0"/>
          <a:cs typeface="+mn-cs"/>
        </a:defRPr>
      </a:lvl4pPr>
      <a:lvl5pPr marL="2057400" indent="-228600" algn="l" rtl="0" eaLnBrk="1" fontAlgn="base" hangingPunct="1">
        <a:spcBef>
          <a:spcPts val="1200"/>
        </a:spcBef>
        <a:spcAft>
          <a:spcPct val="0"/>
        </a:spcAft>
        <a:buClr>
          <a:schemeClr val="tx2"/>
        </a:buClr>
        <a:buFont typeface="Arial" charset="0"/>
        <a:buChar char="•"/>
        <a:defRPr sz="1600" kern="1200">
          <a:solidFill>
            <a:schemeClr val="tx2"/>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gif"/><Relationship Id="rId4" Type="http://schemas.openxmlformats.org/officeDocument/2006/relationships/image" Target="../media/image14.gif"/><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13.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13.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hyperlink" Target="http://www.flickr.com/photos/volundur/174358956/" TargetMode="External"/><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22.png"/><Relationship Id="rId1" Type="http://schemas.openxmlformats.org/officeDocument/2006/relationships/tags" Target="../tags/tag6.xml"/><Relationship Id="rId2"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hyperlink" Target="http://gee.cs.oswego.edu/dl/concurrency-interest/" TargetMode="External"/><Relationship Id="rId1" Type="http://schemas.openxmlformats.org/officeDocument/2006/relationships/tags" Target="../tags/tag7.xml"/><Relationship Id="rId2"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13.xml"/><Relationship Id="rId3"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25.png"/><Relationship Id="rId1" Type="http://schemas.openxmlformats.org/officeDocument/2006/relationships/tags" Target="../tags/tag9.xml"/><Relationship Id="rId2"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26.png"/><Relationship Id="rId1" Type="http://schemas.openxmlformats.org/officeDocument/2006/relationships/tags" Target="../tags/tag10.xml"/><Relationship Id="rId2"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13.xml"/><Relationship Id="rId3"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29.png"/><Relationship Id="rId1" Type="http://schemas.openxmlformats.org/officeDocument/2006/relationships/tags" Target="../tags/tag12.xml"/><Relationship Id="rId2"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image" Target="../media/image30.jpeg"/><Relationship Id="rId1" Type="http://schemas.openxmlformats.org/officeDocument/2006/relationships/tags" Target="../tags/tag13.xml"/><Relationship Id="rId2"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hyperlink" Target="http://gee.cs.oswego.edu/dl/concurrency-interest/" TargetMode="External"/><Relationship Id="rId5" Type="http://schemas.openxmlformats.org/officeDocument/2006/relationships/image" Target="../media/image31.png"/><Relationship Id="rId1" Type="http://schemas.openxmlformats.org/officeDocument/2006/relationships/tags" Target="../tags/tag14.xml"/><Relationship Id="rId2"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32.png"/><Relationship Id="rId1" Type="http://schemas.openxmlformats.org/officeDocument/2006/relationships/tags" Target="../tags/tag15.xml"/><Relationship Id="rId2"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13.xml"/><Relationship Id="rId3"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tags" Target="../tags/tag17.xml"/><Relationship Id="rId2"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 Id="rId3" Type="http://schemas.openxmlformats.org/officeDocument/2006/relationships/image" Target="../media/image35.jpeg"/></Relationships>
</file>

<file path=ppt/slides/_rels/slide46.xml.rels><?xml version="1.0" encoding="UTF-8" standalone="yes"?>
<Relationships xmlns="http://schemas.openxmlformats.org/package/2006/relationships"><Relationship Id="rId11" Type="http://schemas.openxmlformats.org/officeDocument/2006/relationships/hyperlink" Target="http://www.danielmoth.com/Blog/Fine-Grained-Parallelism.aspx" TargetMode="External"/><Relationship Id="rId12" Type="http://schemas.openxmlformats.org/officeDocument/2006/relationships/hyperlink" Target="http://en.wikipedia.org/wiki/Software_transactional_memory" TargetMode="External"/><Relationship Id="rId13" Type="http://schemas.openxmlformats.org/officeDocument/2006/relationships/hyperlink" Target="http://blog.quibb.org/2010/03/jsr-166-the-java-forkjoin-framework/" TargetMode="External"/><Relationship Id="rId14" Type="http://schemas.openxmlformats.org/officeDocument/2006/relationships/hyperlink" Target="http://www.oracle.com/technetwork/articles/java/fork-join-422606.html" TargetMode="External"/><Relationship Id="rId15" Type="http://schemas.openxmlformats.org/officeDocument/2006/relationships/hyperlink" Target="http://www.macs.hw.ac.uk/cs/techreps/docs/files/HW-MACS-TR-0096.pdf" TargetMode="External"/><Relationship Id="rId16" Type="http://schemas.openxmlformats.org/officeDocument/2006/relationships/hyperlink" Target="http://www.javacodegeeks.com/2013/04/arrays-sort-versus-arrays-parallelsort.html" TargetMode="External"/><Relationship Id="rId17" Type="http://schemas.openxmlformats.org/officeDocument/2006/relationships/hyperlink" Target="http://www.lambdafaq.org/" TargetMode="External"/><Relationship Id="rId1" Type="http://schemas.openxmlformats.org/officeDocument/2006/relationships/slideLayout" Target="../slideLayouts/slideLayout10.xml"/><Relationship Id="rId2" Type="http://schemas.openxmlformats.org/officeDocument/2006/relationships/notesSlide" Target="../notesSlides/notesSlide45.xml"/><Relationship Id="rId3" Type="http://schemas.openxmlformats.org/officeDocument/2006/relationships/hyperlink" Target="http://gee.cs.oswego.edu/dl/concurrency-interest/" TargetMode="External"/><Relationship Id="rId4" Type="http://schemas.openxmlformats.org/officeDocument/2006/relationships/hyperlink" Target="http://jcp.org/en/jsr/detail?id=166" TargetMode="External"/><Relationship Id="rId5" Type="http://schemas.openxmlformats.org/officeDocument/2006/relationships/hyperlink" Target="http://www.ibm.com/developerworks/java/library/j-jtp11137.html" TargetMode="External"/><Relationship Id="rId6" Type="http://schemas.openxmlformats.org/officeDocument/2006/relationships/hyperlink" Target="http://www.gotw.ca/publications/concurrency-ddj.htm" TargetMode="External"/><Relationship Id="rId7" Type="http://schemas.openxmlformats.org/officeDocument/2006/relationships/hyperlink" Target="http://software.intel.com/en-us/articles/maximizing-performance-with-fine-grained-parallelism/" TargetMode="External"/><Relationship Id="rId8" Type="http://schemas.openxmlformats.org/officeDocument/2006/relationships/hyperlink" Target="http://docs.sun.com/app/docs/doc/816-5137/mtintro-75924?a=view" TargetMode="External"/><Relationship Id="rId9" Type="http://schemas.openxmlformats.org/officeDocument/2006/relationships/hyperlink" Target="http://en.wikipedia.org/wiki/Amdahl's_law" TargetMode="External"/><Relationship Id="rId10" Type="http://schemas.openxmlformats.org/officeDocument/2006/relationships/hyperlink" Target="http://stackoverflow.com/questions/1050222/concurrency-vs-parallelism-what-is-the-differenc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hyperlink" Target="http://www.gotw.ca/publications/concurrency-ddj.htm" TargetMode="External"/><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2.jpeg"/></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66" y="1447799"/>
            <a:ext cx="7319433" cy="1879601"/>
          </a:xfrm>
        </p:spPr>
        <p:txBody>
          <a:bodyPr/>
          <a:lstStyle/>
          <a:p>
            <a:r>
              <a:rPr lang="en-US" sz="3600" dirty="0" smtClean="0">
                <a:latin typeface="Georgia"/>
                <a:cs typeface="Georgia"/>
              </a:rPr>
              <a:t>Divide &amp; Conquer:</a:t>
            </a:r>
            <a:br>
              <a:rPr lang="en-US" sz="3600" dirty="0" smtClean="0">
                <a:latin typeface="Georgia"/>
                <a:cs typeface="Georgia"/>
              </a:rPr>
            </a:br>
            <a:r>
              <a:rPr lang="en-US" sz="2800" dirty="0" smtClean="0">
                <a:latin typeface="Georgia"/>
                <a:cs typeface="Georgia"/>
              </a:rPr>
              <a:t>Efficient Java for the multi-core world</a:t>
            </a:r>
            <a:r>
              <a:rPr lang="en-US" sz="3000" dirty="0" smtClean="0">
                <a:latin typeface="Georgia"/>
                <a:cs typeface="Georgia"/>
              </a:rPr>
              <a:t/>
            </a:r>
            <a:br>
              <a:rPr lang="en-US" sz="3000" dirty="0" smtClean="0">
                <a:latin typeface="Georgia"/>
                <a:cs typeface="Georgia"/>
              </a:rPr>
            </a:br>
            <a:endParaRPr lang="en-US" sz="3000" dirty="0">
              <a:latin typeface="Georgia"/>
              <a:cs typeface="Georgia"/>
            </a:endParaRPr>
          </a:p>
        </p:txBody>
      </p:sp>
      <p:sp>
        <p:nvSpPr>
          <p:cNvPr id="3" name="Title 1"/>
          <p:cNvSpPr txBox="1">
            <a:spLocks/>
          </p:cNvSpPr>
          <p:nvPr/>
        </p:nvSpPr>
        <p:spPr bwMode="auto">
          <a:xfrm>
            <a:off x="258233" y="4866217"/>
            <a:ext cx="7083907" cy="104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400" b="1">
                <a:solidFill>
                  <a:schemeClr val="bg1"/>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bg1"/>
                </a:solidFill>
                <a:latin typeface="Helvetica" pitchFamily="34" charset="0"/>
                <a:ea typeface="ＭＳ Ｐゴシック" charset="0"/>
                <a:cs typeface="ＭＳ Ｐゴシック" charset="0"/>
              </a:defRPr>
            </a:lvl2pPr>
            <a:lvl3pPr algn="l" rtl="0" eaLnBrk="1" fontAlgn="base" hangingPunct="1">
              <a:spcBef>
                <a:spcPct val="0"/>
              </a:spcBef>
              <a:spcAft>
                <a:spcPct val="0"/>
              </a:spcAft>
              <a:defRPr sz="4400">
                <a:solidFill>
                  <a:schemeClr val="bg1"/>
                </a:solidFill>
                <a:latin typeface="Helvetica" pitchFamily="34" charset="0"/>
                <a:ea typeface="ＭＳ Ｐゴシック" charset="0"/>
                <a:cs typeface="ＭＳ Ｐゴシック" charset="0"/>
              </a:defRPr>
            </a:lvl3pPr>
            <a:lvl4pPr algn="l" rtl="0" eaLnBrk="1" fontAlgn="base" hangingPunct="1">
              <a:spcBef>
                <a:spcPct val="0"/>
              </a:spcBef>
              <a:spcAft>
                <a:spcPct val="0"/>
              </a:spcAft>
              <a:defRPr sz="4400">
                <a:solidFill>
                  <a:schemeClr val="bg1"/>
                </a:solidFill>
                <a:latin typeface="Helvetica" pitchFamily="34" charset="0"/>
                <a:ea typeface="ＭＳ Ｐゴシック" charset="0"/>
                <a:cs typeface="ＭＳ Ｐゴシック" charset="0"/>
              </a:defRPr>
            </a:lvl4pPr>
            <a:lvl5pPr algn="l" rtl="0" eaLnBrk="1" fontAlgn="base" hangingPunct="1">
              <a:spcBef>
                <a:spcPct val="0"/>
              </a:spcBef>
              <a:spcAft>
                <a:spcPct val="0"/>
              </a:spcAft>
              <a:defRPr sz="4400">
                <a:solidFill>
                  <a:schemeClr val="bg1"/>
                </a:solidFill>
                <a:latin typeface="Helvetica" pitchFamily="34"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bg1"/>
                </a:solidFill>
                <a:latin typeface="Helvetica" pitchFamily="34" charset="0"/>
              </a:defRPr>
            </a:lvl6pPr>
            <a:lvl7pPr marL="914400" algn="l" rtl="0" eaLnBrk="1" fontAlgn="base" hangingPunct="1">
              <a:spcBef>
                <a:spcPct val="0"/>
              </a:spcBef>
              <a:spcAft>
                <a:spcPct val="0"/>
              </a:spcAft>
              <a:defRPr sz="4400">
                <a:solidFill>
                  <a:schemeClr val="bg1"/>
                </a:solidFill>
                <a:latin typeface="Helvetica" pitchFamily="34" charset="0"/>
              </a:defRPr>
            </a:lvl7pPr>
            <a:lvl8pPr marL="1371600" algn="l" rtl="0" eaLnBrk="1" fontAlgn="base" hangingPunct="1">
              <a:spcBef>
                <a:spcPct val="0"/>
              </a:spcBef>
              <a:spcAft>
                <a:spcPct val="0"/>
              </a:spcAft>
              <a:defRPr sz="4400">
                <a:solidFill>
                  <a:schemeClr val="bg1"/>
                </a:solidFill>
                <a:latin typeface="Helvetica" pitchFamily="34" charset="0"/>
              </a:defRPr>
            </a:lvl8pPr>
            <a:lvl9pPr marL="1828800" algn="l" rtl="0" eaLnBrk="1" fontAlgn="base" hangingPunct="1">
              <a:spcBef>
                <a:spcPct val="0"/>
              </a:spcBef>
              <a:spcAft>
                <a:spcPct val="0"/>
              </a:spcAft>
              <a:defRPr sz="4400">
                <a:solidFill>
                  <a:schemeClr val="bg1"/>
                </a:solidFill>
                <a:latin typeface="Helvetica" pitchFamily="34" charset="0"/>
              </a:defRPr>
            </a:lvl9pPr>
          </a:lstStyle>
          <a:p>
            <a:pPr>
              <a:buNone/>
            </a:pPr>
            <a:r>
              <a:rPr lang="en-US" sz="1800" dirty="0" smtClean="0">
                <a:solidFill>
                  <a:schemeClr val="tx1"/>
                </a:solidFill>
                <a:latin typeface="Georgia"/>
                <a:cs typeface="Georgia"/>
              </a:rPr>
              <a:t>Velmurugan Periasamy </a:t>
            </a:r>
          </a:p>
          <a:p>
            <a:pPr>
              <a:buNone/>
            </a:pPr>
            <a:r>
              <a:rPr lang="en-US" sz="1800" dirty="0" smtClean="0">
                <a:solidFill>
                  <a:schemeClr val="tx1"/>
                </a:solidFill>
                <a:latin typeface="Georgia"/>
                <a:cs typeface="Georgia"/>
              </a:rPr>
              <a:t>Sunil Mundluri</a:t>
            </a:r>
          </a:p>
          <a:p>
            <a:pPr>
              <a:buNone/>
            </a:pPr>
            <a:r>
              <a:rPr lang="en-US" sz="1800" dirty="0" smtClean="0">
                <a:solidFill>
                  <a:schemeClr val="tx1"/>
                </a:solidFill>
                <a:latin typeface="Georgia"/>
                <a:cs typeface="Georgia"/>
              </a:rPr>
              <a:t>VeriSign, Inc.</a:t>
            </a:r>
            <a:endParaRPr lang="en-US" sz="1800" dirty="0">
              <a:solidFill>
                <a:schemeClr val="tx1"/>
              </a:solidFill>
              <a:latin typeface="Georgia"/>
              <a:cs typeface="Georgia"/>
            </a:endParaRPr>
          </a:p>
        </p:txBody>
      </p:sp>
    </p:spTree>
    <p:extLst>
      <p:ext uri="{BB962C8B-B14F-4D97-AF65-F5344CB8AC3E}">
        <p14:creationId xmlns:p14="http://schemas.microsoft.com/office/powerpoint/2010/main" val="233943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825779" y="304800"/>
            <a:ext cx="8349080" cy="762000"/>
          </a:xfrm>
        </p:spPr>
        <p:txBody>
          <a:bodyPr/>
          <a:lstStyle/>
          <a:p>
            <a:pPr eaLnBrk="1" hangingPunct="1"/>
            <a:r>
              <a:rPr lang="en-US" dirty="0" smtClean="0">
                <a:latin typeface="Georgia"/>
                <a:cs typeface="Georgia"/>
              </a:rPr>
              <a:t>Let’</a:t>
            </a:r>
            <a:r>
              <a:rPr lang="en-US" altLang="ja-JP" dirty="0" smtClean="0">
                <a:latin typeface="Georgia"/>
                <a:cs typeface="Georgia"/>
              </a:rPr>
              <a:t>s </a:t>
            </a:r>
            <a:r>
              <a:rPr lang="en-US" altLang="ja-JP" dirty="0">
                <a:latin typeface="Georgia"/>
                <a:cs typeface="Georgia"/>
              </a:rPr>
              <a:t>clarify some terms</a:t>
            </a:r>
            <a:endParaRPr lang="en-US" dirty="0">
              <a:latin typeface="Georgia"/>
              <a:cs typeface="Georgia"/>
            </a:endParaRPr>
          </a:p>
        </p:txBody>
      </p:sp>
      <p:sp>
        <p:nvSpPr>
          <p:cNvPr id="66562" name="Rectangle 3"/>
          <p:cNvSpPr>
            <a:spLocks noGrp="1" noChangeArrowheads="1"/>
          </p:cNvSpPr>
          <p:nvPr>
            <p:ph idx="1"/>
          </p:nvPr>
        </p:nvSpPr>
        <p:spPr>
          <a:xfrm>
            <a:off x="368301" y="955675"/>
            <a:ext cx="8775700" cy="4151313"/>
          </a:xfrm>
        </p:spPr>
        <p:txBody>
          <a:bodyPr/>
          <a:lstStyle/>
          <a:p>
            <a:pPr eaLnBrk="1" hangingPunct="1"/>
            <a:endParaRPr lang="en-US" dirty="0">
              <a:latin typeface="Georgia"/>
              <a:cs typeface="Georgia"/>
            </a:endParaRPr>
          </a:p>
          <a:p>
            <a:pPr lvl="1" eaLnBrk="1" hangingPunct="1">
              <a:buFont typeface="Arial" charset="0"/>
              <a:buNone/>
            </a:pPr>
            <a:r>
              <a:rPr lang="en-US" sz="4000" b="1" dirty="0">
                <a:latin typeface="Georgia"/>
                <a:cs typeface="Georgia"/>
              </a:rPr>
              <a:t>Concurrency ≠ Parallelism</a:t>
            </a:r>
          </a:p>
          <a:p>
            <a:pPr lvl="1" eaLnBrk="1" hangingPunct="1">
              <a:buFont typeface="Arial" charset="0"/>
              <a:buNone/>
            </a:pPr>
            <a:endParaRPr lang="en-US" sz="4000" b="1" dirty="0">
              <a:latin typeface="Georgia"/>
              <a:cs typeface="Georgia"/>
            </a:endParaRPr>
          </a:p>
          <a:p>
            <a:pPr lvl="1" eaLnBrk="1" hangingPunct="1">
              <a:buFont typeface="Arial" charset="0"/>
              <a:buNone/>
            </a:pPr>
            <a:endParaRPr lang="en-US" sz="4000" b="1" dirty="0">
              <a:latin typeface="Georgia"/>
              <a:cs typeface="Georgia"/>
            </a:endParaRPr>
          </a:p>
          <a:p>
            <a:pPr lvl="1" eaLnBrk="1" hangingPunct="1">
              <a:buFont typeface="Arial" charset="0"/>
              <a:buNone/>
            </a:pPr>
            <a:r>
              <a:rPr lang="en-US" sz="4000" b="1" dirty="0">
                <a:latin typeface="Georgia"/>
                <a:cs typeface="Georgia"/>
              </a:rPr>
              <a:t>Multithreading ≠ Parallelism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pPr eaLnBrk="1" hangingPunct="1"/>
            <a:r>
              <a:rPr lang="en-US">
                <a:latin typeface="Georgia"/>
                <a:cs typeface="Georgia"/>
              </a:rPr>
              <a:t>Few definitions</a:t>
            </a:r>
          </a:p>
        </p:txBody>
      </p:sp>
      <p:sp>
        <p:nvSpPr>
          <p:cNvPr id="68610" name="Rectangle 3"/>
          <p:cNvSpPr>
            <a:spLocks noGrp="1" noChangeArrowheads="1"/>
          </p:cNvSpPr>
          <p:nvPr>
            <p:ph idx="1"/>
          </p:nvPr>
        </p:nvSpPr>
        <p:spPr>
          <a:xfrm>
            <a:off x="727067" y="854075"/>
            <a:ext cx="8359775" cy="4492625"/>
          </a:xfrm>
        </p:spPr>
        <p:txBody>
          <a:bodyPr/>
          <a:lstStyle/>
          <a:p>
            <a:pPr eaLnBrk="1" hangingPunct="1"/>
            <a:endParaRPr lang="en-US" sz="2400" dirty="0">
              <a:latin typeface="Georgia"/>
              <a:cs typeface="Georgia"/>
            </a:endParaRPr>
          </a:p>
          <a:p>
            <a:pPr lvl="1" eaLnBrk="1" hangingPunct="1">
              <a:buFont typeface="Arial" charset="0"/>
              <a:buNone/>
            </a:pPr>
            <a:r>
              <a:rPr lang="en-US" sz="2400" b="1" u="sng" dirty="0">
                <a:latin typeface="Georgia"/>
                <a:cs typeface="Georgia"/>
              </a:rPr>
              <a:t>Concurrency:</a:t>
            </a:r>
            <a:r>
              <a:rPr lang="en-US" sz="2400" b="1" dirty="0">
                <a:latin typeface="Georgia"/>
                <a:cs typeface="Georgia"/>
              </a:rPr>
              <a:t> A condition that exists when at least two threads are </a:t>
            </a:r>
            <a:r>
              <a:rPr lang="en-US" sz="2400" i="1" dirty="0">
                <a:latin typeface="Georgia"/>
                <a:cs typeface="Georgia"/>
              </a:rPr>
              <a:t>making progress</a:t>
            </a:r>
          </a:p>
          <a:p>
            <a:pPr lvl="1" eaLnBrk="1" hangingPunct="1">
              <a:buFont typeface="Arial" charset="0"/>
              <a:buNone/>
            </a:pPr>
            <a:endParaRPr lang="en-US" sz="2400" b="1" dirty="0">
              <a:latin typeface="Georgia"/>
              <a:cs typeface="Georgia"/>
            </a:endParaRPr>
          </a:p>
          <a:p>
            <a:pPr lvl="1" eaLnBrk="1" hangingPunct="1">
              <a:buFont typeface="Arial" charset="0"/>
              <a:buNone/>
            </a:pPr>
            <a:r>
              <a:rPr lang="en-US" sz="2400" b="1" u="sng" dirty="0">
                <a:latin typeface="Georgia"/>
                <a:cs typeface="Georgia"/>
              </a:rPr>
              <a:t>Parallelism:</a:t>
            </a:r>
            <a:r>
              <a:rPr lang="en-US" sz="2400" b="1" dirty="0">
                <a:latin typeface="Georgia"/>
                <a:cs typeface="Georgia"/>
              </a:rPr>
              <a:t> A condition that arises when at least two threads are executing </a:t>
            </a:r>
            <a:r>
              <a:rPr lang="en-US" sz="2400" i="1" dirty="0">
                <a:latin typeface="Georgia"/>
                <a:cs typeface="Georgia"/>
              </a:rPr>
              <a:t>simultaneously</a:t>
            </a:r>
          </a:p>
          <a:p>
            <a:pPr lvl="1" eaLnBrk="1" hangingPunct="1">
              <a:buFont typeface="Arial" charset="0"/>
              <a:buNone/>
            </a:pPr>
            <a:endParaRPr lang="en-US" sz="2400" i="1" dirty="0">
              <a:latin typeface="Georgia"/>
              <a:cs typeface="Georgia"/>
            </a:endParaRPr>
          </a:p>
          <a:p>
            <a:pPr lvl="1" eaLnBrk="1" hangingPunct="1">
              <a:buFont typeface="Arial" charset="0"/>
              <a:buNone/>
            </a:pPr>
            <a:r>
              <a:rPr lang="en-US" sz="2400" b="1" u="sng" dirty="0">
                <a:latin typeface="Georgia"/>
                <a:cs typeface="Georgia"/>
              </a:rPr>
              <a:t>Multithreading:</a:t>
            </a:r>
            <a:r>
              <a:rPr lang="en-US" sz="2400" b="1" dirty="0">
                <a:latin typeface="Georgia"/>
                <a:cs typeface="Georgia"/>
              </a:rPr>
              <a:t> Allows access to two or more threads. Execution occurs in more than one thread of control, using parallel or concurrent processing</a:t>
            </a:r>
          </a:p>
          <a:p>
            <a:pPr lvl="1" eaLnBrk="1" hangingPunct="1">
              <a:buFont typeface="Arial" charset="0"/>
              <a:buNone/>
            </a:pPr>
            <a:endParaRPr lang="en-US" sz="2400" b="1" i="1" dirty="0">
              <a:latin typeface="Georgia"/>
              <a:cs typeface="Georgia"/>
            </a:endParaRPr>
          </a:p>
          <a:p>
            <a:pPr lvl="1" eaLnBrk="1" hangingPunct="1">
              <a:buFont typeface="Arial" charset="0"/>
              <a:buNone/>
            </a:pPr>
            <a:r>
              <a:rPr lang="en-US" sz="1200" b="1" i="1" dirty="0">
                <a:latin typeface="Georgia"/>
                <a:cs typeface="Georgia"/>
              </a:rPr>
              <a:t>Source: Sun</a:t>
            </a:r>
            <a:r>
              <a:rPr lang="ja-JP" altLang="en-US" sz="1200" b="1" i="1" dirty="0">
                <a:latin typeface="Georgia"/>
                <a:cs typeface="Georgia"/>
              </a:rPr>
              <a:t>’</a:t>
            </a:r>
            <a:r>
              <a:rPr lang="en-US" altLang="ja-JP" sz="1200" b="1" i="1" dirty="0">
                <a:latin typeface="Georgia"/>
                <a:cs typeface="Georgia"/>
              </a:rPr>
              <a:t>s Multithreaded Programming Guide</a:t>
            </a:r>
          </a:p>
          <a:p>
            <a:pPr lvl="1" eaLnBrk="1" hangingPunct="1">
              <a:buFont typeface="Arial" charset="0"/>
              <a:buNone/>
            </a:pPr>
            <a:r>
              <a:rPr lang="en-US" sz="1200" b="1" i="1" dirty="0">
                <a:latin typeface="Georgia"/>
                <a:cs typeface="Georgia"/>
              </a:rPr>
              <a:t> http://</a:t>
            </a:r>
            <a:r>
              <a:rPr lang="en-US" sz="1200" b="1" i="1" dirty="0" err="1">
                <a:latin typeface="Georgia"/>
                <a:cs typeface="Georgia"/>
              </a:rPr>
              <a:t>dlc.sun.com</a:t>
            </a:r>
            <a:r>
              <a:rPr lang="en-US" sz="1200" b="1" i="1" dirty="0">
                <a:latin typeface="Georgia"/>
                <a:cs typeface="Georgia"/>
              </a:rPr>
              <a:t>/</a:t>
            </a:r>
            <a:r>
              <a:rPr lang="en-US" sz="1200" b="1" i="1" dirty="0" err="1">
                <a:latin typeface="Georgia"/>
                <a:cs typeface="Georgia"/>
              </a:rPr>
              <a:t>pdf</a:t>
            </a:r>
            <a:r>
              <a:rPr lang="en-US" sz="1200" b="1" i="1" dirty="0">
                <a:latin typeface="Georgia"/>
                <a:cs typeface="Georgia"/>
              </a:rPr>
              <a:t>/816-5137/816-5137.pdf</a:t>
            </a:r>
            <a:endParaRPr lang="en-US" sz="1200" i="1" dirty="0">
              <a:latin typeface="Georgia"/>
              <a:cs typeface="Georgia"/>
            </a:endParaRPr>
          </a:p>
          <a:p>
            <a:pPr lvl="1" eaLnBrk="1" hangingPunct="1">
              <a:buFont typeface="Arial" charset="0"/>
              <a:buNone/>
            </a:pPr>
            <a:endParaRPr lang="en-US" sz="2400" i="1" dirty="0">
              <a:latin typeface="Georgia"/>
              <a:cs typeface="Georg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6642100" y="800100"/>
            <a:ext cx="2400300" cy="1841500"/>
          </a:xfrm>
        </p:spPr>
        <p:txBody>
          <a:bodyPr/>
          <a:lstStyle/>
          <a:p>
            <a:pPr eaLnBrk="1" hangingPunct="1"/>
            <a:r>
              <a:rPr lang="en-US" dirty="0" smtClean="0">
                <a:latin typeface="Georgia"/>
                <a:cs typeface="Georgia"/>
              </a:rPr>
              <a:t>Concurrency</a:t>
            </a:r>
            <a:br>
              <a:rPr lang="en-US" dirty="0" smtClean="0">
                <a:latin typeface="Georgia"/>
                <a:cs typeface="Georgia"/>
              </a:rPr>
            </a:br>
            <a:r>
              <a:rPr lang="en-US" dirty="0" smtClean="0">
                <a:latin typeface="Georgia"/>
                <a:cs typeface="Georgia"/>
              </a:rPr>
              <a:t/>
            </a:r>
            <a:br>
              <a:rPr lang="en-US" dirty="0" smtClean="0">
                <a:latin typeface="Georgia"/>
                <a:cs typeface="Georgia"/>
              </a:rPr>
            </a:br>
            <a:r>
              <a:rPr lang="en-US" dirty="0">
                <a:latin typeface="Georgia"/>
                <a:cs typeface="Georgia"/>
              </a:rPr>
              <a:t> </a:t>
            </a:r>
            <a:r>
              <a:rPr lang="en-US" dirty="0" smtClean="0">
                <a:latin typeface="Georgia"/>
                <a:cs typeface="Georgia"/>
              </a:rPr>
              <a:t>       </a:t>
            </a:r>
            <a:r>
              <a:rPr lang="en-US" dirty="0" err="1" smtClean="0">
                <a:latin typeface="Georgia"/>
                <a:cs typeface="Georgia"/>
              </a:rPr>
              <a:t>vs</a:t>
            </a:r>
            <a:r>
              <a:rPr lang="en-US" dirty="0" smtClean="0">
                <a:latin typeface="Georgia"/>
                <a:cs typeface="Georgia"/>
              </a:rPr>
              <a:t/>
            </a:r>
            <a:br>
              <a:rPr lang="en-US" dirty="0" smtClean="0">
                <a:latin typeface="Georgia"/>
                <a:cs typeface="Georgia"/>
              </a:rPr>
            </a:br>
            <a:r>
              <a:rPr lang="en-US" dirty="0">
                <a:latin typeface="Georgia"/>
                <a:cs typeface="Georgia"/>
              </a:rPr>
              <a:t/>
            </a:r>
            <a:br>
              <a:rPr lang="en-US" dirty="0">
                <a:latin typeface="Georgia"/>
                <a:cs typeface="Georgia"/>
              </a:rPr>
            </a:br>
            <a:r>
              <a:rPr lang="en-US" dirty="0">
                <a:latin typeface="Georgia"/>
                <a:cs typeface="Georgia"/>
              </a:rPr>
              <a:t>Parallelism</a:t>
            </a:r>
            <a:br>
              <a:rPr lang="en-US" dirty="0">
                <a:latin typeface="Georgia"/>
                <a:cs typeface="Georgia"/>
              </a:rPr>
            </a:br>
            <a:r>
              <a:rPr lang="en-US" dirty="0" smtClean="0">
                <a:latin typeface="Georgia"/>
                <a:cs typeface="Georgia"/>
              </a:rPr>
              <a:t/>
            </a:r>
            <a:br>
              <a:rPr lang="en-US" dirty="0" smtClean="0">
                <a:latin typeface="Georgia"/>
                <a:cs typeface="Georgia"/>
              </a:rPr>
            </a:br>
            <a:endParaRPr lang="en-US" dirty="0">
              <a:latin typeface="Georgia"/>
              <a:cs typeface="Georgia"/>
            </a:endParaRPr>
          </a:p>
        </p:txBody>
      </p:sp>
      <p:pic>
        <p:nvPicPr>
          <p:cNvPr id="4" name="Content Placeholder 3" descr="Concurrency.gif"/>
          <p:cNvPicPr>
            <a:picLocks noGrp="1" noChangeAspect="1"/>
          </p:cNvPicPr>
          <p:nvPr>
            <p:ph idx="1"/>
          </p:nvPr>
        </p:nvPicPr>
        <p:blipFill rotWithShape="1">
          <a:blip r:embed="rId3" cstate="screen">
            <a:extLst>
              <a:ext uri="{28A0092B-C50C-407E-A947-70E740481C1C}">
                <a14:useLocalDpi xmlns:a14="http://schemas.microsoft.com/office/drawing/2010/main"/>
              </a:ext>
            </a:extLst>
          </a:blip>
          <a:srcRect l="-935" t="-1353" r="-574" b="-2994"/>
          <a:stretch/>
        </p:blipFill>
        <p:spPr>
          <a:xfrm>
            <a:off x="897469" y="439738"/>
            <a:ext cx="5426252" cy="2239962"/>
          </a:xfrm>
        </p:spPr>
      </p:pic>
      <p:pic>
        <p:nvPicPr>
          <p:cNvPr id="5" name="Picture 4" descr="Parallelism.gi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162300" y="3416300"/>
            <a:ext cx="5740400" cy="2870199"/>
          </a:xfrm>
          <a:prstGeom prst="rect">
            <a:avLst/>
          </a:prstGeom>
        </p:spPr>
      </p:pic>
      <p:sp>
        <p:nvSpPr>
          <p:cNvPr id="9" name="Left Arrow 8"/>
          <p:cNvSpPr/>
          <p:nvPr/>
        </p:nvSpPr>
        <p:spPr bwMode="auto">
          <a:xfrm rot="16200000" flipV="1">
            <a:off x="7505698" y="2933699"/>
            <a:ext cx="467359" cy="340357"/>
          </a:xfrm>
          <a:prstGeom prst="leftArrow">
            <a:avLst/>
          </a:prstGeom>
          <a:solidFill>
            <a:schemeClr val="accent2">
              <a:alpha val="15000"/>
            </a:schemeClr>
          </a:solidFill>
          <a:ln w="9525" cap="flat" cmpd="sng" algn="ctr">
            <a:solidFill>
              <a:schemeClr val="bg1">
                <a:lumMod val="85000"/>
              </a:schemeClr>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ＭＳ Ｐゴシック" pitchFamily="48" charset="-128"/>
            </a:endParaRPr>
          </a:p>
        </p:txBody>
      </p:sp>
      <p:sp>
        <p:nvSpPr>
          <p:cNvPr id="10" name="Left Arrow 9"/>
          <p:cNvSpPr/>
          <p:nvPr/>
        </p:nvSpPr>
        <p:spPr bwMode="auto">
          <a:xfrm flipV="1">
            <a:off x="5803898" y="876299"/>
            <a:ext cx="467359" cy="340357"/>
          </a:xfrm>
          <a:prstGeom prst="leftArrow">
            <a:avLst/>
          </a:prstGeom>
          <a:solidFill>
            <a:schemeClr val="accent2">
              <a:alpha val="15000"/>
            </a:schemeClr>
          </a:solidFill>
          <a:ln w="9525" cap="flat" cmpd="sng" algn="ctr">
            <a:solidFill>
              <a:schemeClr val="bg1">
                <a:lumMod val="85000"/>
              </a:schemeClr>
            </a:solidFill>
            <a:prstDash val="solid"/>
            <a:round/>
            <a:headEnd type="none" w="med" len="med"/>
            <a:tailEnd type="none" w="med" len="med"/>
          </a:ln>
          <a:effectLst/>
        </p:spPr>
        <p:txBody>
          <a:bodyPr vert="horz" wrap="none" lIns="72000" tIns="72000" rIns="72000" bIns="7200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ＭＳ Ｐゴシック" pitchFamily="48" charset="-128"/>
            </a:endParaRPr>
          </a:p>
        </p:txBody>
      </p:sp>
    </p:spTree>
    <p:extLst>
      <p:ext uri="{BB962C8B-B14F-4D97-AF65-F5344CB8AC3E}">
        <p14:creationId xmlns:p14="http://schemas.microsoft.com/office/powerpoint/2010/main" val="2402219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3"/>
          <p:cNvSpPr>
            <a:spLocks noGrp="1" noChangeArrowheads="1"/>
          </p:cNvSpPr>
          <p:nvPr>
            <p:ph idx="1"/>
          </p:nvPr>
        </p:nvSpPr>
        <p:spPr>
          <a:xfrm>
            <a:off x="761985" y="1095375"/>
            <a:ext cx="3889375" cy="5168900"/>
          </a:xfrm>
        </p:spPr>
        <p:txBody>
          <a:bodyPr/>
          <a:lstStyle/>
          <a:p>
            <a:pPr marL="0" indent="0" eaLnBrk="1" hangingPunct="1">
              <a:buNone/>
            </a:pPr>
            <a:r>
              <a:rPr lang="en-US" sz="3600" dirty="0" smtClean="0">
                <a:latin typeface="Georgia"/>
                <a:cs typeface="Georgia"/>
              </a:rPr>
              <a:t>Need </a:t>
            </a:r>
            <a:r>
              <a:rPr lang="en-US" sz="3600" dirty="0">
                <a:latin typeface="Georgia"/>
                <a:cs typeface="Georgia"/>
              </a:rPr>
              <a:t>to build applications that can efficiently utilize hardware resources (multiple cores)</a:t>
            </a:r>
          </a:p>
          <a:p>
            <a:pPr eaLnBrk="1" hangingPunct="1"/>
            <a:endParaRPr lang="en-US" sz="3600" dirty="0">
              <a:latin typeface="Georgia"/>
              <a:cs typeface="Georgia"/>
            </a:endParaRPr>
          </a:p>
        </p:txBody>
      </p:sp>
      <p:pic>
        <p:nvPicPr>
          <p:cNvPr id="2" name="Picture 1" descr="TS_170502842.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07676" y="1041400"/>
            <a:ext cx="4436324" cy="4432300"/>
          </a:xfrm>
          <a:prstGeom prst="rect">
            <a:avLst/>
          </a:prstGeom>
        </p:spPr>
      </p:pic>
    </p:spTree>
    <p:extLst>
      <p:ext uri="{BB962C8B-B14F-4D97-AF65-F5344CB8AC3E}">
        <p14:creationId xmlns:p14="http://schemas.microsoft.com/office/powerpoint/2010/main" val="2160461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a:latin typeface="Georgia"/>
                <a:cs typeface="Georgia"/>
              </a:rPr>
              <a:t>Possibilities for efficient utilization</a:t>
            </a:r>
          </a:p>
        </p:txBody>
      </p:sp>
      <p:pic>
        <p:nvPicPr>
          <p:cNvPr id="74754" name="Picture 7"/>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gray">
          <a:xfrm>
            <a:off x="2900363" y="1811338"/>
            <a:ext cx="3571875" cy="363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1" name="Rectangle 3"/>
          <p:cNvSpPr txBox="1">
            <a:spLocks noChangeArrowheads="1"/>
          </p:cNvSpPr>
          <p:nvPr/>
        </p:nvSpPr>
        <p:spPr bwMode="gray">
          <a:xfrm>
            <a:off x="2081213" y="1012825"/>
            <a:ext cx="6681787" cy="1039813"/>
          </a:xfrm>
          <a:prstGeom prst="rect">
            <a:avLst/>
          </a:prstGeom>
          <a:noFill/>
          <a:ln w="9525" algn="ctr">
            <a:noFill/>
            <a:miter lim="800000"/>
            <a:headEnd/>
            <a:tailEnd/>
          </a:ln>
        </p:spPr>
        <p:txBody>
          <a:bodyPr/>
          <a:lstStyle/>
          <a:p>
            <a:pPr marL="287338" indent="-287338" algn="ctr">
              <a:buFont typeface="Wingdings" pitchFamily="2" charset="2"/>
              <a:buNone/>
              <a:defRPr/>
            </a:pPr>
            <a:r>
              <a:rPr lang="en-US" sz="4000" b="1" kern="0" dirty="0">
                <a:latin typeface="Georgia"/>
                <a:ea typeface="+mn-ea"/>
                <a:cs typeface="Georgia"/>
              </a:rPr>
              <a:t>Server Virtualization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pPr eaLnBrk="1" hangingPunct="1"/>
            <a:r>
              <a:rPr lang="en-US">
                <a:latin typeface="Georgia"/>
                <a:cs typeface="Georgia"/>
              </a:rPr>
              <a:t>Possibilities for efficient utilization</a:t>
            </a:r>
          </a:p>
        </p:txBody>
      </p:sp>
      <p:pic>
        <p:nvPicPr>
          <p:cNvPr id="78850" name="Picture 1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gray">
          <a:xfrm>
            <a:off x="2698750" y="4246563"/>
            <a:ext cx="27527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 name="Rectangle 3"/>
          <p:cNvSpPr txBox="1">
            <a:spLocks noChangeArrowheads="1"/>
          </p:cNvSpPr>
          <p:nvPr/>
        </p:nvSpPr>
        <p:spPr bwMode="gray">
          <a:xfrm>
            <a:off x="1287462" y="1149350"/>
            <a:ext cx="6929437" cy="3049588"/>
          </a:xfrm>
          <a:prstGeom prst="rect">
            <a:avLst/>
          </a:prstGeom>
          <a:noFill/>
          <a:ln w="9525" algn="ctr">
            <a:noFill/>
            <a:miter lim="800000"/>
            <a:headEnd/>
            <a:tailEnd/>
          </a:ln>
        </p:spPr>
        <p:txBody>
          <a:bodyPr/>
          <a:lstStyle/>
          <a:p>
            <a:pPr marL="287338" indent="-287338">
              <a:buFont typeface="Wingdings" pitchFamily="2" charset="2"/>
              <a:buNone/>
              <a:defRPr/>
            </a:pPr>
            <a:r>
              <a:rPr lang="en-US" sz="2400" b="1" kern="0" dirty="0">
                <a:latin typeface="Georgia"/>
                <a:ea typeface="+mn-ea"/>
                <a:cs typeface="Georgia"/>
              </a:rPr>
              <a:t>Other approaches towards concurrency</a:t>
            </a:r>
          </a:p>
          <a:p>
            <a:pPr marL="627063" lvl="1" indent="-225425">
              <a:spcBef>
                <a:spcPct val="30000"/>
              </a:spcBef>
              <a:buClr>
                <a:schemeClr val="bg2"/>
              </a:buClr>
              <a:buFont typeface="Arial" charset="0"/>
              <a:buChar char="–"/>
              <a:defRPr/>
            </a:pPr>
            <a:r>
              <a:rPr lang="en-US" sz="2400" kern="0" dirty="0">
                <a:solidFill>
                  <a:srgbClr val="4D4D4D"/>
                </a:solidFill>
                <a:latin typeface="Georgia"/>
                <a:ea typeface="+mn-ea"/>
                <a:cs typeface="Georgia"/>
              </a:rPr>
              <a:t>Message passing concurrency approach implemented by languages like </a:t>
            </a:r>
            <a:r>
              <a:rPr lang="en-US" sz="2400" kern="0" dirty="0" err="1">
                <a:solidFill>
                  <a:srgbClr val="4D4D4D"/>
                </a:solidFill>
                <a:latin typeface="Georgia"/>
                <a:ea typeface="+mn-ea"/>
                <a:cs typeface="Georgia"/>
              </a:rPr>
              <a:t>Erlang</a:t>
            </a:r>
            <a:r>
              <a:rPr lang="en-US" sz="2400" kern="0" dirty="0">
                <a:solidFill>
                  <a:srgbClr val="4D4D4D"/>
                </a:solidFill>
                <a:latin typeface="Georgia"/>
                <a:ea typeface="+mn-ea"/>
                <a:cs typeface="Georgia"/>
              </a:rPr>
              <a:t>, </a:t>
            </a:r>
            <a:r>
              <a:rPr lang="en-US" sz="2400" kern="0" dirty="0" err="1">
                <a:solidFill>
                  <a:srgbClr val="4D4D4D"/>
                </a:solidFill>
                <a:latin typeface="Georgia"/>
                <a:ea typeface="+mn-ea"/>
                <a:cs typeface="Georgia"/>
              </a:rPr>
              <a:t>Scala</a:t>
            </a:r>
            <a:r>
              <a:rPr lang="en-US" sz="2400" kern="0" dirty="0">
                <a:solidFill>
                  <a:srgbClr val="4D4D4D"/>
                </a:solidFill>
                <a:latin typeface="Georgia"/>
                <a:ea typeface="+mn-ea"/>
                <a:cs typeface="Georgia"/>
              </a:rPr>
              <a:t>, Haskell (Thousands of light weight processes)</a:t>
            </a:r>
          </a:p>
          <a:p>
            <a:pPr marL="627063" lvl="1" indent="-225425">
              <a:spcBef>
                <a:spcPct val="30000"/>
              </a:spcBef>
              <a:buClr>
                <a:schemeClr val="bg2"/>
              </a:buClr>
              <a:buFont typeface="Arial" charset="0"/>
              <a:buChar char="–"/>
              <a:defRPr/>
            </a:pPr>
            <a:r>
              <a:rPr lang="en-US" sz="2400" kern="0" dirty="0">
                <a:solidFill>
                  <a:srgbClr val="4D4D4D"/>
                </a:solidFill>
                <a:latin typeface="Georgia"/>
                <a:ea typeface="+mn-ea"/>
                <a:cs typeface="Georgia"/>
              </a:rPr>
              <a:t>Software Transactional Memory (e.g. </a:t>
            </a:r>
            <a:r>
              <a:rPr lang="en-US" sz="2400" kern="0" dirty="0" err="1">
                <a:solidFill>
                  <a:srgbClr val="4D4D4D"/>
                </a:solidFill>
                <a:latin typeface="Georgia"/>
                <a:ea typeface="+mn-ea"/>
                <a:cs typeface="Georgia"/>
              </a:rPr>
              <a:t>Clojure</a:t>
            </a:r>
            <a:r>
              <a:rPr lang="en-US" sz="2400" kern="0" dirty="0">
                <a:solidFill>
                  <a:srgbClr val="4D4D4D"/>
                </a:solidFill>
                <a:latin typeface="Georgia"/>
                <a:ea typeface="+mn-ea"/>
                <a:cs typeface="Georgia"/>
              </a:rPr>
              <a:t>)</a:t>
            </a:r>
            <a:endParaRPr lang="en-US" sz="2400" kern="0" dirty="0">
              <a:latin typeface="Georgia"/>
              <a:ea typeface="+mn-ea"/>
              <a:cs typeface="Georg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S_72969762.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3251" name="Rectangle 2"/>
          <p:cNvSpPr>
            <a:spLocks noGrp="1" noChangeArrowheads="1"/>
          </p:cNvSpPr>
          <p:nvPr>
            <p:ph type="title"/>
          </p:nvPr>
        </p:nvSpPr>
        <p:spPr>
          <a:xfrm>
            <a:off x="359623" y="304800"/>
            <a:ext cx="8631978" cy="762000"/>
          </a:xfrm>
        </p:spPr>
        <p:txBody>
          <a:bodyPr/>
          <a:lstStyle/>
          <a:p>
            <a:pPr eaLnBrk="1" hangingPunct="1"/>
            <a:r>
              <a:rPr lang="en-US" dirty="0">
                <a:solidFill>
                  <a:schemeClr val="bg1"/>
                </a:solidFill>
                <a:latin typeface="Georgia"/>
                <a:cs typeface="Georgia"/>
              </a:rPr>
              <a:t>Possibilities for efficient utilization</a:t>
            </a:r>
          </a:p>
        </p:txBody>
      </p:sp>
      <p:sp>
        <p:nvSpPr>
          <p:cNvPr id="53252" name="Rectangle 3"/>
          <p:cNvSpPr>
            <a:spLocks noGrp="1" noChangeArrowheads="1"/>
          </p:cNvSpPr>
          <p:nvPr>
            <p:ph idx="1"/>
          </p:nvPr>
        </p:nvSpPr>
        <p:spPr>
          <a:xfrm>
            <a:off x="0" y="5410200"/>
            <a:ext cx="9046633" cy="1265767"/>
          </a:xfrm>
        </p:spPr>
        <p:txBody>
          <a:bodyPr/>
          <a:lstStyle/>
          <a:p>
            <a:pPr marL="0" indent="0" algn="r">
              <a:buSzPct val="79000"/>
              <a:buNone/>
              <a:tabLst>
                <a:tab pos="171450" algn="l"/>
              </a:tabLst>
            </a:pPr>
            <a:r>
              <a:rPr lang="en-US" sz="4800" b="1" dirty="0">
                <a:latin typeface="Georgia"/>
                <a:cs typeface="Georgia"/>
              </a:rPr>
              <a:t>fine grained parallelism</a:t>
            </a:r>
          </a:p>
        </p:txBody>
      </p:sp>
    </p:spTree>
    <p:extLst>
      <p:ext uri="{BB962C8B-B14F-4D97-AF65-F5344CB8AC3E}">
        <p14:creationId xmlns:p14="http://schemas.microsoft.com/office/powerpoint/2010/main" val="1474994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pPr eaLnBrk="1" hangingPunct="1"/>
            <a:r>
              <a:rPr lang="en-US">
                <a:latin typeface="Georgia"/>
                <a:cs typeface="Georgia"/>
              </a:rPr>
              <a:t>Fine Grained Parallelism</a:t>
            </a:r>
          </a:p>
        </p:txBody>
      </p:sp>
      <p:sp>
        <p:nvSpPr>
          <p:cNvPr id="16387" name="Rectangle 3"/>
          <p:cNvSpPr>
            <a:spLocks noGrp="1" noChangeArrowheads="1"/>
          </p:cNvSpPr>
          <p:nvPr>
            <p:ph idx="1"/>
          </p:nvPr>
        </p:nvSpPr>
        <p:spPr>
          <a:xfrm>
            <a:off x="896938" y="1141413"/>
            <a:ext cx="8467725" cy="4151312"/>
          </a:xfrm>
        </p:spPr>
        <p:txBody>
          <a:bodyPr/>
          <a:lstStyle/>
          <a:p>
            <a:pPr marL="455613" indent="-457200" eaLnBrk="1" hangingPunct="1">
              <a:buFont typeface="Arial"/>
              <a:buChar char="•"/>
              <a:defRPr/>
            </a:pPr>
            <a:r>
              <a:rPr lang="en-US" sz="3200" dirty="0">
                <a:latin typeface="Georgia"/>
                <a:cs typeface="Georgia"/>
              </a:rPr>
              <a:t>Focus on tasks rather than threading</a:t>
            </a:r>
          </a:p>
          <a:p>
            <a:pPr marL="455613" indent="-457200" eaLnBrk="1" hangingPunct="1">
              <a:buFont typeface="Arial"/>
              <a:buChar char="•"/>
              <a:defRPr/>
            </a:pPr>
            <a:r>
              <a:rPr lang="en-US" sz="3200" dirty="0">
                <a:latin typeface="Georgia"/>
                <a:cs typeface="Georgia"/>
              </a:rPr>
              <a:t>Find appropriate tasks that can be efficiently parallelized</a:t>
            </a:r>
          </a:p>
          <a:p>
            <a:pPr marL="455613" indent="-457200" eaLnBrk="1" hangingPunct="1">
              <a:buFont typeface="Arial"/>
              <a:buChar char="•"/>
              <a:defRPr/>
            </a:pPr>
            <a:r>
              <a:rPr lang="en-US" sz="3200" dirty="0">
                <a:latin typeface="Georgia"/>
                <a:cs typeface="Georgia"/>
              </a:rPr>
              <a:t>The finer the granularity, the better the performance boost</a:t>
            </a:r>
          </a:p>
          <a:p>
            <a:pPr marL="455613" indent="-457200" eaLnBrk="1" hangingPunct="1">
              <a:buFont typeface="Arial"/>
              <a:buChar char="•"/>
              <a:defRPr/>
            </a:pPr>
            <a:r>
              <a:rPr lang="en-US" sz="3200" dirty="0">
                <a:latin typeface="Georgia"/>
                <a:cs typeface="Georgia"/>
              </a:rPr>
              <a:t>Proper functional decomposition is </a:t>
            </a:r>
            <a:r>
              <a:rPr lang="en-US" sz="3200" dirty="0" smtClean="0">
                <a:latin typeface="Georgia"/>
                <a:cs typeface="Georgia"/>
              </a:rPr>
              <a:t>key</a:t>
            </a:r>
            <a:endParaRPr lang="en-US" sz="3200" dirty="0">
              <a:latin typeface="Georgia"/>
              <a:cs typeface="Georg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pPr eaLnBrk="1" hangingPunct="1"/>
            <a:r>
              <a:rPr lang="en-US">
                <a:latin typeface="Georgia"/>
                <a:cs typeface="Georgia"/>
              </a:rPr>
              <a:t>Fine Grained Parallelism at work</a:t>
            </a:r>
          </a:p>
        </p:txBody>
      </p:sp>
      <p:pic>
        <p:nvPicPr>
          <p:cNvPr id="82946" name="Picture 2"/>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gray">
          <a:xfrm>
            <a:off x="1657350" y="892175"/>
            <a:ext cx="5492750" cy="526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pPr eaLnBrk="1" hangingPunct="1"/>
            <a:r>
              <a:rPr lang="en-US" dirty="0">
                <a:latin typeface="Georgia"/>
                <a:cs typeface="Georgia"/>
              </a:rPr>
              <a:t>Where to look for Fine Grained Parallelism?</a:t>
            </a:r>
          </a:p>
        </p:txBody>
      </p:sp>
      <p:sp>
        <p:nvSpPr>
          <p:cNvPr id="84994" name="Rectangle 3"/>
          <p:cNvSpPr>
            <a:spLocks noGrp="1" noChangeArrowheads="1"/>
          </p:cNvSpPr>
          <p:nvPr>
            <p:ph idx="1"/>
          </p:nvPr>
        </p:nvSpPr>
        <p:spPr>
          <a:xfrm>
            <a:off x="946679" y="1260475"/>
            <a:ext cx="8359775" cy="4151313"/>
          </a:xfrm>
        </p:spPr>
        <p:txBody>
          <a:bodyPr/>
          <a:lstStyle/>
          <a:p>
            <a:pPr marL="0" indent="0" eaLnBrk="1" hangingPunct="1">
              <a:buNone/>
            </a:pPr>
            <a:r>
              <a:rPr lang="en-US" dirty="0">
                <a:latin typeface="Georgia"/>
                <a:cs typeface="Georgia"/>
              </a:rPr>
              <a:t>CPU-intensive operations good candidates</a:t>
            </a:r>
          </a:p>
          <a:p>
            <a:pPr marL="0" indent="0" eaLnBrk="1" hangingPunct="1">
              <a:buNone/>
            </a:pPr>
            <a:endParaRPr lang="en-US" dirty="0" smtClean="0">
              <a:latin typeface="Georgia"/>
              <a:cs typeface="Georgia"/>
            </a:endParaRPr>
          </a:p>
          <a:p>
            <a:pPr marL="0" indent="0" eaLnBrk="1" hangingPunct="1">
              <a:buNone/>
            </a:pPr>
            <a:r>
              <a:rPr lang="en-US" dirty="0" smtClean="0">
                <a:latin typeface="Georgia"/>
                <a:cs typeface="Georgia"/>
              </a:rPr>
              <a:t>Sorting</a:t>
            </a:r>
            <a:r>
              <a:rPr lang="en-US" dirty="0">
                <a:latin typeface="Georgia"/>
                <a:cs typeface="Georgia"/>
              </a:rPr>
              <a:t>, searching, filtering, aggregation operations more suitable to parallelization</a:t>
            </a:r>
          </a:p>
          <a:p>
            <a:pPr marL="455613" indent="-457200" eaLnBrk="1" hangingPunct="1">
              <a:buFont typeface="Wingdings" charset="0"/>
              <a:buChar char="§"/>
            </a:pPr>
            <a:endParaRPr lang="en-US" dirty="0">
              <a:latin typeface="Georgia"/>
              <a:cs typeface="Georgia"/>
            </a:endParaRPr>
          </a:p>
          <a:p>
            <a:pPr marL="455613" indent="-457200" eaLnBrk="1" hangingPunct="1">
              <a:buFont typeface="Wingdings" charset="0"/>
              <a:buChar char="§"/>
            </a:pPr>
            <a:endParaRPr lang="en-US" dirty="0">
              <a:latin typeface="Georgia"/>
              <a:cs typeface="Georgia"/>
            </a:endParaRPr>
          </a:p>
          <a:p>
            <a:pPr marL="0" indent="0">
              <a:buNone/>
            </a:pPr>
            <a:endParaRPr lang="en-US" dirty="0" smtClean="0">
              <a:latin typeface="Georgia"/>
              <a:cs typeface="Georgia"/>
            </a:endParaRPr>
          </a:p>
          <a:p>
            <a:pPr marL="0" indent="0">
              <a:buNone/>
            </a:pPr>
            <a:r>
              <a:rPr lang="en-US" dirty="0" smtClean="0">
                <a:latin typeface="Georgia"/>
                <a:cs typeface="Georgia"/>
              </a:rPr>
              <a:t>Network </a:t>
            </a:r>
            <a:r>
              <a:rPr lang="en-US" dirty="0">
                <a:latin typeface="Georgia"/>
                <a:cs typeface="Georgia"/>
              </a:rPr>
              <a:t>servers which spend a great deal of time waiting on network I/O may not offer more value for parallelization</a:t>
            </a:r>
          </a:p>
        </p:txBody>
      </p:sp>
      <p:sp>
        <p:nvSpPr>
          <p:cNvPr id="84995" name="Rectangle 2"/>
          <p:cNvSpPr txBox="1">
            <a:spLocks noChangeArrowheads="1"/>
          </p:cNvSpPr>
          <p:nvPr/>
        </p:nvSpPr>
        <p:spPr bwMode="auto">
          <a:xfrm>
            <a:off x="1077386" y="3221038"/>
            <a:ext cx="314325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0" tIns="0" rIns="0" bIns="0"/>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lnSpc>
                <a:spcPct val="80000"/>
              </a:lnSpc>
              <a:spcBef>
                <a:spcPct val="0"/>
              </a:spcBef>
              <a:buFont typeface="Wingdings" charset="0"/>
              <a:buNone/>
            </a:pPr>
            <a:endParaRPr lang="en-US" sz="2800" b="1" dirty="0" smtClean="0">
              <a:solidFill>
                <a:srgbClr val="B5123E"/>
              </a:solidFill>
              <a:latin typeface="Georgia"/>
              <a:cs typeface="Georgia"/>
            </a:endParaRPr>
          </a:p>
          <a:p>
            <a:pPr eaLnBrk="1" hangingPunct="1">
              <a:lnSpc>
                <a:spcPct val="80000"/>
              </a:lnSpc>
              <a:spcBef>
                <a:spcPct val="0"/>
              </a:spcBef>
              <a:buFont typeface="Wingdings" charset="0"/>
              <a:buNone/>
            </a:pPr>
            <a:r>
              <a:rPr lang="en-US" sz="2800" b="1" dirty="0" smtClean="0">
                <a:solidFill>
                  <a:srgbClr val="B5123E"/>
                </a:solidFill>
                <a:latin typeface="Georgia"/>
                <a:cs typeface="Georgia"/>
              </a:rPr>
              <a:t>Where </a:t>
            </a:r>
            <a:r>
              <a:rPr lang="en-US" sz="2800" b="1" dirty="0">
                <a:solidFill>
                  <a:srgbClr val="B5123E"/>
                </a:solidFill>
                <a:latin typeface="Georgia"/>
                <a:cs typeface="Georgia"/>
              </a:rPr>
              <a:t>NOT?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a:cs typeface="Georgia"/>
              </a:rPr>
              <a:t>About us</a:t>
            </a:r>
            <a:endParaRPr lang="en-US" dirty="0">
              <a:latin typeface="Georgia"/>
              <a:cs typeface="Georgia"/>
            </a:endParaRPr>
          </a:p>
        </p:txBody>
      </p:sp>
      <p:sp>
        <p:nvSpPr>
          <p:cNvPr id="3" name="Content Placeholder 2"/>
          <p:cNvSpPr>
            <a:spLocks noGrp="1"/>
          </p:cNvSpPr>
          <p:nvPr>
            <p:ph idx="1"/>
          </p:nvPr>
        </p:nvSpPr>
        <p:spPr>
          <a:xfrm>
            <a:off x="948266" y="1049338"/>
            <a:ext cx="7871883" cy="4824412"/>
          </a:xfrm>
        </p:spPr>
        <p:txBody>
          <a:bodyPr/>
          <a:lstStyle/>
          <a:p>
            <a:pPr>
              <a:buFont typeface="Arial"/>
              <a:buChar char="•"/>
            </a:pPr>
            <a:r>
              <a:rPr lang="en-US" dirty="0" smtClean="0">
                <a:latin typeface="Georgia"/>
                <a:cs typeface="Georgia"/>
              </a:rPr>
              <a:t>Java Performance Engineers</a:t>
            </a:r>
          </a:p>
          <a:p>
            <a:pPr>
              <a:buFont typeface="Arial"/>
              <a:buChar char="•"/>
            </a:pPr>
            <a:r>
              <a:rPr lang="en-US" dirty="0" smtClean="0">
                <a:latin typeface="Georgia"/>
                <a:cs typeface="Georgia"/>
              </a:rPr>
              <a:t>Working at Verisign</a:t>
            </a:r>
          </a:p>
          <a:p>
            <a:pPr>
              <a:buFont typeface="Wingdings" charset="2"/>
              <a:buChar char="§"/>
            </a:pPr>
            <a:endParaRPr lang="en-US" dirty="0">
              <a:latin typeface="Georgia"/>
              <a:cs typeface="Georgia"/>
            </a:endParaRPr>
          </a:p>
          <a:p>
            <a:pPr>
              <a:buFont typeface="Wingdings" charset="2"/>
              <a:buChar char="§"/>
            </a:pPr>
            <a:endParaRPr lang="en-US" dirty="0">
              <a:latin typeface="Georgia"/>
              <a:cs typeface="Georgia"/>
            </a:endParaRPr>
          </a:p>
        </p:txBody>
      </p:sp>
      <p:sp>
        <p:nvSpPr>
          <p:cNvPr id="5" name="TextBox 4"/>
          <p:cNvSpPr txBox="1"/>
          <p:nvPr/>
        </p:nvSpPr>
        <p:spPr>
          <a:xfrm>
            <a:off x="2692400" y="6722533"/>
            <a:ext cx="302011" cy="400110"/>
          </a:xfrm>
          <a:prstGeom prst="rect">
            <a:avLst/>
          </a:prstGeom>
          <a:noFill/>
        </p:spPr>
        <p:txBody>
          <a:bodyPr wrap="none" rtlCol="0">
            <a:spAutoFit/>
          </a:bodyPr>
          <a:lstStyle/>
          <a:p>
            <a:endParaRPr lang="en-US" dirty="0"/>
          </a:p>
        </p:txBody>
      </p:sp>
      <p:sp>
        <p:nvSpPr>
          <p:cNvPr id="6" name="TextBox 5"/>
          <p:cNvSpPr txBox="1"/>
          <p:nvPr/>
        </p:nvSpPr>
        <p:spPr>
          <a:xfrm>
            <a:off x="2472267" y="6620933"/>
            <a:ext cx="302011" cy="400110"/>
          </a:xfrm>
          <a:prstGeom prst="rect">
            <a:avLst/>
          </a:prstGeom>
          <a:noFill/>
        </p:spPr>
        <p:txBody>
          <a:bodyPr wrap="none" rtlCol="0">
            <a:spAutoFit/>
          </a:bodyPr>
          <a:lstStyle/>
          <a:p>
            <a:endParaRPr lang="en-US" dirty="0"/>
          </a:p>
        </p:txBody>
      </p:sp>
      <p:pic>
        <p:nvPicPr>
          <p:cNvPr id="8" name="Picture 7"/>
          <p:cNvPicPr>
            <a:picLocks noChangeAspect="1"/>
          </p:cNvPicPr>
          <p:nvPr/>
        </p:nvPicPr>
        <p:blipFill>
          <a:blip r:embed="rId3"/>
          <a:stretch>
            <a:fillRect/>
          </a:stretch>
        </p:blipFill>
        <p:spPr>
          <a:xfrm>
            <a:off x="2552700" y="2032508"/>
            <a:ext cx="6451600" cy="4322572"/>
          </a:xfrm>
          <a:prstGeom prst="rect">
            <a:avLst/>
          </a:prstGeom>
        </p:spPr>
      </p:pic>
      <p:sp>
        <p:nvSpPr>
          <p:cNvPr id="9" name="TextBox 8"/>
          <p:cNvSpPr txBox="1"/>
          <p:nvPr/>
        </p:nvSpPr>
        <p:spPr>
          <a:xfrm>
            <a:off x="2794000" y="6388100"/>
            <a:ext cx="6007100" cy="215444"/>
          </a:xfrm>
          <a:prstGeom prst="rect">
            <a:avLst/>
          </a:prstGeom>
          <a:noFill/>
        </p:spPr>
        <p:txBody>
          <a:bodyPr wrap="square" rtlCol="0">
            <a:spAutoFit/>
          </a:bodyPr>
          <a:lstStyle/>
          <a:p>
            <a:pPr>
              <a:buNone/>
            </a:pPr>
            <a:r>
              <a:rPr lang="en-US" sz="800" dirty="0"/>
              <a:t>Source :http://</a:t>
            </a:r>
            <a:r>
              <a:rPr lang="en-US" sz="800" dirty="0" err="1"/>
              <a:t>en.wikipedia.org</a:t>
            </a:r>
            <a:r>
              <a:rPr lang="en-US" sz="800" dirty="0"/>
              <a:t>/wiki/</a:t>
            </a:r>
            <a:r>
              <a:rPr lang="en-US" sz="700" dirty="0"/>
              <a:t>File:Alonso_Renault_Pitstop_Chinese_GP_2008</a:t>
            </a:r>
            <a:r>
              <a:rPr lang="en-US" sz="800" dirty="0"/>
              <a:t>.jpg </a:t>
            </a:r>
          </a:p>
        </p:txBody>
      </p:sp>
    </p:spTree>
    <p:extLst>
      <p:ext uri="{BB962C8B-B14F-4D97-AF65-F5344CB8AC3E}">
        <p14:creationId xmlns:p14="http://schemas.microsoft.com/office/powerpoint/2010/main" val="4237269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eaLnBrk="1" hangingPunct="1"/>
            <a:r>
              <a:rPr lang="en-US">
                <a:latin typeface="Georgia"/>
                <a:cs typeface="Georgia"/>
              </a:rPr>
              <a:t>Amdahl</a:t>
            </a:r>
            <a:r>
              <a:rPr lang="ja-JP" altLang="en-US">
                <a:latin typeface="Georgia"/>
                <a:cs typeface="Georgia"/>
              </a:rPr>
              <a:t>’</a:t>
            </a:r>
            <a:r>
              <a:rPr lang="en-US" altLang="ja-JP">
                <a:latin typeface="Georgia"/>
                <a:cs typeface="Georgia"/>
              </a:rPr>
              <a:t>s Law</a:t>
            </a:r>
            <a:endParaRPr lang="en-US">
              <a:latin typeface="Georgia"/>
              <a:cs typeface="Georgia"/>
            </a:endParaRPr>
          </a:p>
        </p:txBody>
      </p:sp>
      <p:pic>
        <p:nvPicPr>
          <p:cNvPr id="87042"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gray">
          <a:xfrm>
            <a:off x="863600" y="1032934"/>
            <a:ext cx="5362820" cy="4023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7043" name="TextBox 6"/>
          <p:cNvSpPr txBox="1">
            <a:spLocks noChangeArrowheads="1"/>
          </p:cNvSpPr>
          <p:nvPr/>
        </p:nvSpPr>
        <p:spPr bwMode="auto">
          <a:xfrm>
            <a:off x="861483" y="5168371"/>
            <a:ext cx="40062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Font typeface="Wingdings" charset="0"/>
              <a:buNone/>
            </a:pPr>
            <a:r>
              <a:rPr lang="en-US" sz="1200" dirty="0">
                <a:latin typeface="Georgia"/>
                <a:cs typeface="Georgia"/>
              </a:rPr>
              <a:t>Source: http://</a:t>
            </a:r>
            <a:r>
              <a:rPr lang="en-US" sz="1200" dirty="0" err="1">
                <a:latin typeface="Georgia"/>
                <a:cs typeface="Georgia"/>
              </a:rPr>
              <a:t>en.wikipedia.org</a:t>
            </a:r>
            <a:r>
              <a:rPr lang="en-US" sz="1200" dirty="0">
                <a:latin typeface="Georgia"/>
                <a:cs typeface="Georgia"/>
              </a:rPr>
              <a:t>/wiki/Amdahl%27s_law</a:t>
            </a:r>
          </a:p>
        </p:txBody>
      </p:sp>
      <p:pic>
        <p:nvPicPr>
          <p:cNvPr id="87044" name="Picture 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gray">
          <a:xfrm>
            <a:off x="6725179" y="3134784"/>
            <a:ext cx="1750775" cy="77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7045" name="TextBox 9"/>
          <p:cNvSpPr txBox="1">
            <a:spLocks noChangeArrowheads="1"/>
          </p:cNvSpPr>
          <p:nvPr/>
        </p:nvSpPr>
        <p:spPr bwMode="auto">
          <a:xfrm>
            <a:off x="6283854" y="795864"/>
            <a:ext cx="2827868" cy="228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Font typeface="Wingdings" charset="0"/>
              <a:buNone/>
            </a:pPr>
            <a:r>
              <a:rPr lang="en-US" sz="1400" b="1" i="1" dirty="0" smtClean="0">
                <a:latin typeface="Georgia"/>
                <a:cs typeface="Georgia"/>
              </a:rPr>
              <a:t>P</a:t>
            </a:r>
            <a:r>
              <a:rPr lang="en-US" sz="1400" b="1" dirty="0" smtClean="0">
                <a:latin typeface="Georgia"/>
                <a:cs typeface="Georgia"/>
              </a:rPr>
              <a:t> = proportion </a:t>
            </a:r>
            <a:r>
              <a:rPr lang="en-US" sz="1400" b="1" dirty="0">
                <a:latin typeface="Georgia"/>
                <a:cs typeface="Georgia"/>
              </a:rPr>
              <a:t>of a program that can be made parallel </a:t>
            </a:r>
            <a:endParaRPr lang="en-US" sz="1400" b="1" dirty="0" smtClean="0">
              <a:latin typeface="Georgia"/>
              <a:cs typeface="Georgia"/>
            </a:endParaRPr>
          </a:p>
          <a:p>
            <a:pPr eaLnBrk="1" hangingPunct="1">
              <a:buFont typeface="Wingdings" charset="0"/>
              <a:buNone/>
            </a:pPr>
            <a:r>
              <a:rPr lang="en-US" sz="1400" b="1" dirty="0" smtClean="0">
                <a:latin typeface="Georgia"/>
                <a:cs typeface="Georgia"/>
              </a:rPr>
              <a:t>(</a:t>
            </a:r>
            <a:r>
              <a:rPr lang="en-US" sz="1400" b="1" dirty="0">
                <a:latin typeface="Georgia"/>
                <a:cs typeface="Georgia"/>
              </a:rPr>
              <a:t>1 − </a:t>
            </a:r>
            <a:r>
              <a:rPr lang="en-US" sz="1400" b="1" i="1" dirty="0">
                <a:latin typeface="Georgia"/>
                <a:cs typeface="Georgia"/>
              </a:rPr>
              <a:t>P</a:t>
            </a:r>
            <a:r>
              <a:rPr lang="en-US" sz="1400" b="1" dirty="0">
                <a:latin typeface="Georgia"/>
                <a:cs typeface="Georgia"/>
              </a:rPr>
              <a:t>) </a:t>
            </a:r>
            <a:r>
              <a:rPr lang="en-US" sz="1400" b="1" dirty="0" smtClean="0">
                <a:latin typeface="Georgia"/>
                <a:cs typeface="Georgia"/>
              </a:rPr>
              <a:t>=  </a:t>
            </a:r>
            <a:r>
              <a:rPr lang="en-US" sz="1400" b="1" dirty="0">
                <a:latin typeface="Georgia"/>
                <a:cs typeface="Georgia"/>
              </a:rPr>
              <a:t>proportion that cannot be parallelized (remains serial</a:t>
            </a:r>
            <a:r>
              <a:rPr lang="en-US" sz="1400" b="1" dirty="0" smtClean="0">
                <a:latin typeface="Georgia"/>
                <a:cs typeface="Georgia"/>
              </a:rPr>
              <a:t>)</a:t>
            </a:r>
            <a:endParaRPr lang="en-US" sz="1400" b="1" dirty="0">
              <a:latin typeface="Georgia"/>
              <a:cs typeface="Georgia"/>
            </a:endParaRPr>
          </a:p>
          <a:p>
            <a:pPr eaLnBrk="1" hangingPunct="1">
              <a:buFont typeface="Wingdings" charset="0"/>
              <a:buNone/>
            </a:pPr>
            <a:r>
              <a:rPr lang="en-US" sz="1400" b="1" u="sng" dirty="0">
                <a:latin typeface="Georgia"/>
                <a:cs typeface="Georgia"/>
              </a:rPr>
              <a:t>M</a:t>
            </a:r>
            <a:r>
              <a:rPr lang="en-US" sz="1400" b="1" u="sng" dirty="0" smtClean="0">
                <a:latin typeface="Georgia"/>
                <a:cs typeface="Georgia"/>
              </a:rPr>
              <a:t>aximum </a:t>
            </a:r>
            <a:r>
              <a:rPr lang="en-US" sz="1400" b="1" u="sng" dirty="0">
                <a:latin typeface="Georgia"/>
                <a:cs typeface="Georgia"/>
              </a:rPr>
              <a:t>speedup</a:t>
            </a:r>
            <a:r>
              <a:rPr lang="en-US" sz="1400" b="1" dirty="0">
                <a:latin typeface="Georgia"/>
                <a:cs typeface="Georgia"/>
              </a:rPr>
              <a:t> that can be achieved </a:t>
            </a:r>
            <a:r>
              <a:rPr lang="en-US" sz="1400" b="1" dirty="0" smtClean="0">
                <a:latin typeface="Georgia"/>
                <a:cs typeface="Georgia"/>
              </a:rPr>
              <a:t>with </a:t>
            </a:r>
            <a:r>
              <a:rPr lang="en-US" sz="1400" b="1" i="1" dirty="0" smtClean="0">
                <a:latin typeface="Georgia"/>
                <a:cs typeface="Georgia"/>
              </a:rPr>
              <a:t>N</a:t>
            </a:r>
            <a:r>
              <a:rPr lang="en-US" sz="1400" b="1" dirty="0" smtClean="0">
                <a:latin typeface="Georgia"/>
                <a:cs typeface="Georgia"/>
              </a:rPr>
              <a:t> </a:t>
            </a:r>
            <a:r>
              <a:rPr lang="en-US" sz="1400" b="1" dirty="0">
                <a:latin typeface="Georgia"/>
                <a:cs typeface="Georgia"/>
              </a:rPr>
              <a:t>processors </a:t>
            </a:r>
            <a:r>
              <a:rPr lang="en-US" sz="1400" b="1" dirty="0" smtClean="0">
                <a:latin typeface="Georgia"/>
                <a:cs typeface="Georgia"/>
              </a:rPr>
              <a:t>is given by below formula</a:t>
            </a:r>
            <a:endParaRPr lang="en-US" sz="1400" b="1" dirty="0">
              <a:latin typeface="Georgia"/>
              <a:cs typeface="Georgia"/>
            </a:endParaRPr>
          </a:p>
        </p:txBody>
      </p:sp>
      <p:sp>
        <p:nvSpPr>
          <p:cNvPr id="87046" name="TextBox 10"/>
          <p:cNvSpPr txBox="1">
            <a:spLocks noChangeArrowheads="1"/>
          </p:cNvSpPr>
          <p:nvPr/>
        </p:nvSpPr>
        <p:spPr bwMode="auto">
          <a:xfrm>
            <a:off x="6283854" y="4064536"/>
            <a:ext cx="2845329" cy="198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Font typeface="Wingdings" charset="0"/>
              <a:buNone/>
            </a:pPr>
            <a:r>
              <a:rPr lang="en-US" sz="1400" b="1" dirty="0" smtClean="0">
                <a:latin typeface="Georgia"/>
                <a:cs typeface="Georgia"/>
              </a:rPr>
              <a:t>For example</a:t>
            </a:r>
          </a:p>
          <a:p>
            <a:pPr eaLnBrk="1" hangingPunct="1">
              <a:buFont typeface="Wingdings" charset="0"/>
              <a:buNone/>
            </a:pPr>
            <a:r>
              <a:rPr lang="en-US" sz="1400" b="1" dirty="0" smtClean="0">
                <a:latin typeface="Georgia"/>
                <a:cs typeface="Georgia"/>
              </a:rPr>
              <a:t>Let </a:t>
            </a:r>
            <a:r>
              <a:rPr lang="en-US" sz="1400" b="1" i="1" dirty="0" smtClean="0">
                <a:latin typeface="Georgia"/>
                <a:cs typeface="Georgia"/>
              </a:rPr>
              <a:t>P</a:t>
            </a:r>
            <a:r>
              <a:rPr lang="en-US" sz="1400" b="1" dirty="0" smtClean="0">
                <a:latin typeface="Georgia"/>
                <a:cs typeface="Georgia"/>
              </a:rPr>
              <a:t> be 90</a:t>
            </a:r>
            <a:r>
              <a:rPr lang="en-US" sz="1400" b="1" dirty="0">
                <a:latin typeface="Georgia"/>
                <a:cs typeface="Georgia"/>
              </a:rPr>
              <a:t>%, </a:t>
            </a:r>
            <a:r>
              <a:rPr lang="en-US" sz="1400" b="1" dirty="0" smtClean="0">
                <a:latin typeface="Georgia"/>
                <a:cs typeface="Georgia"/>
              </a:rPr>
              <a:t>(</a:t>
            </a:r>
            <a:r>
              <a:rPr lang="en-US" sz="1400" b="1" dirty="0">
                <a:latin typeface="Georgia"/>
                <a:cs typeface="Georgia"/>
              </a:rPr>
              <a:t>1 − </a:t>
            </a:r>
            <a:r>
              <a:rPr lang="en-US" sz="1400" b="1" i="1" dirty="0">
                <a:latin typeface="Georgia"/>
                <a:cs typeface="Georgia"/>
              </a:rPr>
              <a:t>P</a:t>
            </a:r>
            <a:r>
              <a:rPr lang="en-US" sz="1400" b="1" dirty="0">
                <a:latin typeface="Georgia"/>
                <a:cs typeface="Georgia"/>
              </a:rPr>
              <a:t>) is 10</a:t>
            </a:r>
            <a:r>
              <a:rPr lang="en-US" sz="1400" b="1" dirty="0" smtClean="0">
                <a:latin typeface="Georgia"/>
                <a:cs typeface="Georgia"/>
              </a:rPr>
              <a:t>%</a:t>
            </a:r>
          </a:p>
          <a:p>
            <a:pPr eaLnBrk="1" hangingPunct="1">
              <a:buFont typeface="Wingdings" charset="0"/>
              <a:buNone/>
            </a:pPr>
            <a:r>
              <a:rPr lang="en-US" sz="1400" b="1" dirty="0" smtClean="0">
                <a:latin typeface="Georgia"/>
                <a:cs typeface="Georgia"/>
              </a:rPr>
              <a:t>In this case problem </a:t>
            </a:r>
            <a:r>
              <a:rPr lang="en-US" sz="1400" b="1" dirty="0">
                <a:latin typeface="Georgia"/>
                <a:cs typeface="Georgia"/>
              </a:rPr>
              <a:t>can be sped up by a maximum of a factor of </a:t>
            </a:r>
            <a:r>
              <a:rPr lang="en-US" sz="1400" b="1" dirty="0" smtClean="0">
                <a:latin typeface="Georgia"/>
                <a:cs typeface="Georgia"/>
              </a:rPr>
              <a:t>10 </a:t>
            </a:r>
            <a:endParaRPr lang="en-US" sz="1400" b="1" dirty="0">
              <a:latin typeface="Georgia"/>
              <a:cs typeface="Georgia"/>
            </a:endParaRPr>
          </a:p>
          <a:p>
            <a:pPr eaLnBrk="1" hangingPunct="1">
              <a:buFont typeface="Wingdings" charset="0"/>
              <a:buNone/>
            </a:pPr>
            <a:r>
              <a:rPr lang="en-US" sz="1400" b="1" dirty="0">
                <a:latin typeface="Georgia"/>
                <a:cs typeface="Georgia"/>
              </a:rPr>
              <a:t>N</a:t>
            </a:r>
            <a:r>
              <a:rPr lang="en-US" sz="1400" b="1" dirty="0" smtClean="0">
                <a:latin typeface="Georgia"/>
                <a:cs typeface="Georgia"/>
              </a:rPr>
              <a:t>o </a:t>
            </a:r>
            <a:r>
              <a:rPr lang="en-US" sz="1400" b="1" dirty="0">
                <a:latin typeface="Georgia"/>
                <a:cs typeface="Georgia"/>
              </a:rPr>
              <a:t>matter how large </a:t>
            </a:r>
            <a:r>
              <a:rPr lang="en-US" sz="1400" b="1" i="1" dirty="0" smtClean="0">
                <a:latin typeface="Georgia"/>
                <a:cs typeface="Georgia"/>
              </a:rPr>
              <a:t>N</a:t>
            </a:r>
            <a:r>
              <a:rPr lang="en-US" sz="1400" b="1" dirty="0" smtClean="0">
                <a:latin typeface="Georgia"/>
                <a:cs typeface="Georgia"/>
              </a:rPr>
              <a:t> is (i.e. #processors/cores)</a:t>
            </a:r>
            <a:endParaRPr lang="en-US" sz="1400" b="1" dirty="0">
              <a:latin typeface="Georgia"/>
              <a:cs typeface="Georg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pPr eaLnBrk="1" hangingPunct="1"/>
            <a:r>
              <a:rPr lang="en-US">
                <a:latin typeface="Georgia"/>
                <a:cs typeface="Georgia"/>
              </a:rPr>
              <a:t>Fine Grained Parallelism Challenges</a:t>
            </a:r>
          </a:p>
        </p:txBody>
      </p:sp>
      <p:sp>
        <p:nvSpPr>
          <p:cNvPr id="20483" name="Rectangle 3"/>
          <p:cNvSpPr>
            <a:spLocks noGrp="1" noChangeArrowheads="1"/>
          </p:cNvSpPr>
          <p:nvPr>
            <p:ph idx="1"/>
          </p:nvPr>
        </p:nvSpPr>
        <p:spPr>
          <a:xfrm>
            <a:off x="825499" y="1169988"/>
            <a:ext cx="7804151" cy="4151312"/>
          </a:xfrm>
        </p:spPr>
        <p:txBody>
          <a:bodyPr/>
          <a:lstStyle/>
          <a:p>
            <a:pPr marL="455613" indent="-457200" eaLnBrk="1" hangingPunct="1">
              <a:buFont typeface="Arial"/>
              <a:buChar char="•"/>
              <a:defRPr/>
            </a:pPr>
            <a:r>
              <a:rPr lang="en-US" dirty="0">
                <a:latin typeface="Georgia"/>
                <a:cs typeface="Georgia"/>
              </a:rPr>
              <a:t>How to decompose the application into units of work that can be executed in parallel?</a:t>
            </a:r>
          </a:p>
          <a:p>
            <a:pPr marL="455613" indent="-457200" eaLnBrk="1" hangingPunct="1">
              <a:buFont typeface="Arial"/>
              <a:buChar char="•"/>
              <a:defRPr/>
            </a:pPr>
            <a:r>
              <a:rPr lang="en-US" dirty="0">
                <a:latin typeface="Georgia"/>
                <a:cs typeface="Georgia"/>
              </a:rPr>
              <a:t>How to properly scale the parallelism?</a:t>
            </a:r>
          </a:p>
          <a:p>
            <a:pPr marL="455613" indent="-457200" eaLnBrk="1" hangingPunct="1">
              <a:buFont typeface="Arial"/>
              <a:buChar char="•"/>
              <a:defRPr/>
            </a:pPr>
            <a:r>
              <a:rPr lang="en-US" dirty="0">
                <a:latin typeface="Georgia"/>
                <a:cs typeface="Georgia"/>
              </a:rPr>
              <a:t>As per Amdahl</a:t>
            </a:r>
            <a:r>
              <a:rPr lang="ja-JP" altLang="en-US" dirty="0">
                <a:latin typeface="Georgia"/>
                <a:cs typeface="Georgia"/>
              </a:rPr>
              <a:t>’</a:t>
            </a:r>
            <a:r>
              <a:rPr lang="en-US" dirty="0">
                <a:latin typeface="Georgia"/>
                <a:cs typeface="Georgia"/>
              </a:rPr>
              <a:t>s law, look to maximize the parallelizable portion of the application</a:t>
            </a:r>
          </a:p>
          <a:p>
            <a:pPr marL="455613" indent="-457200" eaLnBrk="1" hangingPunct="1">
              <a:buFont typeface="Arial"/>
              <a:buChar char="•"/>
              <a:defRPr/>
            </a:pPr>
            <a:r>
              <a:rPr lang="en-US" dirty="0">
                <a:latin typeface="Georgia"/>
                <a:cs typeface="Georgia"/>
              </a:rPr>
              <a:t>Need new techniques, frameworks &amp; </a:t>
            </a:r>
            <a:r>
              <a:rPr lang="en-US" dirty="0" smtClean="0">
                <a:latin typeface="Georgia"/>
                <a:cs typeface="Georgia"/>
              </a:rPr>
              <a:t>libraries</a:t>
            </a:r>
            <a:endParaRPr lang="en-US" dirty="0">
              <a:latin typeface="Georgia"/>
              <a:cs typeface="Georgia"/>
            </a:endParaRPr>
          </a:p>
          <a:p>
            <a:pPr eaLnBrk="1" hangingPunct="1">
              <a:defRPr/>
            </a:pPr>
            <a:endParaRPr lang="en-US" dirty="0">
              <a:latin typeface="Georgia"/>
              <a:cs typeface="Georg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pPr eaLnBrk="1" hangingPunct="1"/>
            <a:r>
              <a:rPr lang="en-US" dirty="0" smtClean="0">
                <a:latin typeface="Georgia"/>
                <a:cs typeface="Georgia"/>
              </a:rPr>
              <a:t>Divide-and-Conquer</a:t>
            </a:r>
            <a:endParaRPr lang="en-US" dirty="0">
              <a:latin typeface="Georgia"/>
              <a:cs typeface="Georgia"/>
            </a:endParaRPr>
          </a:p>
        </p:txBody>
      </p:sp>
      <p:sp>
        <p:nvSpPr>
          <p:cNvPr id="2" name="TextBox 1"/>
          <p:cNvSpPr txBox="1"/>
          <p:nvPr/>
        </p:nvSpPr>
        <p:spPr>
          <a:xfrm>
            <a:off x="1346200" y="1574800"/>
            <a:ext cx="7569200" cy="1717393"/>
          </a:xfrm>
          <a:prstGeom prst="rect">
            <a:avLst/>
          </a:prstGeom>
          <a:noFill/>
        </p:spPr>
        <p:txBody>
          <a:bodyPr wrap="square" rtlCol="0">
            <a:spAutoFit/>
          </a:bodyPr>
          <a:lstStyle/>
          <a:p>
            <a:pPr>
              <a:spcBef>
                <a:spcPct val="20000"/>
              </a:spcBef>
              <a:buNone/>
              <a:defRPr/>
            </a:pPr>
            <a:r>
              <a:rPr lang="en-US" sz="2400" dirty="0">
                <a:solidFill>
                  <a:srgbClr val="2467A4"/>
                </a:solidFill>
                <a:latin typeface="Georgia"/>
                <a:cs typeface="Georgia"/>
              </a:rPr>
              <a:t>Much before </a:t>
            </a:r>
            <a:r>
              <a:rPr lang="en-US" sz="2400" dirty="0" smtClean="0">
                <a:solidFill>
                  <a:srgbClr val="2467A4"/>
                </a:solidFill>
                <a:latin typeface="Georgia"/>
                <a:cs typeface="Georgia"/>
              </a:rPr>
              <a:t>computers </a:t>
            </a:r>
          </a:p>
          <a:p>
            <a:pPr>
              <a:spcBef>
                <a:spcPct val="20000"/>
              </a:spcBef>
              <a:buNone/>
              <a:defRPr/>
            </a:pPr>
            <a:endParaRPr lang="en-US" sz="2400" dirty="0" smtClean="0">
              <a:solidFill>
                <a:srgbClr val="2467A4"/>
              </a:solidFill>
              <a:latin typeface="Georgia"/>
              <a:cs typeface="Georgia"/>
            </a:endParaRPr>
          </a:p>
          <a:p>
            <a:pPr>
              <a:spcBef>
                <a:spcPct val="20000"/>
              </a:spcBef>
              <a:buNone/>
              <a:defRPr/>
            </a:pPr>
            <a:r>
              <a:rPr lang="en-US" sz="2400" dirty="0" smtClean="0">
                <a:solidFill>
                  <a:srgbClr val="2467A4"/>
                </a:solidFill>
                <a:latin typeface="Georgia"/>
                <a:cs typeface="Georgia"/>
              </a:rPr>
              <a:t>Basic </a:t>
            </a:r>
            <a:r>
              <a:rPr lang="en-US" sz="2400" dirty="0">
                <a:solidFill>
                  <a:srgbClr val="2467A4"/>
                </a:solidFill>
                <a:latin typeface="Georgia"/>
                <a:cs typeface="Georgia"/>
              </a:rPr>
              <a:t>example : </a:t>
            </a:r>
          </a:p>
          <a:p>
            <a:pPr lvl="1">
              <a:spcBef>
                <a:spcPct val="20000"/>
              </a:spcBef>
              <a:buNone/>
              <a:defRPr/>
            </a:pPr>
            <a:r>
              <a:rPr lang="en-US" dirty="0">
                <a:solidFill>
                  <a:schemeClr val="bg2"/>
                </a:solidFill>
                <a:latin typeface="Georgia"/>
                <a:cs typeface="Georgia"/>
              </a:rPr>
              <a:t>How mail gets delivered </a:t>
            </a:r>
          </a:p>
        </p:txBody>
      </p:sp>
    </p:spTree>
    <p:custDataLst>
      <p:tags r:id="rId1"/>
    </p:custDataLst>
    <p:extLst>
      <p:ext uri="{BB962C8B-B14F-4D97-AF65-F5344CB8AC3E}">
        <p14:creationId xmlns:p14="http://schemas.microsoft.com/office/powerpoint/2010/main" val="172630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extLst mod="1">
    <p:ext uri="{E180D4A7-C9FB-4DFB-919C-405C955672EB}">
      <p14:showEvtLst xmlns:p14="http://schemas.microsoft.com/office/powerpoint/2010/main">
        <p14:playEvt time="12648" objId="3"/>
        <p14:pauseEvt time="65728" objId="3"/>
        <p14:stopEvt time="75609" objId="3"/>
      </p14:showEvt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pPr eaLnBrk="1" hangingPunct="1"/>
            <a:r>
              <a:rPr lang="en-US" dirty="0">
                <a:latin typeface="Georgia"/>
                <a:cs typeface="Georgia"/>
              </a:rPr>
              <a:t>Divide-and-Conquer algorithm</a:t>
            </a:r>
          </a:p>
        </p:txBody>
      </p:sp>
      <p:sp>
        <p:nvSpPr>
          <p:cNvPr id="21507" name="Rectangle 3"/>
          <p:cNvSpPr>
            <a:spLocks noGrp="1" noChangeArrowheads="1"/>
          </p:cNvSpPr>
          <p:nvPr>
            <p:ph idx="1"/>
          </p:nvPr>
        </p:nvSpPr>
        <p:spPr>
          <a:xfrm>
            <a:off x="1076853" y="1461030"/>
            <a:ext cx="7635347" cy="4190470"/>
          </a:xfrm>
        </p:spPr>
        <p:txBody>
          <a:bodyPr/>
          <a:lstStyle/>
          <a:p>
            <a:pPr marL="57150" indent="0">
              <a:buNone/>
              <a:defRPr/>
            </a:pPr>
            <a:r>
              <a:rPr lang="en-US" sz="4000" b="1" dirty="0">
                <a:solidFill>
                  <a:srgbClr val="2467A4"/>
                </a:solidFill>
                <a:latin typeface="Georgia"/>
                <a:cs typeface="Georgia"/>
              </a:rPr>
              <a:t>Recursively</a:t>
            </a:r>
            <a:r>
              <a:rPr lang="en-US" sz="4000" dirty="0" smtClean="0">
                <a:latin typeface="Georgia"/>
                <a:cs typeface="Georgia"/>
              </a:rPr>
              <a:t> </a:t>
            </a:r>
            <a:r>
              <a:rPr lang="en-US" sz="4000" b="1" dirty="0">
                <a:solidFill>
                  <a:srgbClr val="2467A4"/>
                </a:solidFill>
                <a:latin typeface="Georgia"/>
                <a:cs typeface="Georgia"/>
              </a:rPr>
              <a:t>break down the problem into sub problems</a:t>
            </a:r>
          </a:p>
          <a:p>
            <a:pPr marL="457200" lvl="1" indent="0" eaLnBrk="1" hangingPunct="1">
              <a:buNone/>
              <a:defRPr/>
            </a:pPr>
            <a:endParaRPr lang="en-US" sz="4000" b="1" dirty="0">
              <a:solidFill>
                <a:srgbClr val="2467A4"/>
              </a:solidFill>
              <a:latin typeface="Georgia"/>
              <a:cs typeface="Georgia"/>
            </a:endParaRPr>
          </a:p>
          <a:p>
            <a:pPr marL="57150" indent="0">
              <a:buNone/>
              <a:defRPr/>
            </a:pPr>
            <a:r>
              <a:rPr lang="en-US" sz="4000" b="1" dirty="0">
                <a:solidFill>
                  <a:srgbClr val="2467A4"/>
                </a:solidFill>
                <a:latin typeface="Georgia"/>
                <a:cs typeface="Georgia"/>
              </a:rPr>
              <a:t>Combine the solutions to </a:t>
            </a:r>
            <a:r>
              <a:rPr lang="en-US" sz="4000" b="1" dirty="0" smtClean="0">
                <a:solidFill>
                  <a:srgbClr val="2467A4"/>
                </a:solidFill>
                <a:latin typeface="Georgia"/>
                <a:cs typeface="Georgia"/>
              </a:rPr>
              <a:t>sub-problems </a:t>
            </a:r>
            <a:r>
              <a:rPr lang="en-US" sz="4000" b="1" dirty="0">
                <a:solidFill>
                  <a:srgbClr val="2467A4"/>
                </a:solidFill>
                <a:latin typeface="Georgia"/>
                <a:cs typeface="Georgia"/>
              </a:rPr>
              <a:t>to arrive at final </a:t>
            </a:r>
            <a:r>
              <a:rPr lang="en-US" sz="4000" b="1" dirty="0" smtClean="0">
                <a:solidFill>
                  <a:srgbClr val="2467A4"/>
                </a:solidFill>
                <a:latin typeface="Georgia"/>
                <a:cs typeface="Georgia"/>
              </a:rPr>
              <a:t>result</a:t>
            </a:r>
            <a:endParaRPr lang="en-US" sz="4000" dirty="0">
              <a:latin typeface="Georgia"/>
              <a:cs typeface="Georgia"/>
            </a:endParaRPr>
          </a:p>
          <a:p>
            <a:pPr eaLnBrk="1" hangingPunct="1">
              <a:defRPr/>
            </a:pPr>
            <a:endParaRPr lang="en-US" sz="4000" dirty="0">
              <a:latin typeface="Georgia"/>
              <a:cs typeface="Georgia"/>
            </a:endParaRPr>
          </a:p>
          <a:p>
            <a:pPr lvl="1" eaLnBrk="1" hangingPunct="1">
              <a:buFont typeface="Arial" charset="0"/>
              <a:buNone/>
              <a:defRPr/>
            </a:pPr>
            <a:endParaRPr lang="en-US" sz="4000" dirty="0">
              <a:latin typeface="Georgia"/>
              <a:cs typeface="Georgi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4916" y="939272"/>
            <a:ext cx="7998884" cy="4824412"/>
          </a:xfrm>
        </p:spPr>
        <p:txBody>
          <a:bodyPr/>
          <a:lstStyle/>
          <a:p>
            <a:pPr marL="0" indent="0">
              <a:buNone/>
            </a:pPr>
            <a:endParaRPr lang="en-US" sz="5400" dirty="0" smtClean="0">
              <a:latin typeface="Georgia"/>
              <a:cs typeface="Georgia"/>
            </a:endParaRPr>
          </a:p>
          <a:p>
            <a:pPr marL="0" indent="0">
              <a:buNone/>
            </a:pPr>
            <a:r>
              <a:rPr lang="en-US" sz="5400" dirty="0" smtClean="0">
                <a:latin typeface="Georgia"/>
                <a:cs typeface="Georgia"/>
              </a:rPr>
              <a:t>How does this help us in achieving fine grained parallelism?</a:t>
            </a:r>
            <a:endParaRPr lang="en-US" sz="5400" dirty="0">
              <a:latin typeface="Georgia"/>
              <a:cs typeface="Georgia"/>
            </a:endParaRPr>
          </a:p>
        </p:txBody>
      </p:sp>
    </p:spTree>
    <p:extLst>
      <p:ext uri="{BB962C8B-B14F-4D97-AF65-F5344CB8AC3E}">
        <p14:creationId xmlns:p14="http://schemas.microsoft.com/office/powerpoint/2010/main" val="675014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eaLnBrk="1" hangingPunct="1"/>
            <a:r>
              <a:rPr lang="en-US">
                <a:latin typeface="Georgia"/>
                <a:cs typeface="Georgia"/>
              </a:rPr>
              <a:t>Fork-Join framework</a:t>
            </a:r>
          </a:p>
        </p:txBody>
      </p:sp>
      <p:pic>
        <p:nvPicPr>
          <p:cNvPr id="95234"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gray">
          <a:xfrm>
            <a:off x="2071688" y="963613"/>
            <a:ext cx="47625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 name="TextBox 11"/>
          <p:cNvSpPr txBox="1">
            <a:spLocks noChangeArrowheads="1"/>
          </p:cNvSpPr>
          <p:nvPr/>
        </p:nvSpPr>
        <p:spPr bwMode="auto">
          <a:xfrm>
            <a:off x="1879600" y="5849938"/>
            <a:ext cx="307435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Font typeface="Wingdings" charset="0"/>
              <a:buNone/>
            </a:pPr>
            <a:r>
              <a:rPr lang="en-US" sz="800" i="1" dirty="0" smtClean="0">
                <a:latin typeface="Georgia"/>
                <a:cs typeface="Georgia"/>
                <a:hlinkClick r:id="rId4"/>
              </a:rPr>
              <a:t>Source: http</a:t>
            </a:r>
            <a:r>
              <a:rPr lang="en-US" sz="800" i="1" dirty="0">
                <a:latin typeface="Georgia"/>
                <a:cs typeface="Georgia"/>
                <a:hlinkClick r:id="rId4"/>
              </a:rPr>
              <a:t>://www.flickr.com/photos/volundur/174358956</a:t>
            </a:r>
            <a:r>
              <a:rPr lang="en-US" sz="800" i="1" dirty="0" smtClean="0">
                <a:latin typeface="Georgia"/>
                <a:cs typeface="Georgia"/>
                <a:hlinkClick r:id="rId4"/>
              </a:rPr>
              <a:t>/</a:t>
            </a:r>
            <a:endParaRPr lang="en-US" sz="800" i="1" dirty="0">
              <a:latin typeface="Georgia"/>
              <a:cs typeface="Georg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a:xfrm>
            <a:off x="1068917" y="346604"/>
            <a:ext cx="8496300" cy="512762"/>
          </a:xfrm>
        </p:spPr>
        <p:txBody>
          <a:bodyPr/>
          <a:lstStyle/>
          <a:p>
            <a:pPr eaLnBrk="1" hangingPunct="1"/>
            <a:r>
              <a:rPr lang="en-US" dirty="0" smtClean="0">
                <a:latin typeface="Georgia"/>
                <a:cs typeface="Georgia"/>
              </a:rPr>
              <a:t>Fork Join Framework </a:t>
            </a:r>
            <a:endParaRPr lang="en-US" dirty="0">
              <a:latin typeface="Georgia"/>
              <a:cs typeface="Georgia"/>
            </a:endParaRPr>
          </a:p>
        </p:txBody>
      </p:sp>
      <p:sp>
        <p:nvSpPr>
          <p:cNvPr id="21507" name="Rectangle 3"/>
          <p:cNvSpPr>
            <a:spLocks noGrp="1" noChangeArrowheads="1"/>
          </p:cNvSpPr>
          <p:nvPr>
            <p:ph idx="1"/>
          </p:nvPr>
        </p:nvSpPr>
        <p:spPr>
          <a:xfrm>
            <a:off x="949855" y="974196"/>
            <a:ext cx="6608762" cy="4735512"/>
          </a:xfrm>
        </p:spPr>
        <p:txBody>
          <a:bodyPr/>
          <a:lstStyle/>
          <a:p>
            <a:pPr marL="0" indent="0" eaLnBrk="1" hangingPunct="1">
              <a:buNone/>
              <a:defRPr/>
            </a:pPr>
            <a:r>
              <a:rPr lang="en-US" dirty="0" smtClean="0">
                <a:latin typeface="Georgia"/>
                <a:cs typeface="Georgia"/>
              </a:rPr>
              <a:t>Parallel version of Divide </a:t>
            </a:r>
            <a:r>
              <a:rPr lang="en-US" dirty="0">
                <a:latin typeface="Georgia"/>
                <a:cs typeface="Georgia"/>
              </a:rPr>
              <a:t>and </a:t>
            </a:r>
            <a:r>
              <a:rPr lang="en-US" dirty="0" smtClean="0">
                <a:latin typeface="Georgia"/>
                <a:cs typeface="Georgia"/>
              </a:rPr>
              <a:t>Conquer </a:t>
            </a:r>
            <a:endParaRPr lang="en-US" dirty="0">
              <a:latin typeface="Georgia"/>
              <a:cs typeface="Georgia"/>
            </a:endParaRPr>
          </a:p>
          <a:p>
            <a:pPr marL="914400" lvl="1" indent="-457200" eaLnBrk="1" hangingPunct="1">
              <a:buFont typeface="+mj-lt"/>
              <a:buAutoNum type="arabicPeriod"/>
              <a:defRPr/>
            </a:pPr>
            <a:r>
              <a:rPr lang="en-US" dirty="0">
                <a:latin typeface="Georgia"/>
                <a:cs typeface="Georgia"/>
              </a:rPr>
              <a:t>Recursively break down the problem into sub </a:t>
            </a:r>
            <a:r>
              <a:rPr lang="en-US" dirty="0" smtClean="0">
                <a:latin typeface="Georgia"/>
                <a:cs typeface="Georgia"/>
              </a:rPr>
              <a:t>problems</a:t>
            </a:r>
          </a:p>
          <a:p>
            <a:pPr marL="914400" lvl="1" indent="-457200" eaLnBrk="1" hangingPunct="1">
              <a:buFont typeface="+mj-lt"/>
              <a:buAutoNum type="arabicPeriod"/>
              <a:defRPr/>
            </a:pPr>
            <a:r>
              <a:rPr lang="en-US" dirty="0" smtClean="0">
                <a:latin typeface="Georgia"/>
                <a:cs typeface="Georgia"/>
              </a:rPr>
              <a:t>Solve the sub problems in parallel</a:t>
            </a:r>
            <a:endParaRPr lang="en-US" dirty="0">
              <a:latin typeface="Georgia"/>
              <a:cs typeface="Georgia"/>
            </a:endParaRPr>
          </a:p>
          <a:p>
            <a:pPr marL="914400" lvl="1" indent="-457200" eaLnBrk="1" hangingPunct="1">
              <a:buFont typeface="+mj-lt"/>
              <a:buAutoNum type="arabicPeriod"/>
              <a:defRPr/>
            </a:pPr>
            <a:r>
              <a:rPr lang="en-US" dirty="0">
                <a:latin typeface="Georgia"/>
                <a:cs typeface="Georgia"/>
              </a:rPr>
              <a:t>Combine the solutions to sub-problems to arrive at final result</a:t>
            </a:r>
          </a:p>
          <a:p>
            <a:pPr marL="0" indent="0" eaLnBrk="1" hangingPunct="1">
              <a:defRPr/>
            </a:pPr>
            <a:endParaRPr lang="en-US" dirty="0">
              <a:latin typeface="Georgia"/>
              <a:cs typeface="Georgia"/>
            </a:endParaRPr>
          </a:p>
          <a:p>
            <a:pPr marL="0" indent="0" eaLnBrk="1" hangingPunct="1">
              <a:buNone/>
              <a:defRPr/>
            </a:pPr>
            <a:r>
              <a:rPr lang="en-US" dirty="0">
                <a:latin typeface="Georgia"/>
                <a:cs typeface="Georgia"/>
              </a:rPr>
              <a:t>General Form</a:t>
            </a:r>
          </a:p>
          <a:p>
            <a:pPr eaLnBrk="1" hangingPunct="1">
              <a:defRPr/>
            </a:pPr>
            <a:endParaRPr lang="en-US" dirty="0">
              <a:latin typeface="Georgia"/>
              <a:cs typeface="Georgia"/>
            </a:endParaRPr>
          </a:p>
          <a:p>
            <a:pPr eaLnBrk="1" hangingPunct="1">
              <a:defRPr/>
            </a:pPr>
            <a:endParaRPr lang="en-US" dirty="0">
              <a:latin typeface="Georgia"/>
              <a:cs typeface="Georgia"/>
            </a:endParaRPr>
          </a:p>
          <a:p>
            <a:pPr lvl="1" eaLnBrk="1" hangingPunct="1">
              <a:buFont typeface="Arial" charset="0"/>
              <a:buNone/>
              <a:defRPr/>
            </a:pPr>
            <a:endParaRPr lang="en-US" dirty="0">
              <a:latin typeface="Georgia"/>
              <a:cs typeface="Georgia"/>
            </a:endParaRPr>
          </a:p>
        </p:txBody>
      </p:sp>
      <p:pic>
        <p:nvPicPr>
          <p:cNvPr id="21510"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gray">
          <a:xfrm>
            <a:off x="3207278" y="3718455"/>
            <a:ext cx="4820020" cy="259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709772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5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pPr eaLnBrk="1" hangingPunct="1"/>
            <a:r>
              <a:rPr lang="en-US">
                <a:latin typeface="Georgia"/>
                <a:cs typeface="Georgia"/>
              </a:rPr>
              <a:t>Fork-Join framework</a:t>
            </a:r>
          </a:p>
        </p:txBody>
      </p:sp>
      <p:pic>
        <p:nvPicPr>
          <p:cNvPr id="97282" name="Picture 7"/>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gray">
          <a:xfrm>
            <a:off x="1117600" y="965200"/>
            <a:ext cx="6164263"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 name="TextBox 11"/>
          <p:cNvSpPr txBox="1">
            <a:spLocks noChangeArrowheads="1"/>
          </p:cNvSpPr>
          <p:nvPr/>
        </p:nvSpPr>
        <p:spPr bwMode="auto">
          <a:xfrm>
            <a:off x="867833" y="6091238"/>
            <a:ext cx="69907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Font typeface="Wingdings" charset="0"/>
              <a:buNone/>
            </a:pPr>
            <a:r>
              <a:rPr lang="en-US" sz="800" i="1" dirty="0" smtClean="0">
                <a:latin typeface="Georgia"/>
                <a:cs typeface="Georgia"/>
              </a:rPr>
              <a:t>Source: http</a:t>
            </a:r>
            <a:r>
              <a:rPr lang="en-US" sz="800" i="1" dirty="0">
                <a:latin typeface="Georgia"/>
                <a:cs typeface="Georgia"/>
              </a:rPr>
              <a:t>://</a:t>
            </a:r>
            <a:r>
              <a:rPr lang="en-US" sz="800" i="1" dirty="0" err="1">
                <a:latin typeface="Georgia"/>
                <a:cs typeface="Georgia"/>
              </a:rPr>
              <a:t>blogs.msdn.com</a:t>
            </a:r>
            <a:r>
              <a:rPr lang="en-US" sz="800" i="1" dirty="0">
                <a:latin typeface="Georgia"/>
                <a:cs typeface="Georgia"/>
              </a:rPr>
              <a:t>/b/</a:t>
            </a:r>
            <a:r>
              <a:rPr lang="en-US" sz="800" i="1" dirty="0" err="1">
                <a:latin typeface="Georgia"/>
                <a:cs typeface="Georgia"/>
              </a:rPr>
              <a:t>ddperf</a:t>
            </a:r>
            <a:r>
              <a:rPr lang="en-US" sz="800" i="1" dirty="0">
                <a:latin typeface="Georgia"/>
                <a:cs typeface="Georgia"/>
              </a:rPr>
              <a:t>/archive/2009/04/29/parallel-scalability-isn-t-child-s-play-part-2-amdahl-s-law-vs-gunther-s-law.aspx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pPr eaLnBrk="1" hangingPunct="1"/>
            <a:r>
              <a:rPr lang="en-US">
                <a:latin typeface="Georgia"/>
                <a:cs typeface="Georgia"/>
              </a:rPr>
              <a:t>Java library for Fork–Join framework</a:t>
            </a:r>
          </a:p>
        </p:txBody>
      </p:sp>
      <p:sp>
        <p:nvSpPr>
          <p:cNvPr id="101378" name="Rectangle 3"/>
          <p:cNvSpPr>
            <a:spLocks noGrp="1" noChangeArrowheads="1"/>
          </p:cNvSpPr>
          <p:nvPr>
            <p:ph idx="1"/>
          </p:nvPr>
        </p:nvSpPr>
        <p:spPr>
          <a:xfrm>
            <a:off x="1166813" y="1803400"/>
            <a:ext cx="7724775" cy="4004733"/>
          </a:xfrm>
        </p:spPr>
        <p:txBody>
          <a:bodyPr/>
          <a:lstStyle/>
          <a:p>
            <a:pPr marL="0" indent="0" eaLnBrk="1" hangingPunct="1">
              <a:buNone/>
            </a:pPr>
            <a:r>
              <a:rPr lang="en-US" dirty="0" smtClean="0">
                <a:latin typeface="Georgia"/>
                <a:cs typeface="Georgia"/>
              </a:rPr>
              <a:t>Started with JSR </a:t>
            </a:r>
            <a:r>
              <a:rPr lang="en-US" dirty="0">
                <a:latin typeface="Georgia"/>
                <a:cs typeface="Georgia"/>
              </a:rPr>
              <a:t>166 </a:t>
            </a:r>
            <a:r>
              <a:rPr lang="en-US" dirty="0" smtClean="0">
                <a:latin typeface="Georgia"/>
                <a:cs typeface="Georgia"/>
              </a:rPr>
              <a:t>efforts</a:t>
            </a:r>
          </a:p>
          <a:p>
            <a:pPr eaLnBrk="1" hangingPunct="1">
              <a:buFont typeface="Wingdings" charset="2"/>
              <a:buChar char="§"/>
            </a:pPr>
            <a:endParaRPr lang="en-US" dirty="0" smtClean="0">
              <a:latin typeface="Georgia"/>
              <a:cs typeface="Georgia"/>
            </a:endParaRPr>
          </a:p>
          <a:p>
            <a:pPr marL="0" indent="0" eaLnBrk="1" hangingPunct="1">
              <a:buNone/>
            </a:pPr>
            <a:r>
              <a:rPr lang="en-US" dirty="0" smtClean="0">
                <a:latin typeface="Georgia"/>
                <a:cs typeface="Georgia"/>
              </a:rPr>
              <a:t>JDK 7 includes it in </a:t>
            </a:r>
            <a:r>
              <a:rPr lang="en-US" dirty="0" err="1" smtClean="0">
                <a:latin typeface="Georgia"/>
                <a:cs typeface="Georgia"/>
              </a:rPr>
              <a:t>java.util.concurrent</a:t>
            </a:r>
            <a:endParaRPr lang="en-US" dirty="0">
              <a:latin typeface="Georgia"/>
              <a:cs typeface="Georgia"/>
            </a:endParaRPr>
          </a:p>
          <a:p>
            <a:pPr eaLnBrk="1" hangingPunct="1">
              <a:buFont typeface="Wingdings" charset="2"/>
              <a:buChar char="§"/>
            </a:pPr>
            <a:endParaRPr lang="en-US" dirty="0" smtClean="0">
              <a:latin typeface="Georgia"/>
              <a:cs typeface="Georgia"/>
            </a:endParaRPr>
          </a:p>
          <a:p>
            <a:pPr marL="0" indent="0" eaLnBrk="1" hangingPunct="1">
              <a:buNone/>
            </a:pPr>
            <a:r>
              <a:rPr lang="en-US" dirty="0" smtClean="0">
                <a:latin typeface="Georgia"/>
                <a:cs typeface="Georgia"/>
              </a:rPr>
              <a:t>Can </a:t>
            </a:r>
            <a:r>
              <a:rPr lang="en-US" dirty="0">
                <a:latin typeface="Georgia"/>
                <a:cs typeface="Georgia"/>
              </a:rPr>
              <a:t>be used with JDK 6. </a:t>
            </a:r>
            <a:endParaRPr lang="en-US" dirty="0" smtClean="0">
              <a:latin typeface="Georgia"/>
              <a:cs typeface="Georgia"/>
            </a:endParaRPr>
          </a:p>
          <a:p>
            <a:pPr lvl="2">
              <a:buFont typeface="Wingdings" charset="2"/>
              <a:buChar char="§"/>
            </a:pPr>
            <a:r>
              <a:rPr lang="en-US" dirty="0" smtClean="0">
                <a:latin typeface="Georgia"/>
                <a:cs typeface="Georgia"/>
              </a:rPr>
              <a:t>Download </a:t>
            </a:r>
            <a:r>
              <a:rPr lang="en-US" dirty="0">
                <a:latin typeface="Georgia"/>
                <a:cs typeface="Georgia"/>
              </a:rPr>
              <a:t>jsr166y package </a:t>
            </a:r>
            <a:r>
              <a:rPr lang="en-US" dirty="0" smtClean="0">
                <a:latin typeface="Georgia"/>
                <a:cs typeface="Georgia"/>
              </a:rPr>
              <a:t>maintained </a:t>
            </a:r>
            <a:r>
              <a:rPr lang="en-US" dirty="0">
                <a:latin typeface="Georgia"/>
                <a:cs typeface="Georgia"/>
              </a:rPr>
              <a:t>by Doug </a:t>
            </a:r>
            <a:r>
              <a:rPr lang="en-US" dirty="0" smtClean="0">
                <a:latin typeface="Georgia"/>
                <a:cs typeface="Georgia"/>
              </a:rPr>
              <a:t>Lea </a:t>
            </a:r>
          </a:p>
          <a:p>
            <a:pPr lvl="2">
              <a:buFont typeface="Wingdings" charset="2"/>
              <a:buChar char="§"/>
            </a:pPr>
            <a:r>
              <a:rPr lang="en-US" dirty="0">
                <a:latin typeface="Georgia"/>
                <a:cs typeface="Georgia"/>
                <a:hlinkClick r:id="rId4"/>
              </a:rPr>
              <a:t>http://gee.cs.oswego.edu/dl/concurrency-interest/</a:t>
            </a:r>
            <a:r>
              <a:rPr lang="en-US" dirty="0">
                <a:latin typeface="Georgia"/>
                <a:cs typeface="Georgia"/>
              </a:rPr>
              <a:t> </a:t>
            </a:r>
            <a:endParaRPr lang="en-US" dirty="0" smtClean="0">
              <a:latin typeface="Georgia"/>
              <a:cs typeface="Georgia"/>
            </a:endParaRPr>
          </a:p>
          <a:p>
            <a:pPr lvl="1"/>
            <a:endParaRPr lang="en-US" dirty="0">
              <a:latin typeface="Georgia"/>
              <a:cs typeface="Georgia"/>
            </a:endParaRPr>
          </a:p>
          <a:p>
            <a:pPr marL="0" lvl="1" indent="0" eaLnBrk="1" hangingPunct="1">
              <a:buNone/>
            </a:pPr>
            <a:endParaRPr lang="en-US" dirty="0">
              <a:latin typeface="Georgia"/>
              <a:cs typeface="Georgi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pPr eaLnBrk="1" hangingPunct="1"/>
            <a:r>
              <a:rPr lang="en-US" dirty="0">
                <a:latin typeface="Georgia"/>
                <a:cs typeface="Georgia"/>
              </a:rPr>
              <a:t>Java library for Fork–Join framework</a:t>
            </a:r>
          </a:p>
        </p:txBody>
      </p:sp>
      <p:sp>
        <p:nvSpPr>
          <p:cNvPr id="101378" name="Rectangle 3"/>
          <p:cNvSpPr>
            <a:spLocks noGrp="1" noChangeArrowheads="1"/>
          </p:cNvSpPr>
          <p:nvPr>
            <p:ph idx="1"/>
          </p:nvPr>
        </p:nvSpPr>
        <p:spPr>
          <a:xfrm>
            <a:off x="1065213" y="1206501"/>
            <a:ext cx="6973887" cy="3251199"/>
          </a:xfrm>
        </p:spPr>
        <p:txBody>
          <a:bodyPr/>
          <a:lstStyle/>
          <a:p>
            <a:pPr marL="0" indent="0" eaLnBrk="1" hangingPunct="1">
              <a:buNone/>
            </a:pPr>
            <a:endParaRPr lang="en-US" dirty="0" smtClean="0">
              <a:latin typeface="Georgia"/>
              <a:cs typeface="Georgia"/>
            </a:endParaRPr>
          </a:p>
          <a:p>
            <a:pPr marL="0" indent="0" eaLnBrk="1" hangingPunct="1">
              <a:buNone/>
            </a:pPr>
            <a:r>
              <a:rPr lang="en-US" dirty="0" err="1" smtClean="0">
                <a:latin typeface="Georgia"/>
                <a:cs typeface="Georgia"/>
              </a:rPr>
              <a:t>ForkJoinPool</a:t>
            </a:r>
            <a:endParaRPr lang="en-US" dirty="0">
              <a:latin typeface="Georgia"/>
              <a:cs typeface="Georgia"/>
            </a:endParaRPr>
          </a:p>
          <a:p>
            <a:pPr lvl="1" eaLnBrk="1" hangingPunct="1">
              <a:buFont typeface="Wingdings" charset="0"/>
              <a:buChar char="§"/>
            </a:pPr>
            <a:r>
              <a:rPr lang="en-US" dirty="0">
                <a:latin typeface="Georgia"/>
                <a:cs typeface="Georgia"/>
              </a:rPr>
              <a:t>Executor service for running fork-join </a:t>
            </a:r>
            <a:r>
              <a:rPr lang="en-US" dirty="0" smtClean="0">
                <a:latin typeface="Georgia"/>
                <a:cs typeface="Georgia"/>
              </a:rPr>
              <a:t>tasks</a:t>
            </a:r>
            <a:endParaRPr lang="en-US" dirty="0">
              <a:latin typeface="Georgia"/>
              <a:cs typeface="Georgia"/>
            </a:endParaRPr>
          </a:p>
          <a:p>
            <a:pPr marL="0" indent="0" eaLnBrk="1" hangingPunct="1">
              <a:buNone/>
            </a:pPr>
            <a:endParaRPr lang="en-US" dirty="0" smtClean="0">
              <a:latin typeface="Georgia"/>
              <a:cs typeface="Georgia"/>
            </a:endParaRPr>
          </a:p>
          <a:p>
            <a:pPr marL="0" indent="0" eaLnBrk="1" hangingPunct="1">
              <a:buNone/>
            </a:pPr>
            <a:r>
              <a:rPr lang="en-US" dirty="0" smtClean="0">
                <a:latin typeface="Georgia"/>
                <a:cs typeface="Georgia"/>
              </a:rPr>
              <a:t>Several </a:t>
            </a:r>
            <a:r>
              <a:rPr lang="en-US" dirty="0">
                <a:latin typeface="Georgia"/>
                <a:cs typeface="Georgia"/>
              </a:rPr>
              <a:t>styles of </a:t>
            </a:r>
            <a:r>
              <a:rPr lang="en-US" dirty="0" err="1">
                <a:latin typeface="Georgia"/>
                <a:cs typeface="Georgia"/>
              </a:rPr>
              <a:t>ForkJoinTasks</a:t>
            </a:r>
            <a:endParaRPr lang="en-US" dirty="0">
              <a:latin typeface="Georgia"/>
              <a:cs typeface="Georgia"/>
            </a:endParaRPr>
          </a:p>
          <a:p>
            <a:pPr lvl="1" eaLnBrk="1" hangingPunct="1">
              <a:buFont typeface="Wingdings" charset="0"/>
              <a:buChar char="§"/>
            </a:pPr>
            <a:r>
              <a:rPr lang="en-US" dirty="0" err="1">
                <a:latin typeface="Georgia"/>
                <a:cs typeface="Georgia"/>
              </a:rPr>
              <a:t>RecursiveAction</a:t>
            </a:r>
            <a:endParaRPr lang="en-US" dirty="0">
              <a:latin typeface="Georgia"/>
              <a:cs typeface="Georgia"/>
            </a:endParaRPr>
          </a:p>
          <a:p>
            <a:pPr lvl="1" eaLnBrk="1" hangingPunct="1">
              <a:buFont typeface="Wingdings" charset="0"/>
              <a:buChar char="§"/>
            </a:pPr>
            <a:r>
              <a:rPr lang="en-US" dirty="0" err="1" smtClean="0">
                <a:latin typeface="Georgia"/>
                <a:cs typeface="Georgia"/>
              </a:rPr>
              <a:t>RecursiveTask</a:t>
            </a:r>
            <a:endParaRPr lang="en-US" dirty="0">
              <a:latin typeface="Georgia"/>
              <a:cs typeface="Georgia"/>
            </a:endParaRPr>
          </a:p>
          <a:p>
            <a:pPr marL="0" lvl="1" indent="0" eaLnBrk="1" hangingPunct="1">
              <a:buNone/>
            </a:pPr>
            <a:endParaRPr lang="en-US" dirty="0">
              <a:latin typeface="Georgia"/>
              <a:cs typeface="Georgia"/>
            </a:endParaRPr>
          </a:p>
        </p:txBody>
      </p:sp>
    </p:spTree>
    <p:custDataLst>
      <p:tags r:id="rId1"/>
    </p:custDataLst>
    <p:extLst>
      <p:ext uri="{BB962C8B-B14F-4D97-AF65-F5344CB8AC3E}">
        <p14:creationId xmlns:p14="http://schemas.microsoft.com/office/powerpoint/2010/main" val="3705278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S_106521945.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64100" y="965200"/>
            <a:ext cx="4279899" cy="5283200"/>
          </a:xfrm>
          <a:prstGeom prst="rect">
            <a:avLst/>
          </a:prstGeom>
        </p:spPr>
      </p:pic>
      <p:sp>
        <p:nvSpPr>
          <p:cNvPr id="43010" name="Rectangle 2"/>
          <p:cNvSpPr>
            <a:spLocks noGrp="1" noChangeArrowheads="1"/>
          </p:cNvSpPr>
          <p:nvPr>
            <p:ph type="title"/>
          </p:nvPr>
        </p:nvSpPr>
        <p:spPr/>
        <p:txBody>
          <a:bodyPr/>
          <a:lstStyle/>
          <a:p>
            <a:pPr eaLnBrk="1" hangingPunct="1"/>
            <a:r>
              <a:rPr lang="en-US" dirty="0">
                <a:latin typeface="Georgia"/>
                <a:cs typeface="Georgia"/>
              </a:rPr>
              <a:t>Agenda</a:t>
            </a:r>
          </a:p>
        </p:txBody>
      </p:sp>
      <p:sp>
        <p:nvSpPr>
          <p:cNvPr id="43014" name="Rectangle 5"/>
          <p:cNvSpPr>
            <a:spLocks noChangeArrowheads="1"/>
          </p:cNvSpPr>
          <p:nvPr/>
        </p:nvSpPr>
        <p:spPr bwMode="auto">
          <a:xfrm>
            <a:off x="4796367" y="889001"/>
            <a:ext cx="1141942" cy="5430838"/>
          </a:xfrm>
          <a:prstGeom prst="rect">
            <a:avLst/>
          </a:prstGeom>
          <a:gradFill rotWithShape="0">
            <a:gsLst>
              <a:gs pos="0">
                <a:schemeClr val="bg1"/>
              </a:gs>
              <a:gs pos="100000">
                <a:schemeClr val="bg1">
                  <a:alpha val="0"/>
                </a:schemeClr>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wrap="none" lIns="72000" tIns="72000" rIns="72000" bIns="72000" anchor="ctr"/>
          <a:lstStyle/>
          <a:p>
            <a:pPr eaLnBrk="0" hangingPunct="0">
              <a:spcBef>
                <a:spcPct val="0"/>
              </a:spcBef>
              <a:buClrTx/>
              <a:buFontTx/>
              <a:buNone/>
            </a:pPr>
            <a:endParaRPr lang="en-US" sz="1800">
              <a:latin typeface="Georgia"/>
              <a:cs typeface="Georgia"/>
            </a:endParaRPr>
          </a:p>
        </p:txBody>
      </p:sp>
      <p:sp>
        <p:nvSpPr>
          <p:cNvPr id="43015" name="Rectangle 3"/>
          <p:cNvSpPr>
            <a:spLocks noGrp="1" noChangeArrowheads="1"/>
          </p:cNvSpPr>
          <p:nvPr>
            <p:ph idx="1"/>
          </p:nvPr>
        </p:nvSpPr>
        <p:spPr>
          <a:xfrm>
            <a:off x="846667" y="1185863"/>
            <a:ext cx="7236883" cy="4151312"/>
          </a:xfrm>
        </p:spPr>
        <p:txBody>
          <a:bodyPr/>
          <a:lstStyle/>
          <a:p>
            <a:pPr>
              <a:buFont typeface="Arial"/>
              <a:buChar char="•"/>
            </a:pPr>
            <a:r>
              <a:rPr lang="en-US" dirty="0">
                <a:latin typeface="Georgia"/>
                <a:cs typeface="Georgia"/>
              </a:rPr>
              <a:t>Problem Statement</a:t>
            </a:r>
          </a:p>
          <a:p>
            <a:pPr>
              <a:buFont typeface="Arial"/>
              <a:buChar char="•"/>
            </a:pPr>
            <a:r>
              <a:rPr lang="en-US" dirty="0">
                <a:latin typeface="Georgia"/>
                <a:cs typeface="Georgia"/>
              </a:rPr>
              <a:t>E</a:t>
            </a:r>
            <a:r>
              <a:rPr lang="en-US" dirty="0" smtClean="0">
                <a:latin typeface="Georgia"/>
                <a:cs typeface="Georgia"/>
              </a:rPr>
              <a:t>fficiently leverage </a:t>
            </a:r>
            <a:r>
              <a:rPr lang="en-US" dirty="0">
                <a:latin typeface="Georgia"/>
                <a:cs typeface="Georgia"/>
              </a:rPr>
              <a:t>hardware</a:t>
            </a:r>
          </a:p>
          <a:p>
            <a:pPr>
              <a:buFont typeface="Arial"/>
              <a:buChar char="•"/>
            </a:pPr>
            <a:r>
              <a:rPr lang="en-US" dirty="0">
                <a:latin typeface="Georgia"/>
                <a:cs typeface="Georgia"/>
              </a:rPr>
              <a:t>Fine grained Parallelism</a:t>
            </a:r>
          </a:p>
          <a:p>
            <a:pPr>
              <a:buFont typeface="Arial"/>
              <a:buChar char="•"/>
            </a:pPr>
            <a:r>
              <a:rPr lang="en-US" dirty="0" smtClean="0">
                <a:latin typeface="Georgia"/>
                <a:cs typeface="Georgia"/>
              </a:rPr>
              <a:t>Fork</a:t>
            </a:r>
            <a:r>
              <a:rPr lang="en-US" dirty="0">
                <a:latin typeface="Georgia"/>
                <a:cs typeface="Georgia"/>
              </a:rPr>
              <a:t>-Join Framework</a:t>
            </a:r>
          </a:p>
          <a:p>
            <a:pPr>
              <a:buFont typeface="Arial"/>
              <a:buChar char="•"/>
            </a:pPr>
            <a:r>
              <a:rPr lang="en-US" dirty="0">
                <a:latin typeface="Georgia"/>
                <a:cs typeface="Georgia"/>
              </a:rPr>
              <a:t>Java 7 Implementation </a:t>
            </a:r>
          </a:p>
          <a:p>
            <a:pPr>
              <a:buFont typeface="Arial"/>
              <a:buChar char="•"/>
            </a:pPr>
            <a:r>
              <a:rPr lang="en-US" dirty="0" smtClean="0">
                <a:latin typeface="Georgia"/>
                <a:cs typeface="Georgia"/>
              </a:rPr>
              <a:t>Examples / Demo</a:t>
            </a:r>
            <a:endParaRPr lang="en-US" dirty="0">
              <a:latin typeface="Georgia"/>
              <a:cs typeface="Georgia"/>
            </a:endParaRPr>
          </a:p>
        </p:txBody>
      </p:sp>
    </p:spTree>
    <p:extLst>
      <p:ext uri="{BB962C8B-B14F-4D97-AF65-F5344CB8AC3E}">
        <p14:creationId xmlns:p14="http://schemas.microsoft.com/office/powerpoint/2010/main" val="2207801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pPr eaLnBrk="1" hangingPunct="1"/>
            <a:r>
              <a:rPr lang="en-US">
                <a:latin typeface="Georgia"/>
                <a:cs typeface="Georgia"/>
              </a:rPr>
              <a:t>Fork-Join framework</a:t>
            </a:r>
          </a:p>
        </p:txBody>
      </p:sp>
      <p:sp>
        <p:nvSpPr>
          <p:cNvPr id="99330" name="Rectangle 3"/>
          <p:cNvSpPr>
            <a:spLocks noGrp="1" noChangeArrowheads="1"/>
          </p:cNvSpPr>
          <p:nvPr>
            <p:ph idx="1"/>
          </p:nvPr>
        </p:nvSpPr>
        <p:spPr>
          <a:xfrm>
            <a:off x="1048280" y="1045105"/>
            <a:ext cx="7740120" cy="1761595"/>
          </a:xfrm>
        </p:spPr>
        <p:txBody>
          <a:bodyPr/>
          <a:lstStyle/>
          <a:p>
            <a:pPr marL="0" indent="0" eaLnBrk="1" hangingPunct="1">
              <a:lnSpc>
                <a:spcPct val="90000"/>
              </a:lnSpc>
              <a:buNone/>
            </a:pPr>
            <a:r>
              <a:rPr lang="en-US" dirty="0" smtClean="0">
                <a:latin typeface="Georgia"/>
                <a:cs typeface="Georgia"/>
              </a:rPr>
              <a:t>Executing </a:t>
            </a:r>
            <a:r>
              <a:rPr lang="en-US" dirty="0">
                <a:latin typeface="Georgia"/>
                <a:cs typeface="Georgia"/>
              </a:rPr>
              <a:t>a task </a:t>
            </a:r>
            <a:r>
              <a:rPr lang="en-US" dirty="0" smtClean="0">
                <a:latin typeface="Georgia"/>
                <a:cs typeface="Georgia"/>
              </a:rPr>
              <a:t>means… </a:t>
            </a:r>
            <a:endParaRPr lang="en-US" dirty="0">
              <a:latin typeface="Georgia"/>
              <a:cs typeface="Georgia"/>
            </a:endParaRPr>
          </a:p>
          <a:p>
            <a:pPr lvl="1" eaLnBrk="1" hangingPunct="1">
              <a:buFont typeface="Wingdings" charset="0"/>
              <a:buChar char="§"/>
            </a:pPr>
            <a:r>
              <a:rPr lang="en-US" dirty="0">
                <a:latin typeface="Georgia"/>
                <a:cs typeface="Georgia"/>
              </a:rPr>
              <a:t>Create two or more new subtasks (fork)</a:t>
            </a:r>
          </a:p>
          <a:p>
            <a:pPr lvl="1" eaLnBrk="1" hangingPunct="1">
              <a:buFont typeface="Wingdings" charset="0"/>
              <a:buChar char="§"/>
            </a:pPr>
            <a:r>
              <a:rPr lang="en-US" dirty="0">
                <a:latin typeface="Georgia"/>
                <a:cs typeface="Georgia"/>
              </a:rPr>
              <a:t>Suspend the current task until the new tasks complete (join)</a:t>
            </a:r>
          </a:p>
          <a:p>
            <a:pPr lvl="1" eaLnBrk="1" hangingPunct="1">
              <a:buFont typeface="Wingdings" charset="0"/>
              <a:buChar char="§"/>
            </a:pPr>
            <a:r>
              <a:rPr lang="en-US" dirty="0">
                <a:latin typeface="Georgia"/>
                <a:cs typeface="Georgia"/>
              </a:rPr>
              <a:t>Invoke-in-parallel operation is </a:t>
            </a:r>
            <a:r>
              <a:rPr lang="en-US" i="1" dirty="0" smtClean="0">
                <a:latin typeface="Georgia"/>
                <a:cs typeface="Georgia"/>
              </a:rPr>
              <a:t>key</a:t>
            </a:r>
          </a:p>
          <a:p>
            <a:pPr lvl="1" eaLnBrk="1" hangingPunct="1">
              <a:buFont typeface="Wingdings" charset="0"/>
              <a:buChar char="§"/>
            </a:pPr>
            <a:endParaRPr lang="en-US" dirty="0">
              <a:latin typeface="Georgia"/>
              <a:cs typeface="Georgia"/>
            </a:endParaRPr>
          </a:p>
          <a:p>
            <a:pPr lvl="1" eaLnBrk="1" hangingPunct="1">
              <a:buFont typeface="Wingdings" charset="0"/>
              <a:buChar char="§"/>
            </a:pPr>
            <a:endParaRPr lang="en-US" dirty="0">
              <a:latin typeface="Georgia"/>
              <a:cs typeface="Georgia"/>
            </a:endParaRPr>
          </a:p>
        </p:txBody>
      </p:sp>
      <p:pic>
        <p:nvPicPr>
          <p:cNvPr id="99331" name="Picture 9"/>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gray">
          <a:xfrm>
            <a:off x="1613958" y="2845846"/>
            <a:ext cx="5837238"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Rectangle 3"/>
          <p:cNvSpPr txBox="1">
            <a:spLocks noChangeArrowheads="1"/>
          </p:cNvSpPr>
          <p:nvPr/>
        </p:nvSpPr>
        <p:spPr bwMode="auto">
          <a:xfrm>
            <a:off x="787400" y="4931305"/>
            <a:ext cx="8509000" cy="122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400" b="0" i="0">
                <a:solidFill>
                  <a:srgbClr val="2467A4"/>
                </a:solidFill>
                <a:latin typeface="+mn-lt"/>
                <a:ea typeface="ＭＳ Ｐゴシック" charset="0"/>
                <a:cs typeface="Helvetica"/>
              </a:defRPr>
            </a:lvl1pPr>
            <a:lvl2pPr marL="742950" indent="-285750" algn="l" rtl="0" eaLnBrk="1" fontAlgn="base" hangingPunct="1">
              <a:spcBef>
                <a:spcPct val="20000"/>
              </a:spcBef>
              <a:spcAft>
                <a:spcPct val="0"/>
              </a:spcAft>
              <a:buChar char="•"/>
              <a:defRPr sz="2000" b="0" i="0">
                <a:solidFill>
                  <a:schemeClr val="bg2"/>
                </a:solidFill>
                <a:latin typeface="+mn-lt"/>
                <a:ea typeface="ＭＳ Ｐゴシック" charset="0"/>
                <a:cs typeface="Helvetica"/>
              </a:defRPr>
            </a:lvl2pPr>
            <a:lvl3pPr marL="1143000" indent="-228600" algn="l" rtl="0" eaLnBrk="1" fontAlgn="base" hangingPunct="1">
              <a:spcBef>
                <a:spcPct val="20000"/>
              </a:spcBef>
              <a:spcAft>
                <a:spcPct val="0"/>
              </a:spcAft>
              <a:buChar char="•"/>
              <a:defRPr b="0" i="0">
                <a:solidFill>
                  <a:srgbClr val="2467A4"/>
                </a:solidFill>
                <a:latin typeface="+mn-lt"/>
                <a:ea typeface="ＭＳ Ｐゴシック" charset="0"/>
                <a:cs typeface="Helvetica"/>
              </a:defRPr>
            </a:lvl3pPr>
            <a:lvl4pPr marL="1600200" indent="-228600" algn="l" rtl="0" eaLnBrk="1" fontAlgn="base" hangingPunct="1">
              <a:spcBef>
                <a:spcPct val="20000"/>
              </a:spcBef>
              <a:spcAft>
                <a:spcPct val="0"/>
              </a:spcAft>
              <a:buChar char="•"/>
              <a:defRPr sz="1600" b="0" i="0">
                <a:solidFill>
                  <a:schemeClr val="bg2"/>
                </a:solidFill>
                <a:latin typeface="+mn-lt"/>
                <a:ea typeface="ＭＳ Ｐゴシック" charset="0"/>
                <a:cs typeface="Helvetica"/>
              </a:defRPr>
            </a:lvl4pPr>
            <a:lvl5pPr marL="2057400" indent="-228600" algn="l" rtl="0" eaLnBrk="1" fontAlgn="base" hangingPunct="1">
              <a:spcBef>
                <a:spcPct val="20000"/>
              </a:spcBef>
              <a:spcAft>
                <a:spcPct val="0"/>
              </a:spcAft>
              <a:buChar char="•"/>
              <a:defRPr sz="1600" b="0" i="0">
                <a:solidFill>
                  <a:srgbClr val="2467A4"/>
                </a:solidFill>
                <a:latin typeface="+mn-lt"/>
                <a:ea typeface="ＭＳ Ｐゴシック" charset="0"/>
                <a:cs typeface="Helvetica"/>
              </a:defRPr>
            </a:lvl5pPr>
            <a:lvl6pPr marL="2514600" indent="-228600" algn="l" rtl="0" eaLnBrk="1" fontAlgn="base" hangingPunct="1">
              <a:spcBef>
                <a:spcPct val="20000"/>
              </a:spcBef>
              <a:spcAft>
                <a:spcPct val="0"/>
              </a:spcAft>
              <a:buChar char="•"/>
              <a:defRPr>
                <a:solidFill>
                  <a:srgbClr val="2467A4"/>
                </a:solidFill>
                <a:latin typeface="+mn-lt"/>
              </a:defRPr>
            </a:lvl6pPr>
            <a:lvl7pPr marL="2971800" indent="-228600" algn="l" rtl="0" eaLnBrk="1" fontAlgn="base" hangingPunct="1">
              <a:spcBef>
                <a:spcPct val="20000"/>
              </a:spcBef>
              <a:spcAft>
                <a:spcPct val="0"/>
              </a:spcAft>
              <a:buChar char="•"/>
              <a:defRPr>
                <a:solidFill>
                  <a:srgbClr val="2467A4"/>
                </a:solidFill>
                <a:latin typeface="+mn-lt"/>
              </a:defRPr>
            </a:lvl7pPr>
            <a:lvl8pPr marL="3429000" indent="-228600" algn="l" rtl="0" eaLnBrk="1" fontAlgn="base" hangingPunct="1">
              <a:spcBef>
                <a:spcPct val="20000"/>
              </a:spcBef>
              <a:spcAft>
                <a:spcPct val="0"/>
              </a:spcAft>
              <a:buChar char="•"/>
              <a:defRPr>
                <a:solidFill>
                  <a:srgbClr val="2467A4"/>
                </a:solidFill>
                <a:latin typeface="+mn-lt"/>
              </a:defRPr>
            </a:lvl8pPr>
            <a:lvl9pPr marL="3886200" indent="-228600" algn="l" rtl="0" eaLnBrk="1" fontAlgn="base" hangingPunct="1">
              <a:spcBef>
                <a:spcPct val="20000"/>
              </a:spcBef>
              <a:spcAft>
                <a:spcPct val="0"/>
              </a:spcAft>
              <a:buChar char="•"/>
              <a:defRPr>
                <a:solidFill>
                  <a:srgbClr val="2467A4"/>
                </a:solidFill>
                <a:latin typeface="+mn-lt"/>
              </a:defRPr>
            </a:lvl9pPr>
          </a:lstStyle>
          <a:p>
            <a:pPr>
              <a:lnSpc>
                <a:spcPct val="90000"/>
              </a:lnSpc>
            </a:pPr>
            <a:endParaRPr lang="en-US" dirty="0" smtClean="0">
              <a:latin typeface="Georgia"/>
              <a:cs typeface="Georgia"/>
            </a:endParaRPr>
          </a:p>
          <a:p>
            <a:pPr marL="0" indent="0">
              <a:lnSpc>
                <a:spcPct val="90000"/>
              </a:lnSpc>
              <a:buFontTx/>
              <a:buNone/>
            </a:pPr>
            <a:r>
              <a:rPr lang="en-US" b="1" i="1" dirty="0" smtClean="0">
                <a:latin typeface="Georgia"/>
                <a:cs typeface="Georgia"/>
              </a:rPr>
              <a:t>A portable way to express parallelizable algorithm</a:t>
            </a:r>
          </a:p>
        </p:txBody>
      </p:sp>
    </p:spTree>
    <p:extLst>
      <p:ext uri="{BB962C8B-B14F-4D97-AF65-F5344CB8AC3E}">
        <p14:creationId xmlns:p14="http://schemas.microsoft.com/office/powerpoint/2010/main" val="3220934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pPr eaLnBrk="1" hangingPunct="1"/>
            <a:r>
              <a:rPr lang="en-US">
                <a:latin typeface="Georgia"/>
                <a:cs typeface="Georgia"/>
              </a:rPr>
              <a:t>Selecting a max number</a:t>
            </a:r>
          </a:p>
        </p:txBody>
      </p:sp>
      <p:pic>
        <p:nvPicPr>
          <p:cNvPr id="103426" name="Picture 6"/>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gray">
          <a:xfrm>
            <a:off x="1074738" y="976313"/>
            <a:ext cx="6134100" cy="467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606" name="Rectangle 6"/>
          <p:cNvSpPr>
            <a:spLocks noChangeArrowheads="1"/>
          </p:cNvSpPr>
          <p:nvPr/>
        </p:nvSpPr>
        <p:spPr bwMode="auto">
          <a:xfrm>
            <a:off x="1141413" y="3000375"/>
            <a:ext cx="4418012" cy="1725613"/>
          </a:xfrm>
          <a:prstGeom prst="rect">
            <a:avLst/>
          </a:prstGeom>
          <a:solidFill>
            <a:schemeClr val="accent1">
              <a:alpha val="34117"/>
            </a:schemeClr>
          </a:solidFill>
          <a:ln w="12700">
            <a:solidFill>
              <a:srgbClr val="969696"/>
            </a:solidFill>
            <a:round/>
            <a:headEnd/>
            <a:tailEnd/>
          </a:ln>
        </p:spPr>
        <p:txBody>
          <a:bodyPr wrap="none" lIns="45720" rIns="45720" anchor="ctr"/>
          <a:lstStyle/>
          <a:p>
            <a:pPr marL="287338" indent="-287338"/>
            <a:endParaRPr lang="en-US">
              <a:latin typeface="Georgia"/>
              <a:cs typeface="Georgia"/>
            </a:endParaRPr>
          </a:p>
        </p:txBody>
      </p:sp>
      <p:sp>
        <p:nvSpPr>
          <p:cNvPr id="25607" name="TextBox 10"/>
          <p:cNvSpPr txBox="1">
            <a:spLocks noChangeArrowheads="1"/>
          </p:cNvSpPr>
          <p:nvPr/>
        </p:nvSpPr>
        <p:spPr bwMode="auto">
          <a:xfrm>
            <a:off x="5576888" y="3552825"/>
            <a:ext cx="35305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Font typeface="Wingdings" charset="0"/>
              <a:buNone/>
            </a:pPr>
            <a:r>
              <a:rPr lang="en-US" sz="2400" b="1" dirty="0">
                <a:latin typeface="Georgia"/>
                <a:cs typeface="Georgia"/>
              </a:rPr>
              <a:t>Sequential algorithm</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2560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3" name="Picture 7"/>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gray">
          <a:xfrm>
            <a:off x="889127" y="1027784"/>
            <a:ext cx="8188197" cy="4337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3" name="Group 2"/>
          <p:cNvGrpSpPr/>
          <p:nvPr/>
        </p:nvGrpSpPr>
        <p:grpSpPr>
          <a:xfrm>
            <a:off x="3075324" y="958927"/>
            <a:ext cx="4044066" cy="312462"/>
            <a:chOff x="3075324" y="958927"/>
            <a:chExt cx="4044066" cy="312462"/>
          </a:xfrm>
        </p:grpSpPr>
        <p:sp>
          <p:nvSpPr>
            <p:cNvPr id="26627" name="Rectangle 6"/>
            <p:cNvSpPr>
              <a:spLocks noChangeArrowheads="1"/>
            </p:cNvSpPr>
            <p:nvPr/>
          </p:nvSpPr>
          <p:spPr bwMode="auto">
            <a:xfrm>
              <a:off x="3075324" y="958927"/>
              <a:ext cx="1930854" cy="268254"/>
            </a:xfrm>
            <a:prstGeom prst="rect">
              <a:avLst/>
            </a:prstGeom>
            <a:solidFill>
              <a:schemeClr val="accent1">
                <a:alpha val="34117"/>
              </a:schemeClr>
            </a:solidFill>
            <a:ln w="12700">
              <a:solidFill>
                <a:srgbClr val="969696"/>
              </a:solidFill>
              <a:round/>
              <a:headEnd/>
              <a:tailEnd/>
            </a:ln>
          </p:spPr>
          <p:txBody>
            <a:bodyPr wrap="none" lIns="45720" rIns="45720" anchor="ctr"/>
            <a:lstStyle/>
            <a:p>
              <a:pPr marL="287338" indent="-287338"/>
              <a:endParaRPr lang="en-US">
                <a:latin typeface="Georgia"/>
                <a:cs typeface="Georgia"/>
              </a:endParaRPr>
            </a:p>
          </p:txBody>
        </p:sp>
        <p:sp>
          <p:nvSpPr>
            <p:cNvPr id="26631" name="TextBox 10"/>
            <p:cNvSpPr txBox="1">
              <a:spLocks noChangeArrowheads="1"/>
            </p:cNvSpPr>
            <p:nvPr/>
          </p:nvSpPr>
          <p:spPr bwMode="auto">
            <a:xfrm>
              <a:off x="5033609" y="963612"/>
              <a:ext cx="20857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Font typeface="Wingdings" charset="0"/>
                <a:buNone/>
              </a:pPr>
              <a:r>
                <a:rPr lang="en-US" sz="1400" b="1" dirty="0">
                  <a:latin typeface="Georgia"/>
                  <a:cs typeface="Georgia"/>
                </a:rPr>
                <a:t>A Fork-Join Task</a:t>
              </a:r>
            </a:p>
          </p:txBody>
        </p:sp>
      </p:grpSp>
      <p:grpSp>
        <p:nvGrpSpPr>
          <p:cNvPr id="4" name="Group 3"/>
          <p:cNvGrpSpPr/>
          <p:nvPr/>
        </p:nvGrpSpPr>
        <p:grpSpPr>
          <a:xfrm>
            <a:off x="1571955" y="2786497"/>
            <a:ext cx="6644945" cy="341676"/>
            <a:chOff x="1571955" y="2786497"/>
            <a:chExt cx="6644945" cy="341676"/>
          </a:xfrm>
        </p:grpSpPr>
        <p:sp>
          <p:nvSpPr>
            <p:cNvPr id="26633" name="Rectangle 10"/>
            <p:cNvSpPr>
              <a:spLocks noChangeArrowheads="1"/>
            </p:cNvSpPr>
            <p:nvPr/>
          </p:nvSpPr>
          <p:spPr bwMode="auto">
            <a:xfrm>
              <a:off x="1571955" y="2786497"/>
              <a:ext cx="2864722" cy="337111"/>
            </a:xfrm>
            <a:prstGeom prst="rect">
              <a:avLst/>
            </a:prstGeom>
            <a:solidFill>
              <a:schemeClr val="accent1">
                <a:alpha val="34117"/>
              </a:schemeClr>
            </a:solidFill>
            <a:ln w="12700">
              <a:solidFill>
                <a:srgbClr val="969696"/>
              </a:solidFill>
              <a:round/>
              <a:headEnd/>
              <a:tailEnd/>
            </a:ln>
          </p:spPr>
          <p:txBody>
            <a:bodyPr wrap="none" lIns="45720" rIns="45720" anchor="ctr"/>
            <a:lstStyle/>
            <a:p>
              <a:pPr marL="287338" indent="-287338"/>
              <a:endParaRPr lang="en-US">
                <a:latin typeface="Georgia"/>
                <a:cs typeface="Georgia"/>
              </a:endParaRPr>
            </a:p>
          </p:txBody>
        </p:sp>
        <p:sp>
          <p:nvSpPr>
            <p:cNvPr id="26634" name="TextBox 10"/>
            <p:cNvSpPr txBox="1">
              <a:spLocks noChangeArrowheads="1"/>
            </p:cNvSpPr>
            <p:nvPr/>
          </p:nvSpPr>
          <p:spPr bwMode="auto">
            <a:xfrm>
              <a:off x="4459012" y="2820396"/>
              <a:ext cx="37578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Font typeface="Wingdings" charset="0"/>
                <a:buNone/>
              </a:pPr>
              <a:r>
                <a:rPr lang="en-US" sz="1400" b="1" dirty="0">
                  <a:latin typeface="Georgia"/>
                  <a:cs typeface="Georgia"/>
                </a:rPr>
                <a:t>Solve sequentially if problem is small</a:t>
              </a:r>
            </a:p>
          </p:txBody>
        </p:sp>
      </p:grpSp>
      <p:grpSp>
        <p:nvGrpSpPr>
          <p:cNvPr id="5" name="Group 4"/>
          <p:cNvGrpSpPr/>
          <p:nvPr/>
        </p:nvGrpSpPr>
        <p:grpSpPr>
          <a:xfrm>
            <a:off x="1778525" y="3444829"/>
            <a:ext cx="7290192" cy="1053042"/>
            <a:chOff x="1778525" y="3444829"/>
            <a:chExt cx="7290192" cy="1053042"/>
          </a:xfrm>
        </p:grpSpPr>
        <p:sp>
          <p:nvSpPr>
            <p:cNvPr id="26636" name="Rectangle 16"/>
            <p:cNvSpPr>
              <a:spLocks noChangeArrowheads="1"/>
            </p:cNvSpPr>
            <p:nvPr/>
          </p:nvSpPr>
          <p:spPr bwMode="auto">
            <a:xfrm>
              <a:off x="1778525" y="3750489"/>
              <a:ext cx="7290192" cy="747382"/>
            </a:xfrm>
            <a:prstGeom prst="rect">
              <a:avLst/>
            </a:prstGeom>
            <a:solidFill>
              <a:schemeClr val="accent1">
                <a:alpha val="34117"/>
              </a:schemeClr>
            </a:solidFill>
            <a:ln w="12700">
              <a:solidFill>
                <a:srgbClr val="969696"/>
              </a:solidFill>
              <a:round/>
              <a:headEnd/>
              <a:tailEnd/>
            </a:ln>
          </p:spPr>
          <p:txBody>
            <a:bodyPr wrap="none" lIns="45720" rIns="45720" anchor="ctr"/>
            <a:lstStyle/>
            <a:p>
              <a:pPr marL="287338" indent="-287338"/>
              <a:endParaRPr lang="en-US">
                <a:latin typeface="Georgia"/>
                <a:cs typeface="Georgia"/>
              </a:endParaRPr>
            </a:p>
          </p:txBody>
        </p:sp>
        <p:sp>
          <p:nvSpPr>
            <p:cNvPr id="26637" name="TextBox 10"/>
            <p:cNvSpPr txBox="1">
              <a:spLocks noChangeArrowheads="1"/>
            </p:cNvSpPr>
            <p:nvPr/>
          </p:nvSpPr>
          <p:spPr bwMode="auto">
            <a:xfrm>
              <a:off x="5537200" y="3444829"/>
              <a:ext cx="33503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Font typeface="Wingdings" charset="0"/>
                <a:buNone/>
              </a:pPr>
              <a:r>
                <a:rPr lang="en-US" sz="1400" b="1" dirty="0">
                  <a:latin typeface="Georgia"/>
                  <a:cs typeface="Georgia"/>
                </a:rPr>
                <a:t>Otherwise Create sub tasks &amp; </a:t>
              </a:r>
              <a:r>
                <a:rPr lang="en-US" sz="1400" b="1" u="sng" dirty="0">
                  <a:latin typeface="Georgia"/>
                  <a:cs typeface="Georgia"/>
                </a:rPr>
                <a:t>Fork</a:t>
              </a:r>
            </a:p>
          </p:txBody>
        </p:sp>
      </p:grpSp>
      <p:grpSp>
        <p:nvGrpSpPr>
          <p:cNvPr id="6" name="Group 5"/>
          <p:cNvGrpSpPr/>
          <p:nvPr/>
        </p:nvGrpSpPr>
        <p:grpSpPr>
          <a:xfrm>
            <a:off x="1886113" y="4800547"/>
            <a:ext cx="5548237" cy="337111"/>
            <a:chOff x="1886113" y="4800547"/>
            <a:chExt cx="5548237" cy="337111"/>
          </a:xfrm>
        </p:grpSpPr>
        <p:sp>
          <p:nvSpPr>
            <p:cNvPr id="26639" name="Rectangle 27"/>
            <p:cNvSpPr>
              <a:spLocks noChangeArrowheads="1"/>
            </p:cNvSpPr>
            <p:nvPr/>
          </p:nvSpPr>
          <p:spPr bwMode="auto">
            <a:xfrm>
              <a:off x="1886113" y="4800547"/>
              <a:ext cx="3213308" cy="337111"/>
            </a:xfrm>
            <a:prstGeom prst="rect">
              <a:avLst/>
            </a:prstGeom>
            <a:solidFill>
              <a:schemeClr val="accent1">
                <a:alpha val="34117"/>
              </a:schemeClr>
            </a:solidFill>
            <a:ln w="12700">
              <a:solidFill>
                <a:srgbClr val="969696"/>
              </a:solidFill>
              <a:round/>
              <a:headEnd/>
              <a:tailEnd/>
            </a:ln>
          </p:spPr>
          <p:txBody>
            <a:bodyPr wrap="none" lIns="45720" rIns="45720" anchor="ctr"/>
            <a:lstStyle/>
            <a:p>
              <a:pPr marL="287338" indent="-287338"/>
              <a:endParaRPr lang="en-US">
                <a:latin typeface="Georgia"/>
                <a:cs typeface="Georgia"/>
              </a:endParaRPr>
            </a:p>
          </p:txBody>
        </p:sp>
        <p:sp>
          <p:nvSpPr>
            <p:cNvPr id="26640" name="TextBox 10"/>
            <p:cNvSpPr txBox="1">
              <a:spLocks noChangeArrowheads="1"/>
            </p:cNvSpPr>
            <p:nvPr/>
          </p:nvSpPr>
          <p:spPr bwMode="auto">
            <a:xfrm>
              <a:off x="5093226" y="4816069"/>
              <a:ext cx="23411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Font typeface="Wingdings" charset="0"/>
                <a:buNone/>
              </a:pPr>
              <a:r>
                <a:rPr lang="en-US" sz="1400" b="1" u="sng" dirty="0">
                  <a:latin typeface="Georgia"/>
                  <a:cs typeface="Georgia"/>
                </a:rPr>
                <a:t>Join</a:t>
              </a:r>
              <a:r>
                <a:rPr lang="en-US" sz="1400" b="1" dirty="0">
                  <a:latin typeface="Georgia"/>
                  <a:cs typeface="Georgia"/>
                </a:rPr>
                <a:t> the results</a:t>
              </a:r>
            </a:p>
          </p:txBody>
        </p:sp>
      </p:grpSp>
      <p:sp>
        <p:nvSpPr>
          <p:cNvPr id="105475" name="Rectangle 2"/>
          <p:cNvSpPr>
            <a:spLocks noGrp="1" noChangeArrowheads="1"/>
          </p:cNvSpPr>
          <p:nvPr>
            <p:ph type="title"/>
          </p:nvPr>
        </p:nvSpPr>
        <p:spPr>
          <a:xfrm>
            <a:off x="1038225" y="304800"/>
            <a:ext cx="7953375" cy="508000"/>
          </a:xfrm>
        </p:spPr>
        <p:txBody>
          <a:bodyPr/>
          <a:lstStyle/>
          <a:p>
            <a:pPr eaLnBrk="1" hangingPunct="1"/>
            <a:r>
              <a:rPr lang="en-US" dirty="0">
                <a:latin typeface="Georgia"/>
                <a:cs typeface="Georgia"/>
              </a:rPr>
              <a:t>Selecting max with Fork-Join framework</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atin typeface="Georgia"/>
                <a:cs typeface="Georgia"/>
              </a:rPr>
              <a:t>Another example – Merge Sort</a:t>
            </a:r>
          </a:p>
        </p:txBody>
      </p:sp>
      <p:pic>
        <p:nvPicPr>
          <p:cNvPr id="107521" name="Picture 7"/>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gray">
          <a:xfrm>
            <a:off x="930167" y="931863"/>
            <a:ext cx="5567259" cy="551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3" name="Group 2"/>
          <p:cNvGrpSpPr/>
          <p:nvPr/>
        </p:nvGrpSpPr>
        <p:grpSpPr>
          <a:xfrm>
            <a:off x="1179516" y="931863"/>
            <a:ext cx="7724817" cy="1249824"/>
            <a:chOff x="1179516" y="931863"/>
            <a:chExt cx="7724817" cy="1249824"/>
          </a:xfrm>
        </p:grpSpPr>
        <p:sp>
          <p:nvSpPr>
            <p:cNvPr id="107523" name="Rectangle 6"/>
            <p:cNvSpPr>
              <a:spLocks noChangeArrowheads="1"/>
            </p:cNvSpPr>
            <p:nvPr/>
          </p:nvSpPr>
          <p:spPr bwMode="auto">
            <a:xfrm>
              <a:off x="1179516" y="931863"/>
              <a:ext cx="5344076" cy="1249824"/>
            </a:xfrm>
            <a:prstGeom prst="rect">
              <a:avLst/>
            </a:prstGeom>
            <a:solidFill>
              <a:schemeClr val="accent1">
                <a:alpha val="34117"/>
              </a:schemeClr>
            </a:solidFill>
            <a:ln w="12700">
              <a:solidFill>
                <a:srgbClr val="969696"/>
              </a:solidFill>
              <a:round/>
              <a:headEnd/>
              <a:tailEnd/>
            </a:ln>
          </p:spPr>
          <p:txBody>
            <a:bodyPr wrap="none" lIns="45720" rIns="45720" anchor="ctr"/>
            <a:lstStyle/>
            <a:p>
              <a:pPr marL="287338" indent="-287338"/>
              <a:endParaRPr lang="en-US">
                <a:latin typeface="Georgia"/>
                <a:cs typeface="Georgia"/>
              </a:endParaRPr>
            </a:p>
          </p:txBody>
        </p:sp>
        <p:sp>
          <p:nvSpPr>
            <p:cNvPr id="107524" name="TextBox 10"/>
            <p:cNvSpPr txBox="1">
              <a:spLocks noChangeArrowheads="1"/>
            </p:cNvSpPr>
            <p:nvPr/>
          </p:nvSpPr>
          <p:spPr bwMode="auto">
            <a:xfrm>
              <a:off x="6570441" y="1374624"/>
              <a:ext cx="23338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Font typeface="Wingdings" charset="0"/>
                <a:buNone/>
              </a:pPr>
              <a:r>
                <a:rPr lang="en-US" sz="1600" b="1" dirty="0">
                  <a:latin typeface="Georgia"/>
                  <a:cs typeface="Georgia"/>
                </a:rPr>
                <a:t>Recursive algorithm</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latin typeface="Georgia"/>
                <a:cs typeface="Georgia"/>
              </a:rPr>
              <a:t>Merge Sort with Fork-Join framework</a:t>
            </a:r>
          </a:p>
        </p:txBody>
      </p:sp>
      <p:pic>
        <p:nvPicPr>
          <p:cNvPr id="109569"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gray">
          <a:xfrm>
            <a:off x="1031166" y="977901"/>
            <a:ext cx="6136526"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4" name="Group 3"/>
          <p:cNvGrpSpPr/>
          <p:nvPr/>
        </p:nvGrpSpPr>
        <p:grpSpPr>
          <a:xfrm>
            <a:off x="1489404" y="2142032"/>
            <a:ext cx="7819696" cy="315872"/>
            <a:chOff x="1489404" y="2142032"/>
            <a:chExt cx="7819696" cy="315872"/>
          </a:xfrm>
        </p:grpSpPr>
        <p:sp>
          <p:nvSpPr>
            <p:cNvPr id="109571" name="Rectangle 10"/>
            <p:cNvSpPr>
              <a:spLocks noChangeArrowheads="1"/>
            </p:cNvSpPr>
            <p:nvPr/>
          </p:nvSpPr>
          <p:spPr bwMode="auto">
            <a:xfrm>
              <a:off x="1489404" y="2217663"/>
              <a:ext cx="3548745" cy="240241"/>
            </a:xfrm>
            <a:prstGeom prst="rect">
              <a:avLst/>
            </a:prstGeom>
            <a:solidFill>
              <a:schemeClr val="accent1">
                <a:alpha val="34117"/>
              </a:schemeClr>
            </a:solidFill>
            <a:ln w="12700">
              <a:solidFill>
                <a:srgbClr val="969696"/>
              </a:solidFill>
              <a:round/>
              <a:headEnd/>
              <a:tailEnd/>
            </a:ln>
          </p:spPr>
          <p:txBody>
            <a:bodyPr wrap="none" lIns="45720" rIns="45720" anchor="ctr"/>
            <a:lstStyle/>
            <a:p>
              <a:pPr marL="287338" indent="-287338"/>
              <a:endParaRPr lang="en-US">
                <a:latin typeface="Georgia"/>
                <a:cs typeface="Georgia"/>
              </a:endParaRPr>
            </a:p>
          </p:txBody>
        </p:sp>
        <p:sp>
          <p:nvSpPr>
            <p:cNvPr id="109572" name="TextBox 10"/>
            <p:cNvSpPr txBox="1">
              <a:spLocks noChangeArrowheads="1"/>
            </p:cNvSpPr>
            <p:nvPr/>
          </p:nvSpPr>
          <p:spPr bwMode="auto">
            <a:xfrm>
              <a:off x="5041900" y="2142032"/>
              <a:ext cx="4267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Font typeface="Wingdings" charset="0"/>
                <a:buNone/>
              </a:pPr>
              <a:r>
                <a:rPr lang="en-US" sz="1400" b="1" dirty="0">
                  <a:latin typeface="Georgia"/>
                  <a:cs typeface="Georgia"/>
                </a:rPr>
                <a:t>This class replaces the </a:t>
              </a:r>
              <a:r>
                <a:rPr lang="en-US" sz="1400" b="1" dirty="0" smtClean="0">
                  <a:latin typeface="Georgia"/>
                  <a:cs typeface="Georgia"/>
                </a:rPr>
                <a:t>recursive </a:t>
              </a:r>
              <a:r>
                <a:rPr lang="en-US" sz="1400" b="1" dirty="0">
                  <a:latin typeface="Georgia"/>
                  <a:cs typeface="Georgia"/>
                </a:rPr>
                <a:t>method</a:t>
              </a:r>
            </a:p>
          </p:txBody>
        </p:sp>
      </p:grpSp>
      <p:grpSp>
        <p:nvGrpSpPr>
          <p:cNvPr id="3" name="Group 2"/>
          <p:cNvGrpSpPr/>
          <p:nvPr/>
        </p:nvGrpSpPr>
        <p:grpSpPr>
          <a:xfrm>
            <a:off x="1725196" y="3591638"/>
            <a:ext cx="5840883" cy="2007195"/>
            <a:chOff x="1725196" y="3591638"/>
            <a:chExt cx="5840883" cy="2007195"/>
          </a:xfrm>
        </p:grpSpPr>
        <p:sp>
          <p:nvSpPr>
            <p:cNvPr id="109574" name="Rectangle 16"/>
            <p:cNvSpPr>
              <a:spLocks noChangeArrowheads="1"/>
            </p:cNvSpPr>
            <p:nvPr/>
          </p:nvSpPr>
          <p:spPr bwMode="auto">
            <a:xfrm>
              <a:off x="1725196" y="3851895"/>
              <a:ext cx="5503299" cy="1746938"/>
            </a:xfrm>
            <a:prstGeom prst="rect">
              <a:avLst/>
            </a:prstGeom>
            <a:solidFill>
              <a:schemeClr val="accent1">
                <a:alpha val="34117"/>
              </a:schemeClr>
            </a:solidFill>
            <a:ln w="12700">
              <a:solidFill>
                <a:srgbClr val="969696"/>
              </a:solidFill>
              <a:round/>
              <a:headEnd/>
              <a:tailEnd/>
            </a:ln>
          </p:spPr>
          <p:txBody>
            <a:bodyPr wrap="none" lIns="45720" rIns="45720" anchor="ctr"/>
            <a:lstStyle/>
            <a:p>
              <a:pPr marL="287338" indent="-287338"/>
              <a:endParaRPr lang="en-US">
                <a:latin typeface="Georgia"/>
                <a:cs typeface="Georgia"/>
              </a:endParaRPr>
            </a:p>
          </p:txBody>
        </p:sp>
        <p:sp>
          <p:nvSpPr>
            <p:cNvPr id="109575" name="TextBox 10"/>
            <p:cNvSpPr txBox="1">
              <a:spLocks noChangeArrowheads="1"/>
            </p:cNvSpPr>
            <p:nvPr/>
          </p:nvSpPr>
          <p:spPr bwMode="auto">
            <a:xfrm>
              <a:off x="5702301" y="3591638"/>
              <a:ext cx="18637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Font typeface="Wingdings" charset="0"/>
                <a:buNone/>
              </a:pPr>
              <a:r>
                <a:rPr lang="en-US" sz="1400" b="1" dirty="0">
                  <a:latin typeface="Georgia"/>
                  <a:cs typeface="Georgia"/>
                </a:rPr>
                <a:t>Fork &amp;  Join</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15"/>
          <p:cNvSpPr>
            <a:spLocks noGrp="1" noChangeArrowheads="1"/>
          </p:cNvSpPr>
          <p:nvPr>
            <p:ph type="title"/>
          </p:nvPr>
        </p:nvSpPr>
        <p:spPr/>
        <p:txBody>
          <a:bodyPr/>
          <a:lstStyle/>
          <a:p>
            <a:pPr>
              <a:lnSpc>
                <a:spcPct val="95000"/>
              </a:lnSpc>
            </a:pPr>
            <a:r>
              <a:rPr lang="en-US" dirty="0">
                <a:latin typeface="Georgia"/>
                <a:cs typeface="Georgia"/>
              </a:rPr>
              <a:t>Fork Join Task </a:t>
            </a:r>
            <a:r>
              <a:rPr lang="en-US" dirty="0" smtClean="0">
                <a:latin typeface="Georgia"/>
                <a:cs typeface="Georgia"/>
              </a:rPr>
              <a:t>Demo</a:t>
            </a:r>
            <a:endParaRPr lang="en-US" sz="3200" dirty="0">
              <a:latin typeface="Georgia"/>
              <a:cs typeface="Georg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p:txBody>
          <a:bodyPr/>
          <a:lstStyle/>
          <a:p>
            <a:pPr eaLnBrk="1" hangingPunct="1"/>
            <a:r>
              <a:rPr lang="en-US">
                <a:latin typeface="Georgia"/>
                <a:cs typeface="Georgia"/>
              </a:rPr>
              <a:t>Fork-Join framework implementation</a:t>
            </a:r>
          </a:p>
        </p:txBody>
      </p:sp>
      <p:sp>
        <p:nvSpPr>
          <p:cNvPr id="113666" name="Rectangle 3"/>
          <p:cNvSpPr>
            <a:spLocks noGrp="1" noChangeArrowheads="1"/>
          </p:cNvSpPr>
          <p:nvPr>
            <p:ph idx="1"/>
          </p:nvPr>
        </p:nvSpPr>
        <p:spPr>
          <a:xfrm>
            <a:off x="1029758" y="1019705"/>
            <a:ext cx="7724775" cy="4519612"/>
          </a:xfrm>
        </p:spPr>
        <p:txBody>
          <a:bodyPr/>
          <a:lstStyle/>
          <a:p>
            <a:pPr eaLnBrk="1" hangingPunct="1">
              <a:lnSpc>
                <a:spcPct val="90000"/>
              </a:lnSpc>
            </a:pPr>
            <a:endParaRPr lang="en-US" dirty="0">
              <a:latin typeface="Georgia"/>
              <a:cs typeface="Georgia"/>
            </a:endParaRPr>
          </a:p>
          <a:p>
            <a:pPr marL="0" indent="0" eaLnBrk="1" hangingPunct="1">
              <a:lnSpc>
                <a:spcPct val="90000"/>
              </a:lnSpc>
              <a:buNone/>
            </a:pPr>
            <a:r>
              <a:rPr lang="en-US" dirty="0" smtClean="0">
                <a:latin typeface="Georgia"/>
                <a:cs typeface="Georgia"/>
              </a:rPr>
              <a:t>Basic threads (</a:t>
            </a:r>
            <a:r>
              <a:rPr lang="en-US" sz="1600" dirty="0" err="1" smtClean="0">
                <a:latin typeface="Georgia"/>
                <a:cs typeface="Georgia"/>
              </a:rPr>
              <a:t>Thread.start</a:t>
            </a:r>
            <a:r>
              <a:rPr lang="en-US" sz="1600" dirty="0">
                <a:latin typeface="Georgia"/>
                <a:cs typeface="Georgia"/>
              </a:rPr>
              <a:t>() , </a:t>
            </a:r>
            <a:r>
              <a:rPr lang="en-US" sz="1600" dirty="0" err="1">
                <a:latin typeface="Georgia"/>
                <a:cs typeface="Georgia"/>
              </a:rPr>
              <a:t>Thread.join</a:t>
            </a:r>
            <a:r>
              <a:rPr lang="en-US" sz="1600" dirty="0">
                <a:latin typeface="Georgia"/>
                <a:cs typeface="Georgia"/>
              </a:rPr>
              <a:t>(</a:t>
            </a:r>
            <a:r>
              <a:rPr lang="en-US" sz="1600" dirty="0" smtClean="0">
                <a:latin typeface="Georgia"/>
                <a:cs typeface="Georgia"/>
              </a:rPr>
              <a:t>)</a:t>
            </a:r>
            <a:r>
              <a:rPr lang="en-US" dirty="0" smtClean="0">
                <a:latin typeface="Georgia"/>
                <a:cs typeface="Georgia"/>
              </a:rPr>
              <a:t>)</a:t>
            </a:r>
            <a:endParaRPr lang="en-US" dirty="0">
              <a:latin typeface="Georgia"/>
              <a:cs typeface="Georgia"/>
            </a:endParaRPr>
          </a:p>
          <a:p>
            <a:pPr lvl="1" eaLnBrk="1" hangingPunct="1">
              <a:lnSpc>
                <a:spcPct val="90000"/>
              </a:lnSpc>
              <a:buFont typeface="Wingdings" charset="0"/>
              <a:buChar char="§"/>
            </a:pPr>
            <a:r>
              <a:rPr lang="en-US" dirty="0">
                <a:latin typeface="Georgia"/>
                <a:cs typeface="Georgia"/>
              </a:rPr>
              <a:t>May require more threads than VM can support</a:t>
            </a:r>
          </a:p>
          <a:p>
            <a:pPr eaLnBrk="1" hangingPunct="1">
              <a:lnSpc>
                <a:spcPct val="90000"/>
              </a:lnSpc>
            </a:pPr>
            <a:endParaRPr lang="en-US" dirty="0">
              <a:latin typeface="Georgia"/>
              <a:cs typeface="Georgia"/>
            </a:endParaRPr>
          </a:p>
          <a:p>
            <a:pPr marL="0" indent="0" eaLnBrk="1" hangingPunct="1">
              <a:lnSpc>
                <a:spcPct val="90000"/>
              </a:lnSpc>
              <a:buNone/>
            </a:pPr>
            <a:r>
              <a:rPr lang="en-US" dirty="0">
                <a:latin typeface="Georgia"/>
                <a:cs typeface="Georgia"/>
              </a:rPr>
              <a:t>Conventional thread </a:t>
            </a:r>
            <a:r>
              <a:rPr lang="en-US" dirty="0" smtClean="0">
                <a:latin typeface="Georgia"/>
                <a:cs typeface="Georgia"/>
              </a:rPr>
              <a:t>pools</a:t>
            </a:r>
            <a:endParaRPr lang="en-US" dirty="0">
              <a:latin typeface="Georgia"/>
              <a:cs typeface="Georgia"/>
            </a:endParaRPr>
          </a:p>
          <a:p>
            <a:pPr lvl="1" eaLnBrk="1" hangingPunct="1">
              <a:lnSpc>
                <a:spcPct val="90000"/>
              </a:lnSpc>
              <a:buFont typeface="Wingdings" charset="0"/>
              <a:buChar char="§"/>
            </a:pPr>
            <a:r>
              <a:rPr lang="en-US" dirty="0">
                <a:latin typeface="Georgia"/>
                <a:cs typeface="Georgia"/>
              </a:rPr>
              <a:t>Could run into thread starvation deadlock as fork join tasks spend much of the time waiting for other tasks</a:t>
            </a:r>
          </a:p>
          <a:p>
            <a:pPr eaLnBrk="1" hangingPunct="1">
              <a:lnSpc>
                <a:spcPct val="90000"/>
              </a:lnSpc>
            </a:pPr>
            <a:endParaRPr lang="en-US" dirty="0">
              <a:latin typeface="Georgia"/>
              <a:cs typeface="Georgia"/>
            </a:endParaRPr>
          </a:p>
          <a:p>
            <a:pPr marL="0" indent="0">
              <a:lnSpc>
                <a:spcPct val="90000"/>
              </a:lnSpc>
              <a:buNone/>
            </a:pPr>
            <a:r>
              <a:rPr lang="en-US" dirty="0" err="1">
                <a:latin typeface="Georgia"/>
                <a:cs typeface="Georgia"/>
              </a:rPr>
              <a:t>ForkJoinPool</a:t>
            </a:r>
            <a:r>
              <a:rPr lang="en-US" dirty="0">
                <a:latin typeface="Georgia"/>
                <a:cs typeface="Georgia"/>
              </a:rPr>
              <a:t> is </a:t>
            </a:r>
            <a:r>
              <a:rPr lang="en-US" dirty="0" smtClean="0">
                <a:latin typeface="Georgia"/>
                <a:cs typeface="Georgia"/>
              </a:rPr>
              <a:t>an </a:t>
            </a:r>
            <a:r>
              <a:rPr lang="en-US" dirty="0">
                <a:latin typeface="Georgia"/>
                <a:cs typeface="Georgia"/>
              </a:rPr>
              <a:t>optimized </a:t>
            </a:r>
            <a:r>
              <a:rPr lang="en-US" dirty="0" smtClean="0">
                <a:latin typeface="Georgia"/>
                <a:cs typeface="Georgia"/>
              </a:rPr>
              <a:t>thread </a:t>
            </a:r>
            <a:r>
              <a:rPr lang="en-US" dirty="0">
                <a:latin typeface="Georgia"/>
                <a:cs typeface="Georgia"/>
              </a:rPr>
              <a:t>pool executor (for fork-join tasks)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p:txBody>
          <a:bodyPr/>
          <a:lstStyle/>
          <a:p>
            <a:pPr eaLnBrk="1" hangingPunct="1"/>
            <a:r>
              <a:rPr lang="en-US" dirty="0">
                <a:latin typeface="Georgia"/>
                <a:cs typeface="Georgia"/>
              </a:rPr>
              <a:t>Fork-Join framework </a:t>
            </a:r>
            <a:r>
              <a:rPr lang="en-US" dirty="0" smtClean="0">
                <a:latin typeface="Georgia"/>
                <a:cs typeface="Georgia"/>
              </a:rPr>
              <a:t>implementation</a:t>
            </a:r>
            <a:endParaRPr lang="en-US" dirty="0">
              <a:latin typeface="Georgia"/>
              <a:cs typeface="Georgia"/>
            </a:endParaRPr>
          </a:p>
        </p:txBody>
      </p:sp>
      <p:sp>
        <p:nvSpPr>
          <p:cNvPr id="115714" name="Rectangle 3"/>
          <p:cNvSpPr>
            <a:spLocks noGrp="1" noChangeArrowheads="1"/>
          </p:cNvSpPr>
          <p:nvPr>
            <p:ph idx="1"/>
          </p:nvPr>
        </p:nvSpPr>
        <p:spPr>
          <a:xfrm>
            <a:off x="514350" y="963612"/>
            <a:ext cx="4794250" cy="5157787"/>
          </a:xfrm>
        </p:spPr>
        <p:txBody>
          <a:bodyPr/>
          <a:lstStyle/>
          <a:p>
            <a:pPr eaLnBrk="1" hangingPunct="1">
              <a:lnSpc>
                <a:spcPct val="90000"/>
              </a:lnSpc>
            </a:pPr>
            <a:endParaRPr lang="en-US" dirty="0">
              <a:latin typeface="Georgia"/>
              <a:cs typeface="Georgia"/>
            </a:endParaRPr>
          </a:p>
          <a:p>
            <a:pPr marL="457200" lvl="1" indent="0" eaLnBrk="1" hangingPunct="1">
              <a:lnSpc>
                <a:spcPct val="90000"/>
              </a:lnSpc>
              <a:buNone/>
            </a:pPr>
            <a:r>
              <a:rPr lang="en-US" dirty="0">
                <a:latin typeface="Georgia"/>
                <a:cs typeface="Georgia"/>
              </a:rPr>
              <a:t>Limited number of worker </a:t>
            </a:r>
            <a:r>
              <a:rPr lang="en-US" dirty="0" smtClean="0">
                <a:latin typeface="Georgia"/>
                <a:cs typeface="Georgia"/>
              </a:rPr>
              <a:t>threads</a:t>
            </a:r>
          </a:p>
          <a:p>
            <a:pPr lvl="1" eaLnBrk="1" hangingPunct="1">
              <a:lnSpc>
                <a:spcPct val="90000"/>
              </a:lnSpc>
              <a:buFont typeface="Wingdings" charset="0"/>
              <a:buChar char="§"/>
            </a:pPr>
            <a:endParaRPr lang="en-US" dirty="0">
              <a:latin typeface="Georgia"/>
              <a:cs typeface="Georgia"/>
            </a:endParaRPr>
          </a:p>
          <a:p>
            <a:pPr marL="457200" lvl="1" indent="0" eaLnBrk="1" hangingPunct="1">
              <a:lnSpc>
                <a:spcPct val="90000"/>
              </a:lnSpc>
              <a:buNone/>
            </a:pPr>
            <a:r>
              <a:rPr lang="en-US" dirty="0" smtClean="0">
                <a:latin typeface="Georgia"/>
                <a:cs typeface="Georgia"/>
              </a:rPr>
              <a:t>A </a:t>
            </a:r>
            <a:r>
              <a:rPr lang="en-US" dirty="0">
                <a:latin typeface="Georgia"/>
                <a:cs typeface="Georgia"/>
              </a:rPr>
              <a:t>private double-ended work queue (</a:t>
            </a:r>
            <a:r>
              <a:rPr lang="en-US" dirty="0" err="1">
                <a:latin typeface="Georgia"/>
                <a:cs typeface="Georgia"/>
              </a:rPr>
              <a:t>deque</a:t>
            </a:r>
            <a:r>
              <a:rPr lang="en-US" dirty="0">
                <a:latin typeface="Georgia"/>
                <a:cs typeface="Georgia"/>
              </a:rPr>
              <a:t>) </a:t>
            </a:r>
            <a:r>
              <a:rPr lang="en-US" dirty="0" smtClean="0">
                <a:latin typeface="Georgia"/>
                <a:cs typeface="Georgia"/>
              </a:rPr>
              <a:t>for each worker</a:t>
            </a:r>
            <a:endParaRPr lang="en-US" dirty="0">
              <a:latin typeface="Georgia"/>
              <a:cs typeface="Georgia"/>
            </a:endParaRPr>
          </a:p>
          <a:p>
            <a:pPr lvl="1" eaLnBrk="1" hangingPunct="1">
              <a:lnSpc>
                <a:spcPct val="90000"/>
              </a:lnSpc>
              <a:buFont typeface="Wingdings" charset="0"/>
              <a:buChar char="§"/>
            </a:pPr>
            <a:endParaRPr lang="en-US" dirty="0" smtClean="0">
              <a:latin typeface="Georgia"/>
              <a:cs typeface="Georgia"/>
            </a:endParaRPr>
          </a:p>
          <a:p>
            <a:pPr marL="457200" lvl="1" indent="0" eaLnBrk="1" hangingPunct="1">
              <a:lnSpc>
                <a:spcPct val="90000"/>
              </a:lnSpc>
              <a:buNone/>
            </a:pPr>
            <a:r>
              <a:rPr lang="en-US" dirty="0" smtClean="0">
                <a:latin typeface="Georgia"/>
                <a:cs typeface="Georgia"/>
              </a:rPr>
              <a:t>When </a:t>
            </a:r>
            <a:r>
              <a:rPr lang="en-US" dirty="0">
                <a:latin typeface="Georgia"/>
                <a:cs typeface="Georgia"/>
              </a:rPr>
              <a:t>forking, </a:t>
            </a:r>
            <a:r>
              <a:rPr lang="en-US" dirty="0" smtClean="0">
                <a:latin typeface="Georgia"/>
                <a:cs typeface="Georgia"/>
              </a:rPr>
              <a:t>push </a:t>
            </a:r>
            <a:r>
              <a:rPr lang="en-US" dirty="0">
                <a:latin typeface="Georgia"/>
                <a:cs typeface="Georgia"/>
              </a:rPr>
              <a:t>new task at the head of </a:t>
            </a:r>
            <a:r>
              <a:rPr lang="en-US" dirty="0" err="1" smtClean="0">
                <a:latin typeface="Georgia"/>
                <a:cs typeface="Georgia"/>
              </a:rPr>
              <a:t>deque</a:t>
            </a:r>
            <a:endParaRPr lang="en-US" dirty="0">
              <a:latin typeface="Georgia"/>
              <a:cs typeface="Georgia"/>
            </a:endParaRPr>
          </a:p>
          <a:p>
            <a:pPr lvl="1" eaLnBrk="1" hangingPunct="1">
              <a:lnSpc>
                <a:spcPct val="90000"/>
              </a:lnSpc>
              <a:buFont typeface="Wingdings" charset="0"/>
              <a:buChar char="§"/>
            </a:pPr>
            <a:endParaRPr lang="en-US" dirty="0" smtClean="0">
              <a:latin typeface="Georgia"/>
              <a:cs typeface="Georgia"/>
            </a:endParaRPr>
          </a:p>
          <a:p>
            <a:pPr marL="457200" lvl="1" indent="0" eaLnBrk="1" hangingPunct="1">
              <a:lnSpc>
                <a:spcPct val="90000"/>
              </a:lnSpc>
              <a:buNone/>
            </a:pPr>
            <a:r>
              <a:rPr lang="en-US" dirty="0" smtClean="0">
                <a:latin typeface="Georgia"/>
                <a:cs typeface="Georgia"/>
              </a:rPr>
              <a:t>When </a:t>
            </a:r>
            <a:r>
              <a:rPr lang="en-US" dirty="0">
                <a:latin typeface="Georgia"/>
                <a:cs typeface="Georgia"/>
              </a:rPr>
              <a:t>waiting or idle, </a:t>
            </a:r>
            <a:r>
              <a:rPr lang="en-US" dirty="0" smtClean="0">
                <a:latin typeface="Georgia"/>
                <a:cs typeface="Georgia"/>
              </a:rPr>
              <a:t>pop </a:t>
            </a:r>
            <a:r>
              <a:rPr lang="en-US" dirty="0">
                <a:latin typeface="Georgia"/>
                <a:cs typeface="Georgia"/>
              </a:rPr>
              <a:t>a task off the head of </a:t>
            </a:r>
            <a:r>
              <a:rPr lang="en-US" dirty="0" err="1" smtClean="0">
                <a:latin typeface="Georgia"/>
                <a:cs typeface="Georgia"/>
              </a:rPr>
              <a:t>deque</a:t>
            </a:r>
            <a:r>
              <a:rPr lang="en-US" dirty="0" smtClean="0">
                <a:latin typeface="Georgia"/>
                <a:cs typeface="Georgia"/>
              </a:rPr>
              <a:t> </a:t>
            </a:r>
            <a:r>
              <a:rPr lang="en-US" dirty="0">
                <a:latin typeface="Georgia"/>
                <a:cs typeface="Georgia"/>
              </a:rPr>
              <a:t>and executes it </a:t>
            </a:r>
            <a:r>
              <a:rPr lang="en-US" dirty="0" smtClean="0">
                <a:latin typeface="Georgia"/>
                <a:cs typeface="Georgia"/>
              </a:rPr>
              <a:t>(instead </a:t>
            </a:r>
            <a:r>
              <a:rPr lang="en-US" dirty="0">
                <a:latin typeface="Georgia"/>
                <a:cs typeface="Georgia"/>
              </a:rPr>
              <a:t>of </a:t>
            </a:r>
            <a:r>
              <a:rPr lang="en-US" dirty="0" smtClean="0">
                <a:latin typeface="Georgia"/>
                <a:cs typeface="Georgia"/>
              </a:rPr>
              <a:t>sleeping)</a:t>
            </a:r>
            <a:endParaRPr lang="en-US" dirty="0">
              <a:latin typeface="Georgia"/>
              <a:cs typeface="Georgia"/>
            </a:endParaRPr>
          </a:p>
          <a:p>
            <a:pPr lvl="1" eaLnBrk="1" hangingPunct="1">
              <a:lnSpc>
                <a:spcPct val="90000"/>
              </a:lnSpc>
              <a:buFont typeface="Wingdings" charset="0"/>
              <a:buChar char="§"/>
            </a:pPr>
            <a:endParaRPr lang="en-US" dirty="0" smtClean="0">
              <a:latin typeface="Georgia"/>
              <a:cs typeface="Georgia"/>
            </a:endParaRPr>
          </a:p>
          <a:p>
            <a:pPr marL="457200" lvl="1" indent="0" eaLnBrk="1" hangingPunct="1">
              <a:lnSpc>
                <a:spcPct val="90000"/>
              </a:lnSpc>
              <a:buNone/>
            </a:pPr>
            <a:r>
              <a:rPr lang="en-US" dirty="0" smtClean="0">
                <a:latin typeface="Georgia"/>
                <a:cs typeface="Georgia"/>
              </a:rPr>
              <a:t>If own </a:t>
            </a:r>
            <a:r>
              <a:rPr lang="en-US" altLang="ja-JP" dirty="0" err="1" smtClean="0">
                <a:latin typeface="Georgia"/>
                <a:cs typeface="Georgia"/>
              </a:rPr>
              <a:t>deque</a:t>
            </a:r>
            <a:r>
              <a:rPr lang="en-US" altLang="ja-JP" dirty="0" smtClean="0">
                <a:latin typeface="Georgia"/>
                <a:cs typeface="Georgia"/>
              </a:rPr>
              <a:t> </a:t>
            </a:r>
            <a:r>
              <a:rPr lang="en-US" altLang="ja-JP" dirty="0">
                <a:latin typeface="Georgia"/>
                <a:cs typeface="Georgia"/>
              </a:rPr>
              <a:t>is empty, </a:t>
            </a:r>
            <a:r>
              <a:rPr lang="en-US" altLang="ja-JP" dirty="0" smtClean="0">
                <a:latin typeface="Georgia"/>
                <a:cs typeface="Georgia"/>
              </a:rPr>
              <a:t>steal </a:t>
            </a:r>
            <a:r>
              <a:rPr lang="en-US" altLang="ja-JP" dirty="0">
                <a:latin typeface="Georgia"/>
                <a:cs typeface="Georgia"/>
              </a:rPr>
              <a:t>an element off the tail of the </a:t>
            </a:r>
            <a:r>
              <a:rPr lang="en-US" altLang="ja-JP" dirty="0" err="1">
                <a:latin typeface="Georgia"/>
                <a:cs typeface="Georgia"/>
              </a:rPr>
              <a:t>deque</a:t>
            </a:r>
            <a:r>
              <a:rPr lang="en-US" altLang="ja-JP" dirty="0">
                <a:latin typeface="Georgia"/>
                <a:cs typeface="Georgia"/>
              </a:rPr>
              <a:t> of another randomly chosen worker</a:t>
            </a:r>
            <a:endParaRPr lang="en-US" dirty="0">
              <a:latin typeface="Georgia"/>
              <a:cs typeface="Georgia"/>
            </a:endParaRPr>
          </a:p>
        </p:txBody>
      </p:sp>
      <p:grpSp>
        <p:nvGrpSpPr>
          <p:cNvPr id="2" name="Group 1"/>
          <p:cNvGrpSpPr/>
          <p:nvPr/>
        </p:nvGrpSpPr>
        <p:grpSpPr>
          <a:xfrm>
            <a:off x="5170488" y="1325563"/>
            <a:ext cx="3973512" cy="4667250"/>
            <a:chOff x="5170488" y="893763"/>
            <a:chExt cx="3973512" cy="4667250"/>
          </a:xfrm>
        </p:grpSpPr>
        <p:pic>
          <p:nvPicPr>
            <p:cNvPr id="115715" name="Picture 6"/>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gray">
            <a:xfrm>
              <a:off x="5170488" y="893763"/>
              <a:ext cx="3973512" cy="440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15716" name="TextBox 6"/>
            <p:cNvSpPr txBox="1">
              <a:spLocks noChangeArrowheads="1"/>
            </p:cNvSpPr>
            <p:nvPr/>
          </p:nvSpPr>
          <p:spPr bwMode="auto">
            <a:xfrm>
              <a:off x="5740400" y="5346700"/>
              <a:ext cx="28654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Font typeface="Wingdings" charset="0"/>
                <a:buNone/>
              </a:pPr>
              <a:r>
                <a:rPr lang="en-US" sz="800" dirty="0">
                  <a:latin typeface="Georgia"/>
                  <a:cs typeface="Georgia"/>
                </a:rPr>
                <a:t>Source: </a:t>
              </a:r>
              <a:r>
                <a:rPr lang="ja-JP" altLang="en-US" sz="800" dirty="0">
                  <a:latin typeface="Georgia"/>
                  <a:cs typeface="Georgia"/>
                </a:rPr>
                <a:t>“</a:t>
              </a:r>
              <a:r>
                <a:rPr lang="en-US" altLang="ja-JP" sz="800" dirty="0">
                  <a:latin typeface="Georgia"/>
                  <a:cs typeface="Georgia"/>
                </a:rPr>
                <a:t>A Java Fork/Join Framework</a:t>
              </a:r>
              <a:r>
                <a:rPr lang="ja-JP" altLang="en-US" sz="800" dirty="0">
                  <a:latin typeface="Georgia"/>
                  <a:cs typeface="Georgia"/>
                </a:rPr>
                <a:t>”</a:t>
              </a:r>
              <a:r>
                <a:rPr lang="en-US" altLang="ja-JP" sz="800" dirty="0">
                  <a:latin typeface="Georgia"/>
                  <a:cs typeface="Georgia"/>
                </a:rPr>
                <a:t> Paper by Doug Lea</a:t>
              </a:r>
              <a:endParaRPr lang="en-US" sz="800" dirty="0">
                <a:latin typeface="Georgia"/>
                <a:cs typeface="Georgia"/>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71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71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571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71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Content Placeholder 2"/>
          <p:cNvSpPr>
            <a:spLocks noGrp="1"/>
          </p:cNvSpPr>
          <p:nvPr>
            <p:ph idx="1"/>
          </p:nvPr>
        </p:nvSpPr>
        <p:spPr>
          <a:xfrm>
            <a:off x="1024996" y="679450"/>
            <a:ext cx="5692775" cy="4695825"/>
          </a:xfrm>
        </p:spPr>
        <p:txBody>
          <a:bodyPr/>
          <a:lstStyle/>
          <a:p>
            <a:pPr marL="0" indent="0" eaLnBrk="1" hangingPunct="1">
              <a:buNone/>
            </a:pPr>
            <a:r>
              <a:rPr lang="en-US" sz="3200" dirty="0" err="1" smtClean="0">
                <a:latin typeface="Georgia"/>
                <a:cs typeface="Georgia"/>
              </a:rPr>
              <a:t>ForkJoinTask</a:t>
            </a:r>
            <a:r>
              <a:rPr lang="en-US" sz="3200" dirty="0" smtClean="0">
                <a:latin typeface="Georgia"/>
                <a:cs typeface="Georgia"/>
              </a:rPr>
              <a:t> as is could improve performance…</a:t>
            </a:r>
          </a:p>
          <a:p>
            <a:pPr eaLnBrk="1" hangingPunct="1"/>
            <a:endParaRPr lang="en-US" sz="3200" dirty="0">
              <a:latin typeface="Georgia"/>
              <a:cs typeface="Georgia"/>
            </a:endParaRPr>
          </a:p>
          <a:p>
            <a:pPr marL="0" indent="0" eaLnBrk="1" hangingPunct="1">
              <a:buNone/>
            </a:pPr>
            <a:r>
              <a:rPr lang="en-US" sz="3200" dirty="0" smtClean="0">
                <a:latin typeface="Georgia"/>
                <a:cs typeface="Georgia"/>
              </a:rPr>
              <a:t>However </a:t>
            </a:r>
            <a:r>
              <a:rPr lang="en-US" sz="3200" dirty="0">
                <a:latin typeface="Georgia"/>
                <a:cs typeface="Georgia"/>
              </a:rPr>
              <a:t>some boilerplate work is still </a:t>
            </a:r>
            <a:r>
              <a:rPr lang="en-US" sz="3200" dirty="0" smtClean="0">
                <a:latin typeface="Georgia"/>
                <a:cs typeface="Georgia"/>
              </a:rPr>
              <a:t>needed.</a:t>
            </a:r>
            <a:r>
              <a:rPr lang="en-US" sz="3200" dirty="0">
                <a:latin typeface="Georgia"/>
                <a:cs typeface="Georgia"/>
              </a:rPr>
              <a:t> </a:t>
            </a:r>
            <a:r>
              <a:rPr lang="en-US" sz="3200" dirty="0" smtClean="0">
                <a:latin typeface="Georgia"/>
                <a:cs typeface="Georgia"/>
              </a:rPr>
              <a:t>Is </a:t>
            </a:r>
            <a:r>
              <a:rPr lang="en-US" sz="3200" dirty="0">
                <a:latin typeface="Georgia"/>
                <a:cs typeface="Georgia"/>
              </a:rPr>
              <a:t>there a better way?        </a:t>
            </a:r>
            <a:endParaRPr lang="en-US" sz="3200" dirty="0" smtClean="0">
              <a:latin typeface="Georgia"/>
              <a:cs typeface="Georgia"/>
            </a:endParaRPr>
          </a:p>
          <a:p>
            <a:pPr eaLnBrk="1" hangingPunct="1"/>
            <a:endParaRPr lang="en-US" sz="3200" dirty="0" smtClean="0">
              <a:latin typeface="Georgia"/>
              <a:cs typeface="Georgia"/>
            </a:endParaRPr>
          </a:p>
          <a:p>
            <a:pPr marL="0" indent="0" eaLnBrk="1" hangingPunct="1">
              <a:buNone/>
            </a:pPr>
            <a:r>
              <a:rPr lang="en-US" sz="3200" dirty="0" smtClean="0">
                <a:latin typeface="Georgia"/>
                <a:cs typeface="Georgia"/>
              </a:rPr>
              <a:t>i.e</a:t>
            </a:r>
            <a:r>
              <a:rPr lang="en-US" sz="3200" dirty="0">
                <a:latin typeface="Georgia"/>
                <a:cs typeface="Georgia"/>
              </a:rPr>
              <a:t>. declarative specification of parallelization</a:t>
            </a:r>
          </a:p>
          <a:p>
            <a:pPr eaLnBrk="1" hangingPunct="1"/>
            <a:endParaRPr lang="en-US" dirty="0">
              <a:latin typeface="Georgia"/>
              <a:cs typeface="Georgia"/>
            </a:endParaRPr>
          </a:p>
          <a:p>
            <a:pPr marL="0" indent="0" eaLnBrk="1" hangingPunct="1">
              <a:buNone/>
            </a:pPr>
            <a:endParaRPr lang="en-US" dirty="0">
              <a:latin typeface="Georgia"/>
              <a:cs typeface="Georgia"/>
            </a:endParaRPr>
          </a:p>
        </p:txBody>
      </p:sp>
      <p:pic>
        <p:nvPicPr>
          <p:cNvPr id="2" name="Picture 1" descr="TS_148495533.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086600" y="4800600"/>
            <a:ext cx="2057400" cy="2057400"/>
          </a:xfrm>
          <a:prstGeom prst="rect">
            <a:avLst/>
          </a:prstGeom>
        </p:spPr>
      </p:pic>
      <p:sp>
        <p:nvSpPr>
          <p:cNvPr id="3" name="TextBox 2"/>
          <p:cNvSpPr txBox="1"/>
          <p:nvPr/>
        </p:nvSpPr>
        <p:spPr>
          <a:xfrm>
            <a:off x="7785100" y="5130800"/>
            <a:ext cx="838200" cy="954107"/>
          </a:xfrm>
          <a:prstGeom prst="rect">
            <a:avLst/>
          </a:prstGeom>
          <a:noFill/>
        </p:spPr>
        <p:txBody>
          <a:bodyPr wrap="square" rtlCol="0">
            <a:spAutoFit/>
          </a:bodyPr>
          <a:lstStyle/>
          <a:p>
            <a:pPr>
              <a:buNone/>
            </a:pPr>
            <a:r>
              <a:rPr lang="en-US" sz="1400" b="1" dirty="0" smtClean="0">
                <a:solidFill>
                  <a:schemeClr val="bg1"/>
                </a:solidFill>
              </a:rPr>
              <a:t>There is a better way </a:t>
            </a:r>
            <a:endParaRPr lang="en-US" sz="1400" b="1" dirty="0">
              <a:solidFill>
                <a:schemeClr val="bg1"/>
              </a:solidFill>
            </a:endParaRPr>
          </a:p>
        </p:txBody>
      </p:sp>
      <p:sp>
        <p:nvSpPr>
          <p:cNvPr id="5" name="Rectangle 5"/>
          <p:cNvSpPr>
            <a:spLocks noChangeArrowheads="1"/>
          </p:cNvSpPr>
          <p:nvPr/>
        </p:nvSpPr>
        <p:spPr bwMode="auto">
          <a:xfrm>
            <a:off x="6781799" y="4724400"/>
            <a:ext cx="883709" cy="2133600"/>
          </a:xfrm>
          <a:prstGeom prst="rect">
            <a:avLst/>
          </a:prstGeom>
          <a:gradFill rotWithShape="0">
            <a:gsLst>
              <a:gs pos="0">
                <a:schemeClr val="bg1"/>
              </a:gs>
              <a:gs pos="100000">
                <a:schemeClr val="bg1">
                  <a:alpha val="0"/>
                </a:schemeClr>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wrap="none" lIns="72000" tIns="72000" rIns="72000" bIns="72000" anchor="ctr"/>
          <a:lstStyle/>
          <a:p>
            <a:pPr eaLnBrk="0" hangingPunct="0">
              <a:spcBef>
                <a:spcPct val="0"/>
              </a:spcBef>
              <a:buClrTx/>
              <a:buFontTx/>
              <a:buNone/>
            </a:pPr>
            <a:endParaRPr lang="en-US" sz="1800"/>
          </a:p>
        </p:txBody>
      </p:sp>
      <p:sp>
        <p:nvSpPr>
          <p:cNvPr id="6" name="Rectangle 5"/>
          <p:cNvSpPr>
            <a:spLocks noChangeArrowheads="1"/>
          </p:cNvSpPr>
          <p:nvPr/>
        </p:nvSpPr>
        <p:spPr bwMode="auto">
          <a:xfrm>
            <a:off x="6591299" y="4724400"/>
            <a:ext cx="883709" cy="2133600"/>
          </a:xfrm>
          <a:prstGeom prst="rect">
            <a:avLst/>
          </a:prstGeom>
          <a:gradFill rotWithShape="0">
            <a:gsLst>
              <a:gs pos="0">
                <a:schemeClr val="bg1"/>
              </a:gs>
              <a:gs pos="100000">
                <a:schemeClr val="bg1">
                  <a:alpha val="0"/>
                </a:schemeClr>
              </a:gs>
            </a:gsLst>
            <a:lin ang="0"/>
          </a:gradFill>
          <a:ln>
            <a:noFill/>
          </a:ln>
          <a:extLst>
            <a:ext uri="{91240B29-F687-4f45-9708-019B960494DF}">
              <a14:hiddenLine xmlns:a14="http://schemas.microsoft.com/office/drawing/2010/main" w="9525">
                <a:solidFill>
                  <a:srgbClr val="000000"/>
                </a:solidFill>
                <a:round/>
                <a:headEnd/>
                <a:tailEnd/>
              </a14:hiddenLine>
            </a:ext>
          </a:extLst>
        </p:spPr>
        <p:txBody>
          <a:bodyPr wrap="none" lIns="72000" tIns="72000" rIns="72000" bIns="72000" anchor="ctr"/>
          <a:lstStyle/>
          <a:p>
            <a:pPr eaLnBrk="0" hangingPunct="0">
              <a:spcBef>
                <a:spcPct val="0"/>
              </a:spcBef>
              <a:buClrTx/>
              <a:buFontTx/>
              <a:buNone/>
            </a:pPr>
            <a:endParaRPr lang="en-US" sz="180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p:txBody>
          <a:bodyPr/>
          <a:lstStyle/>
          <a:p>
            <a:pPr eaLnBrk="1" hangingPunct="1"/>
            <a:r>
              <a:rPr lang="en-US" dirty="0" smtClean="0">
                <a:latin typeface="Georgia"/>
                <a:cs typeface="Georgia"/>
              </a:rPr>
              <a:t>Options for Transparent Parallelism</a:t>
            </a:r>
            <a:endParaRPr lang="en-US" dirty="0">
              <a:latin typeface="Georgia"/>
              <a:cs typeface="Georgia"/>
            </a:endParaRPr>
          </a:p>
        </p:txBody>
      </p:sp>
      <p:sp>
        <p:nvSpPr>
          <p:cNvPr id="118786" name="Rectangle 3"/>
          <p:cNvSpPr>
            <a:spLocks noGrp="1" noChangeArrowheads="1"/>
          </p:cNvSpPr>
          <p:nvPr>
            <p:ph idx="1"/>
          </p:nvPr>
        </p:nvSpPr>
        <p:spPr>
          <a:xfrm>
            <a:off x="876300" y="970491"/>
            <a:ext cx="7670800" cy="1937809"/>
          </a:xfrm>
        </p:spPr>
        <p:txBody>
          <a:bodyPr/>
          <a:lstStyle/>
          <a:p>
            <a:pPr marL="0" indent="0" eaLnBrk="1" hangingPunct="1">
              <a:buNone/>
            </a:pPr>
            <a:r>
              <a:rPr lang="en-US" dirty="0" err="1" smtClean="0">
                <a:latin typeface="Georgia"/>
                <a:cs typeface="Georgia"/>
              </a:rPr>
              <a:t>ParallelArray</a:t>
            </a:r>
            <a:endParaRPr lang="en-US" dirty="0" smtClean="0">
              <a:latin typeface="Georgia"/>
              <a:cs typeface="Georgia"/>
            </a:endParaRPr>
          </a:p>
          <a:p>
            <a:pPr lvl="1">
              <a:buFont typeface="Wingdings" charset="0"/>
              <a:buChar char="§"/>
            </a:pPr>
            <a:r>
              <a:rPr lang="en-US" dirty="0" err="1" smtClean="0">
                <a:latin typeface="Georgia"/>
                <a:cs typeface="Georgia"/>
              </a:rPr>
              <a:t>ForkJoinPool</a:t>
            </a:r>
            <a:r>
              <a:rPr lang="en-US" dirty="0" smtClean="0">
                <a:latin typeface="Georgia"/>
                <a:cs typeface="Georgia"/>
              </a:rPr>
              <a:t> with an array</a:t>
            </a:r>
          </a:p>
          <a:p>
            <a:pPr lvl="1">
              <a:buFont typeface="Wingdings" charset="0"/>
              <a:buChar char="§"/>
            </a:pPr>
            <a:r>
              <a:rPr lang="en-US" dirty="0" smtClean="0">
                <a:latin typeface="Georgia"/>
                <a:cs typeface="Georgia"/>
              </a:rPr>
              <a:t>Versions for primitives and objects</a:t>
            </a:r>
          </a:p>
          <a:p>
            <a:pPr lvl="1">
              <a:buFont typeface="Wingdings" charset="0"/>
              <a:buChar char="§"/>
            </a:pPr>
            <a:r>
              <a:rPr lang="en-US" dirty="0" smtClean="0">
                <a:latin typeface="Georgia"/>
                <a:cs typeface="Georgia"/>
              </a:rPr>
              <a:t>Provide </a:t>
            </a:r>
            <a:r>
              <a:rPr lang="en-US" dirty="0">
                <a:latin typeface="Georgia"/>
                <a:cs typeface="Georgia"/>
              </a:rPr>
              <a:t>parallel aggregate operations</a:t>
            </a:r>
            <a:endParaRPr lang="en-US" dirty="0" smtClean="0">
              <a:latin typeface="Georgia"/>
              <a:cs typeface="Georgia"/>
            </a:endParaRPr>
          </a:p>
          <a:p>
            <a:pPr lvl="1">
              <a:buFont typeface="Wingdings" charset="0"/>
              <a:buChar char="§"/>
            </a:pPr>
            <a:r>
              <a:rPr lang="en-US" dirty="0">
                <a:latin typeface="Georgia"/>
                <a:cs typeface="Georgia"/>
              </a:rPr>
              <a:t>Can be used on JDK 6+ with extra166y package from </a:t>
            </a:r>
            <a:r>
              <a:rPr lang="en-US" sz="1100" dirty="0">
                <a:latin typeface="Georgia"/>
                <a:cs typeface="Georgia"/>
                <a:hlinkClick r:id="rId4"/>
              </a:rPr>
              <a:t>http://gee.cs.oswego.edu/dl/concurrency-interest/</a:t>
            </a:r>
            <a:endParaRPr lang="en-US" sz="1100" dirty="0">
              <a:latin typeface="Georgia"/>
              <a:cs typeface="Georgia"/>
            </a:endParaRPr>
          </a:p>
          <a:p>
            <a:pPr marL="0" indent="0" eaLnBrk="1" hangingPunct="1">
              <a:buNone/>
            </a:pPr>
            <a:endParaRPr lang="en-US" dirty="0" smtClean="0">
              <a:latin typeface="Georgia"/>
              <a:cs typeface="Georgia"/>
            </a:endParaRPr>
          </a:p>
          <a:p>
            <a:pPr eaLnBrk="1" hangingPunct="1"/>
            <a:endParaRPr lang="en-US" dirty="0">
              <a:latin typeface="Georgia"/>
              <a:cs typeface="Georgia"/>
            </a:endParaRPr>
          </a:p>
          <a:p>
            <a:pPr eaLnBrk="1" hangingPunct="1"/>
            <a:endParaRPr lang="en-US" dirty="0">
              <a:latin typeface="Georgia"/>
              <a:cs typeface="Georgia"/>
            </a:endParaRPr>
          </a:p>
          <a:p>
            <a:pPr eaLnBrk="1" hangingPunct="1"/>
            <a:endParaRPr lang="en-US" dirty="0">
              <a:latin typeface="Georgia"/>
              <a:cs typeface="Georgia"/>
            </a:endParaRPr>
          </a:p>
          <a:p>
            <a:pPr lvl="1" eaLnBrk="1" hangingPunct="1"/>
            <a:endParaRPr lang="en-US" dirty="0">
              <a:latin typeface="Georgia"/>
              <a:cs typeface="Georgia"/>
            </a:endParaRPr>
          </a:p>
        </p:txBody>
      </p:sp>
      <p:pic>
        <p:nvPicPr>
          <p:cNvPr id="5" name="Picture 6"/>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gray">
          <a:xfrm>
            <a:off x="2540000" y="3396890"/>
            <a:ext cx="4089400" cy="291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6"/>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gray">
          <a:xfrm>
            <a:off x="5992284" y="1687513"/>
            <a:ext cx="28575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8369" name="Rectangle 3"/>
          <p:cNvSpPr>
            <a:spLocks noGrp="1" noChangeArrowheads="1"/>
          </p:cNvSpPr>
          <p:nvPr>
            <p:ph idx="1"/>
          </p:nvPr>
        </p:nvSpPr>
        <p:spPr>
          <a:xfrm>
            <a:off x="950903" y="1374775"/>
            <a:ext cx="7058025" cy="3930650"/>
          </a:xfrm>
        </p:spPr>
        <p:txBody>
          <a:bodyPr/>
          <a:lstStyle/>
          <a:p>
            <a:pPr marL="0" indent="0" eaLnBrk="1" hangingPunct="1">
              <a:buNone/>
            </a:pPr>
            <a:r>
              <a:rPr lang="en-US" sz="6000" dirty="0" smtClean="0">
                <a:latin typeface="Georgia"/>
                <a:cs typeface="Georgia"/>
              </a:rPr>
              <a:t>Where </a:t>
            </a:r>
            <a:r>
              <a:rPr lang="en-US" sz="6000" dirty="0">
                <a:latin typeface="Georgia"/>
                <a:cs typeface="Georgia"/>
              </a:rPr>
              <a:t>to look for performance improvements going forward?</a:t>
            </a:r>
          </a:p>
          <a:p>
            <a:pPr marL="0" indent="0" eaLnBrk="1" hangingPunct="1">
              <a:buNone/>
            </a:pPr>
            <a:r>
              <a:rPr lang="en-US" sz="6000" dirty="0" smtClean="0">
                <a:latin typeface="Georgia"/>
                <a:cs typeface="Georgia"/>
              </a:rPr>
              <a:t>                                </a:t>
            </a:r>
            <a:endParaRPr lang="en-US" sz="800" dirty="0">
              <a:latin typeface="Georgia"/>
              <a:cs typeface="Georgia"/>
            </a:endParaRPr>
          </a:p>
          <a:p>
            <a:pPr eaLnBrk="1" hangingPunct="1"/>
            <a:endParaRPr lang="en-US" sz="800" dirty="0">
              <a:latin typeface="Georgia"/>
              <a:cs typeface="Georgia"/>
            </a:endParaRPr>
          </a:p>
          <a:p>
            <a:pPr eaLnBrk="1" hangingPunct="1"/>
            <a:endParaRPr lang="en-US" sz="800" dirty="0">
              <a:latin typeface="Georgia"/>
              <a:cs typeface="Georgia"/>
            </a:endParaRPr>
          </a:p>
          <a:p>
            <a:pPr eaLnBrk="1" hangingPunct="1"/>
            <a:endParaRPr lang="en-US" sz="800" dirty="0">
              <a:latin typeface="Georgia"/>
              <a:cs typeface="Georg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832946" y="787400"/>
            <a:ext cx="7648281" cy="5918200"/>
          </a:xfrm>
          <a:prstGeom prst="rect">
            <a:avLst/>
          </a:prstGeom>
        </p:spPr>
      </p:pic>
      <p:sp>
        <p:nvSpPr>
          <p:cNvPr id="122881" name="Title 1"/>
          <p:cNvSpPr>
            <a:spLocks noGrp="1"/>
          </p:cNvSpPr>
          <p:nvPr>
            <p:ph type="title"/>
          </p:nvPr>
        </p:nvSpPr>
        <p:spPr>
          <a:xfrm>
            <a:off x="758825" y="304800"/>
            <a:ext cx="7953375" cy="762000"/>
          </a:xfrm>
        </p:spPr>
        <p:txBody>
          <a:bodyPr/>
          <a:lstStyle/>
          <a:p>
            <a:pPr eaLnBrk="1" hangingPunct="1"/>
            <a:r>
              <a:rPr lang="en-US">
                <a:latin typeface="Georgia"/>
                <a:cs typeface="Georgia"/>
              </a:rPr>
              <a:t>Example: ParallelArray Operations</a:t>
            </a:r>
          </a:p>
        </p:txBody>
      </p:sp>
      <p:sp>
        <p:nvSpPr>
          <p:cNvPr id="35844" name="Rectangle 16"/>
          <p:cNvSpPr>
            <a:spLocks noChangeArrowheads="1"/>
          </p:cNvSpPr>
          <p:nvPr/>
        </p:nvSpPr>
        <p:spPr bwMode="auto">
          <a:xfrm>
            <a:off x="1414463" y="4368800"/>
            <a:ext cx="5889625" cy="1041400"/>
          </a:xfrm>
          <a:prstGeom prst="rect">
            <a:avLst/>
          </a:prstGeom>
          <a:solidFill>
            <a:schemeClr val="accent1">
              <a:alpha val="34117"/>
            </a:schemeClr>
          </a:solidFill>
          <a:ln w="12700">
            <a:solidFill>
              <a:srgbClr val="969696"/>
            </a:solidFill>
            <a:round/>
            <a:headEnd/>
            <a:tailEnd/>
          </a:ln>
        </p:spPr>
        <p:txBody>
          <a:bodyPr wrap="none" lIns="45720" rIns="45720" anchor="ctr"/>
          <a:lstStyle/>
          <a:p>
            <a:pPr marL="287338" indent="-287338"/>
            <a:endParaRPr lang="en-US">
              <a:latin typeface="Georgia"/>
              <a:cs typeface="Georgia"/>
            </a:endParaRPr>
          </a:p>
        </p:txBody>
      </p:sp>
      <p:sp>
        <p:nvSpPr>
          <p:cNvPr id="35845" name="TextBox 10"/>
          <p:cNvSpPr txBox="1">
            <a:spLocks noChangeArrowheads="1"/>
          </p:cNvSpPr>
          <p:nvPr/>
        </p:nvSpPr>
        <p:spPr bwMode="auto">
          <a:xfrm>
            <a:off x="7250112" y="4711700"/>
            <a:ext cx="20081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Font typeface="Wingdings" charset="0"/>
              <a:buNone/>
            </a:pPr>
            <a:r>
              <a:rPr lang="en-US" sz="1400" b="1" dirty="0">
                <a:latin typeface="Georgia"/>
                <a:cs typeface="Georgia"/>
              </a:rPr>
              <a:t>SQL like.</a:t>
            </a:r>
            <a:r>
              <a:rPr lang="en-US" sz="1400" b="1" dirty="0" smtClean="0">
                <a:latin typeface="Georgia"/>
                <a:cs typeface="Georgia"/>
              </a:rPr>
              <a:t>.  Batches operations </a:t>
            </a:r>
            <a:r>
              <a:rPr lang="en-US" sz="1400" b="1" dirty="0">
                <a:latin typeface="Georgia"/>
                <a:cs typeface="Georgia"/>
              </a:rPr>
              <a:t>in a single parallel step</a:t>
            </a:r>
          </a:p>
        </p:txBody>
      </p:sp>
      <p:sp>
        <p:nvSpPr>
          <p:cNvPr id="35847" name="Rectangle 16"/>
          <p:cNvSpPr>
            <a:spLocks noChangeArrowheads="1"/>
          </p:cNvSpPr>
          <p:nvPr/>
        </p:nvSpPr>
        <p:spPr bwMode="auto">
          <a:xfrm>
            <a:off x="1414463" y="5854699"/>
            <a:ext cx="5926137" cy="682625"/>
          </a:xfrm>
          <a:prstGeom prst="rect">
            <a:avLst/>
          </a:prstGeom>
          <a:solidFill>
            <a:schemeClr val="accent1">
              <a:alpha val="34117"/>
            </a:schemeClr>
          </a:solidFill>
          <a:ln w="12700">
            <a:solidFill>
              <a:srgbClr val="969696"/>
            </a:solidFill>
            <a:round/>
            <a:headEnd/>
            <a:tailEnd/>
          </a:ln>
        </p:spPr>
        <p:txBody>
          <a:bodyPr wrap="none" lIns="45720" rIns="45720" anchor="ctr"/>
          <a:lstStyle/>
          <a:p>
            <a:pPr marL="287338" indent="-287338"/>
            <a:endParaRPr lang="en-US">
              <a:latin typeface="Georgia"/>
              <a:cs typeface="Georgia"/>
            </a:endParaRPr>
          </a:p>
        </p:txBody>
      </p:sp>
      <p:sp>
        <p:nvSpPr>
          <p:cNvPr id="35848" name="TextBox 10"/>
          <p:cNvSpPr txBox="1">
            <a:spLocks noChangeArrowheads="1"/>
          </p:cNvSpPr>
          <p:nvPr/>
        </p:nvSpPr>
        <p:spPr bwMode="auto">
          <a:xfrm>
            <a:off x="7259638" y="6059488"/>
            <a:ext cx="15094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Font typeface="Wingdings" charset="0"/>
              <a:buNone/>
            </a:pPr>
            <a:r>
              <a:rPr lang="en-US" sz="1400" b="1" dirty="0">
                <a:latin typeface="Georgia"/>
                <a:cs typeface="Georgia"/>
              </a:rPr>
              <a:t>Select max is a single step</a:t>
            </a:r>
          </a:p>
        </p:txBody>
      </p:sp>
      <p:sp>
        <p:nvSpPr>
          <p:cNvPr id="35850" name="Rectangle 16"/>
          <p:cNvSpPr>
            <a:spLocks noChangeArrowheads="1"/>
          </p:cNvSpPr>
          <p:nvPr/>
        </p:nvSpPr>
        <p:spPr bwMode="auto">
          <a:xfrm>
            <a:off x="1414463" y="1416050"/>
            <a:ext cx="6045200" cy="747713"/>
          </a:xfrm>
          <a:prstGeom prst="rect">
            <a:avLst/>
          </a:prstGeom>
          <a:solidFill>
            <a:schemeClr val="accent1">
              <a:alpha val="34117"/>
            </a:schemeClr>
          </a:solidFill>
          <a:ln w="12700">
            <a:solidFill>
              <a:srgbClr val="969696"/>
            </a:solidFill>
            <a:round/>
            <a:headEnd/>
            <a:tailEnd/>
          </a:ln>
        </p:spPr>
        <p:txBody>
          <a:bodyPr wrap="none" lIns="45720" rIns="45720" anchor="ctr"/>
          <a:lstStyle/>
          <a:p>
            <a:pPr marL="287338" indent="-287338"/>
            <a:endParaRPr lang="en-US">
              <a:latin typeface="Georgia"/>
              <a:cs typeface="Georgia"/>
            </a:endParaRPr>
          </a:p>
        </p:txBody>
      </p:sp>
      <p:sp>
        <p:nvSpPr>
          <p:cNvPr id="35851" name="TextBox 10"/>
          <p:cNvSpPr txBox="1">
            <a:spLocks noChangeArrowheads="1"/>
          </p:cNvSpPr>
          <p:nvPr/>
        </p:nvSpPr>
        <p:spPr bwMode="auto">
          <a:xfrm>
            <a:off x="7326314" y="1550989"/>
            <a:ext cx="18811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Font typeface="Wingdings" charset="0"/>
              <a:buNone/>
            </a:pPr>
            <a:r>
              <a:rPr lang="en-US" sz="1400" b="1" dirty="0">
                <a:latin typeface="Georgia"/>
                <a:cs typeface="Georgia"/>
              </a:rPr>
              <a:t> A filter operation</a:t>
            </a:r>
          </a:p>
        </p:txBody>
      </p:sp>
      <p:sp>
        <p:nvSpPr>
          <p:cNvPr id="35853" name="Rectangle 16"/>
          <p:cNvSpPr>
            <a:spLocks noChangeArrowheads="1"/>
          </p:cNvSpPr>
          <p:nvPr/>
        </p:nvSpPr>
        <p:spPr bwMode="auto">
          <a:xfrm>
            <a:off x="1414463" y="3605213"/>
            <a:ext cx="5889625" cy="641350"/>
          </a:xfrm>
          <a:prstGeom prst="rect">
            <a:avLst/>
          </a:prstGeom>
          <a:solidFill>
            <a:schemeClr val="accent1">
              <a:alpha val="34117"/>
            </a:schemeClr>
          </a:solidFill>
          <a:ln w="12700">
            <a:solidFill>
              <a:srgbClr val="969696"/>
            </a:solidFill>
            <a:round/>
            <a:headEnd/>
            <a:tailEnd/>
          </a:ln>
        </p:spPr>
        <p:txBody>
          <a:bodyPr wrap="none" lIns="45720" rIns="45720" anchor="ctr"/>
          <a:lstStyle/>
          <a:p>
            <a:pPr marL="287338" indent="-287338"/>
            <a:endParaRPr lang="en-US">
              <a:latin typeface="Georgia"/>
              <a:cs typeface="Georgia"/>
            </a:endParaRPr>
          </a:p>
        </p:txBody>
      </p:sp>
      <p:sp>
        <p:nvSpPr>
          <p:cNvPr id="35854" name="TextBox 10"/>
          <p:cNvSpPr txBox="1">
            <a:spLocks noChangeArrowheads="1"/>
          </p:cNvSpPr>
          <p:nvPr/>
        </p:nvSpPr>
        <p:spPr bwMode="auto">
          <a:xfrm>
            <a:off x="7205663" y="3651250"/>
            <a:ext cx="18623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Font typeface="Wingdings" charset="0"/>
              <a:buNone/>
            </a:pPr>
            <a:r>
              <a:rPr lang="en-US" sz="1400" b="1" dirty="0">
                <a:latin typeface="Georgia"/>
                <a:cs typeface="Georgia"/>
              </a:rPr>
              <a:t> A map operation</a:t>
            </a:r>
          </a:p>
        </p:txBody>
      </p:sp>
      <p:sp>
        <p:nvSpPr>
          <p:cNvPr id="16" name="Rectangle 16"/>
          <p:cNvSpPr>
            <a:spLocks noChangeArrowheads="1"/>
          </p:cNvSpPr>
          <p:nvPr/>
        </p:nvSpPr>
        <p:spPr bwMode="auto">
          <a:xfrm>
            <a:off x="1414463" y="863600"/>
            <a:ext cx="6030912" cy="476250"/>
          </a:xfrm>
          <a:prstGeom prst="rect">
            <a:avLst/>
          </a:prstGeom>
          <a:solidFill>
            <a:schemeClr val="accent1">
              <a:alpha val="34117"/>
            </a:schemeClr>
          </a:solidFill>
          <a:ln w="12700">
            <a:solidFill>
              <a:srgbClr val="969696"/>
            </a:solidFill>
            <a:round/>
            <a:headEnd/>
            <a:tailEnd/>
          </a:ln>
        </p:spPr>
        <p:txBody>
          <a:bodyPr wrap="none" lIns="45720" rIns="45720" anchor="ctr"/>
          <a:lstStyle/>
          <a:p>
            <a:pPr marL="287338" indent="-287338"/>
            <a:endParaRPr lang="en-US">
              <a:latin typeface="Georgia"/>
              <a:cs typeface="Georgia"/>
            </a:endParaRPr>
          </a:p>
        </p:txBody>
      </p:sp>
      <p:sp>
        <p:nvSpPr>
          <p:cNvPr id="17" name="TextBox 10"/>
          <p:cNvSpPr txBox="1">
            <a:spLocks noChangeArrowheads="1"/>
          </p:cNvSpPr>
          <p:nvPr/>
        </p:nvSpPr>
        <p:spPr bwMode="auto">
          <a:xfrm>
            <a:off x="7399338" y="600075"/>
            <a:ext cx="15668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Font typeface="Wingdings" charset="0"/>
              <a:buNone/>
            </a:pPr>
            <a:r>
              <a:rPr lang="en-US" sz="1400" b="1" dirty="0" err="1" smtClean="0">
                <a:latin typeface="Georgia"/>
                <a:cs typeface="Georgia"/>
              </a:rPr>
              <a:t>ParallelArray</a:t>
            </a:r>
            <a:r>
              <a:rPr lang="en-US" sz="1400" b="1" dirty="0" smtClean="0">
                <a:latin typeface="Georgia"/>
                <a:cs typeface="Georgia"/>
              </a:rPr>
              <a:t> created </a:t>
            </a:r>
            <a:r>
              <a:rPr lang="en-US" sz="1400" b="1" dirty="0">
                <a:latin typeface="Georgia"/>
                <a:cs typeface="Georgia"/>
              </a:rPr>
              <a:t>with </a:t>
            </a:r>
            <a:r>
              <a:rPr lang="en-US" sz="1400" b="1" dirty="0" err="1">
                <a:latin typeface="Georgia"/>
                <a:cs typeface="Georgia"/>
              </a:rPr>
              <a:t>ForkJoinPool</a:t>
            </a:r>
            <a:endParaRPr lang="en-US" sz="1400" b="1" dirty="0">
              <a:latin typeface="Georgia"/>
              <a:cs typeface="Georgi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8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84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8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8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p:bldP spid="35847" grpId="0" animBg="1"/>
      <p:bldP spid="35848" grpId="0"/>
      <p:bldP spid="35850" grpId="0" animBg="1"/>
      <p:bldP spid="35851" grpId="0"/>
      <p:bldP spid="35853" grpId="0" animBg="1"/>
      <p:bldP spid="35854" grpId="0"/>
      <p:bldP spid="16" grpId="0" animBg="1"/>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p:txBody>
          <a:bodyPr/>
          <a:lstStyle/>
          <a:p>
            <a:pPr eaLnBrk="1" hangingPunct="1"/>
            <a:r>
              <a:rPr lang="en-US" dirty="0" smtClean="0">
                <a:latin typeface="Georgia"/>
                <a:cs typeface="Georgia"/>
              </a:rPr>
              <a:t>Options for Transparent </a:t>
            </a:r>
            <a:r>
              <a:rPr lang="en-US" dirty="0">
                <a:latin typeface="Georgia"/>
                <a:cs typeface="Georgia"/>
              </a:rPr>
              <a:t>P</a:t>
            </a:r>
            <a:r>
              <a:rPr lang="en-US" dirty="0" smtClean="0">
                <a:latin typeface="Georgia"/>
                <a:cs typeface="Georgia"/>
              </a:rPr>
              <a:t>arallelism</a:t>
            </a:r>
            <a:endParaRPr lang="en-US" dirty="0">
              <a:latin typeface="Georgia"/>
              <a:cs typeface="Georgia"/>
            </a:endParaRPr>
          </a:p>
        </p:txBody>
      </p:sp>
      <p:sp>
        <p:nvSpPr>
          <p:cNvPr id="118786" name="Rectangle 3"/>
          <p:cNvSpPr>
            <a:spLocks noGrp="1" noChangeArrowheads="1"/>
          </p:cNvSpPr>
          <p:nvPr>
            <p:ph idx="1"/>
          </p:nvPr>
        </p:nvSpPr>
        <p:spPr>
          <a:xfrm>
            <a:off x="990600" y="1033991"/>
            <a:ext cx="7467600" cy="5303309"/>
          </a:xfrm>
        </p:spPr>
        <p:txBody>
          <a:bodyPr/>
          <a:lstStyle/>
          <a:p>
            <a:pPr marL="0" indent="0" eaLnBrk="1" hangingPunct="1">
              <a:buNone/>
            </a:pPr>
            <a:r>
              <a:rPr lang="en-US" dirty="0" smtClean="0">
                <a:latin typeface="Georgia"/>
                <a:cs typeface="Georgia"/>
              </a:rPr>
              <a:t>Features in JDK8</a:t>
            </a:r>
            <a:endParaRPr lang="en-US" dirty="0">
              <a:latin typeface="Georgia"/>
              <a:cs typeface="Georgia"/>
            </a:endParaRPr>
          </a:p>
          <a:p>
            <a:pPr lvl="1">
              <a:buFont typeface="Wingdings" charset="0"/>
              <a:buChar char="§"/>
            </a:pPr>
            <a:endParaRPr lang="en-US" dirty="0" smtClean="0">
              <a:latin typeface="Georgia"/>
              <a:cs typeface="Georgia"/>
            </a:endParaRPr>
          </a:p>
          <a:p>
            <a:pPr lvl="1">
              <a:buFont typeface="Wingdings" charset="0"/>
              <a:buChar char="§"/>
            </a:pPr>
            <a:r>
              <a:rPr lang="en-US" dirty="0" smtClean="0">
                <a:latin typeface="Georgia"/>
                <a:cs typeface="Georgia"/>
              </a:rPr>
              <a:t>Parallel utility methods in </a:t>
            </a:r>
            <a:r>
              <a:rPr lang="en-US" dirty="0" err="1" smtClean="0">
                <a:latin typeface="Georgia"/>
                <a:cs typeface="Georgia"/>
              </a:rPr>
              <a:t>java.util.Arrays</a:t>
            </a:r>
            <a:r>
              <a:rPr lang="en-US" dirty="0" smtClean="0">
                <a:latin typeface="Georgia"/>
                <a:cs typeface="Georgia"/>
              </a:rPr>
              <a:t> class</a:t>
            </a:r>
          </a:p>
          <a:p>
            <a:pPr lvl="2">
              <a:buFont typeface="Wingdings" charset="0"/>
              <a:buChar char="§"/>
            </a:pPr>
            <a:r>
              <a:rPr lang="en-US" dirty="0" smtClean="0">
                <a:latin typeface="Georgia"/>
                <a:cs typeface="Georgia"/>
              </a:rPr>
              <a:t>Many types of </a:t>
            </a:r>
            <a:r>
              <a:rPr lang="en-US" dirty="0" err="1" smtClean="0">
                <a:latin typeface="Georgia"/>
                <a:cs typeface="Georgia"/>
              </a:rPr>
              <a:t>parallelSort</a:t>
            </a:r>
            <a:r>
              <a:rPr lang="en-US" dirty="0" smtClean="0">
                <a:latin typeface="Georgia"/>
                <a:cs typeface="Georgia"/>
              </a:rPr>
              <a:t> method available</a:t>
            </a:r>
          </a:p>
          <a:p>
            <a:pPr lvl="2">
              <a:buFont typeface="Wingdings" charset="0"/>
              <a:buChar char="§"/>
            </a:pPr>
            <a:r>
              <a:rPr lang="en-US" dirty="0" smtClean="0">
                <a:latin typeface="Georgia"/>
                <a:cs typeface="Georgia"/>
              </a:rPr>
              <a:t>Parallel set/prefix operations</a:t>
            </a:r>
          </a:p>
          <a:p>
            <a:pPr lvl="1">
              <a:buFont typeface="Wingdings" charset="0"/>
              <a:buChar char="§"/>
            </a:pPr>
            <a:endParaRPr lang="en-US" dirty="0" smtClean="0">
              <a:latin typeface="Georgia"/>
              <a:cs typeface="Georgia"/>
            </a:endParaRPr>
          </a:p>
          <a:p>
            <a:pPr lvl="1">
              <a:buFont typeface="Wingdings" charset="0"/>
              <a:buChar char="§"/>
            </a:pPr>
            <a:r>
              <a:rPr lang="en-US" dirty="0" smtClean="0">
                <a:latin typeface="Georgia"/>
                <a:cs typeface="Georgia"/>
              </a:rPr>
              <a:t>Bulk data operations for Collections </a:t>
            </a:r>
          </a:p>
          <a:p>
            <a:pPr lvl="2">
              <a:buFont typeface="Wingdings" charset="0"/>
              <a:buChar char="§"/>
            </a:pPr>
            <a:r>
              <a:rPr lang="en-US" dirty="0" smtClean="0">
                <a:latin typeface="Georgia"/>
                <a:cs typeface="Georgia"/>
              </a:rPr>
              <a:t>Stream interface to support “Pipes and Filter” pattern (</a:t>
            </a:r>
            <a:r>
              <a:rPr lang="en-US" dirty="0">
                <a:latin typeface="Georgia"/>
                <a:cs typeface="Georgia"/>
              </a:rPr>
              <a:t>with parallel option) </a:t>
            </a:r>
            <a:endParaRPr lang="en-US" dirty="0" smtClean="0">
              <a:latin typeface="Georgia"/>
              <a:cs typeface="Georgia"/>
            </a:endParaRPr>
          </a:p>
          <a:p>
            <a:pPr lvl="2">
              <a:buFont typeface="Wingdings" charset="0"/>
              <a:buChar char="§"/>
            </a:pPr>
            <a:r>
              <a:rPr lang="en-US" dirty="0" err="1">
                <a:latin typeface="Georgia"/>
                <a:cs typeface="Georgia"/>
              </a:rPr>
              <a:t>a.k.a</a:t>
            </a:r>
            <a:r>
              <a:rPr lang="en-US" dirty="0">
                <a:latin typeface="Georgia"/>
                <a:cs typeface="Georgia"/>
              </a:rPr>
              <a:t> “filter/map/reduce for Java</a:t>
            </a:r>
            <a:r>
              <a:rPr lang="en-US" dirty="0" smtClean="0">
                <a:latin typeface="Georgia"/>
                <a:cs typeface="Georgia"/>
              </a:rPr>
              <a:t>”</a:t>
            </a:r>
          </a:p>
          <a:p>
            <a:pPr marL="914400" lvl="2" indent="0">
              <a:buNone/>
            </a:pPr>
            <a:endParaRPr lang="en-US" dirty="0">
              <a:latin typeface="Georgia"/>
              <a:cs typeface="Georgia"/>
            </a:endParaRPr>
          </a:p>
          <a:p>
            <a:pPr lvl="1">
              <a:buFont typeface="Wingdings" charset="0"/>
              <a:buChar char="§"/>
            </a:pPr>
            <a:r>
              <a:rPr lang="en-US" dirty="0" smtClean="0">
                <a:latin typeface="Georgia"/>
                <a:cs typeface="Georgia"/>
              </a:rPr>
              <a:t>Lambda expressions (JSR-335)</a:t>
            </a:r>
          </a:p>
          <a:p>
            <a:pPr lvl="2">
              <a:buFont typeface="Wingdings" charset="0"/>
              <a:buChar char="§"/>
            </a:pPr>
            <a:r>
              <a:rPr lang="en-US" dirty="0" smtClean="0">
                <a:latin typeface="Georgia"/>
                <a:cs typeface="Georgia"/>
              </a:rPr>
              <a:t>Closure – “</a:t>
            </a:r>
            <a:r>
              <a:rPr lang="en-US" i="1" dirty="0" smtClean="0">
                <a:latin typeface="Georgia"/>
                <a:cs typeface="Georgia"/>
              </a:rPr>
              <a:t>Anonymous function expression</a:t>
            </a:r>
            <a:r>
              <a:rPr lang="en-US" dirty="0" smtClean="0">
                <a:latin typeface="Georgia"/>
                <a:cs typeface="Georgia"/>
              </a:rPr>
              <a:t>”</a:t>
            </a:r>
          </a:p>
          <a:p>
            <a:pPr lvl="2">
              <a:buFont typeface="Wingdings" charset="0"/>
              <a:buChar char="§"/>
            </a:pPr>
            <a:r>
              <a:rPr lang="en-US" dirty="0" smtClean="0">
                <a:latin typeface="Georgia"/>
                <a:cs typeface="Georgia"/>
              </a:rPr>
              <a:t>Concise Code</a:t>
            </a:r>
          </a:p>
          <a:p>
            <a:pPr lvl="2">
              <a:buFont typeface="Wingdings" charset="0"/>
              <a:buChar char="§"/>
            </a:pPr>
            <a:r>
              <a:rPr lang="en-US" dirty="0" smtClean="0">
                <a:latin typeface="Georgia"/>
                <a:cs typeface="Georgia"/>
              </a:rPr>
              <a:t>Functional aspect </a:t>
            </a:r>
          </a:p>
          <a:p>
            <a:pPr lvl="2">
              <a:buFont typeface="Wingdings" charset="0"/>
              <a:buChar char="§"/>
            </a:pPr>
            <a:endParaRPr lang="en-US" dirty="0" smtClean="0">
              <a:latin typeface="Georgia"/>
              <a:cs typeface="Georgia"/>
            </a:endParaRPr>
          </a:p>
          <a:p>
            <a:pPr lvl="1">
              <a:buFont typeface="Wingdings" charset="0"/>
              <a:buChar char="§"/>
            </a:pPr>
            <a:endParaRPr lang="en-US" dirty="0">
              <a:latin typeface="Georgia"/>
              <a:cs typeface="Georgia"/>
            </a:endParaRPr>
          </a:p>
          <a:p>
            <a:pPr eaLnBrk="1" hangingPunct="1"/>
            <a:endParaRPr lang="en-US" dirty="0">
              <a:latin typeface="Georgia"/>
              <a:cs typeface="Georgia"/>
            </a:endParaRPr>
          </a:p>
          <a:p>
            <a:pPr eaLnBrk="1" hangingPunct="1"/>
            <a:endParaRPr lang="en-US" dirty="0">
              <a:latin typeface="Georgia"/>
              <a:cs typeface="Georgia"/>
            </a:endParaRPr>
          </a:p>
          <a:p>
            <a:pPr lvl="1" eaLnBrk="1" hangingPunct="1"/>
            <a:endParaRPr lang="en-US" dirty="0">
              <a:latin typeface="Georgia"/>
              <a:cs typeface="Georgia"/>
            </a:endParaRPr>
          </a:p>
        </p:txBody>
      </p:sp>
    </p:spTree>
    <p:custDataLst>
      <p:tags r:id="rId1"/>
    </p:custDataLst>
    <p:extLst>
      <p:ext uri="{BB962C8B-B14F-4D97-AF65-F5344CB8AC3E}">
        <p14:creationId xmlns:p14="http://schemas.microsoft.com/office/powerpoint/2010/main" val="451178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p:cNvSpPr>
          <p:nvPr>
            <p:ph type="title"/>
          </p:nvPr>
        </p:nvSpPr>
        <p:spPr>
          <a:xfrm>
            <a:off x="1054100" y="287338"/>
            <a:ext cx="8229600" cy="415395"/>
          </a:xfrm>
        </p:spPr>
        <p:txBody>
          <a:bodyPr/>
          <a:lstStyle/>
          <a:p>
            <a:pPr eaLnBrk="1" hangingPunct="1"/>
            <a:r>
              <a:rPr lang="en-US" dirty="0" smtClean="0">
                <a:latin typeface="Georgia"/>
                <a:cs typeface="Georgia"/>
              </a:rPr>
              <a:t>Lambda’s make life easier..</a:t>
            </a:r>
            <a:endParaRPr lang="en-US" dirty="0">
              <a:latin typeface="Georgia"/>
              <a:cs typeface="Georgia"/>
            </a:endParaRPr>
          </a:p>
        </p:txBody>
      </p:sp>
      <p:pic>
        <p:nvPicPr>
          <p:cNvPr id="2" name="Picture 1"/>
          <p:cNvPicPr>
            <a:picLocks noChangeAspect="1"/>
          </p:cNvPicPr>
          <p:nvPr/>
        </p:nvPicPr>
        <p:blipFill>
          <a:blip r:embed="rId4"/>
          <a:stretch>
            <a:fillRect/>
          </a:stretch>
        </p:blipFill>
        <p:spPr>
          <a:xfrm>
            <a:off x="1155700" y="800100"/>
            <a:ext cx="5315479" cy="3733800"/>
          </a:xfrm>
          <a:prstGeom prst="rect">
            <a:avLst/>
          </a:prstGeom>
          <a:ln>
            <a:solidFill>
              <a:schemeClr val="tx1"/>
            </a:solidFill>
          </a:ln>
        </p:spPr>
      </p:pic>
      <p:pic>
        <p:nvPicPr>
          <p:cNvPr id="5" name="Picture 4"/>
          <p:cNvPicPr>
            <a:picLocks noChangeAspect="1"/>
          </p:cNvPicPr>
          <p:nvPr/>
        </p:nvPicPr>
        <p:blipFill>
          <a:blip r:embed="rId5"/>
          <a:stretch>
            <a:fillRect/>
          </a:stretch>
        </p:blipFill>
        <p:spPr>
          <a:xfrm>
            <a:off x="1308100" y="4953000"/>
            <a:ext cx="5334000" cy="1409700"/>
          </a:xfrm>
          <a:prstGeom prst="rect">
            <a:avLst/>
          </a:prstGeom>
          <a:ln>
            <a:solidFill>
              <a:schemeClr val="tx1"/>
            </a:solidFill>
          </a:ln>
        </p:spPr>
      </p:pic>
      <p:sp>
        <p:nvSpPr>
          <p:cNvPr id="7" name="Curved Left Arrow 6"/>
          <p:cNvSpPr/>
          <p:nvPr/>
        </p:nvSpPr>
        <p:spPr>
          <a:xfrm>
            <a:off x="6489700" y="2794000"/>
            <a:ext cx="2273300" cy="3492500"/>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buNone/>
            </a:pPr>
            <a:r>
              <a:rPr lang="en-US" dirty="0" smtClean="0">
                <a:solidFill>
                  <a:schemeClr val="tx1"/>
                </a:solidFill>
              </a:rPr>
              <a:t>With Lambda’s</a:t>
            </a:r>
            <a:endParaRPr lang="en-US" dirty="0">
              <a:solidFill>
                <a:schemeClr val="tx1"/>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Fork-Join and Map-Reduce</a:t>
            </a:r>
            <a:endParaRPr lang="en-US" dirty="0"/>
          </a:p>
        </p:txBody>
      </p:sp>
      <p:sp>
        <p:nvSpPr>
          <p:cNvPr id="3" name="TextBox 2"/>
          <p:cNvSpPr txBox="1">
            <a:spLocks noChangeArrowheads="1"/>
          </p:cNvSpPr>
          <p:nvPr/>
        </p:nvSpPr>
        <p:spPr bwMode="auto">
          <a:xfrm>
            <a:off x="1081088" y="966788"/>
            <a:ext cx="7377112"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Clr>
                <a:schemeClr val="accent2"/>
              </a:buClr>
              <a:buNone/>
            </a:pPr>
            <a:endParaRPr lang="en-US" sz="1400" dirty="0" smtClean="0">
              <a:latin typeface="Georgia"/>
              <a:cs typeface="Georgia"/>
            </a:endParaRPr>
          </a:p>
          <a:p>
            <a:pPr eaLnBrk="1" hangingPunct="1"/>
            <a:endParaRPr lang="en-US" sz="1400" dirty="0">
              <a:latin typeface="Georgia"/>
              <a:cs typeface="Georgia"/>
            </a:endParaRPr>
          </a:p>
        </p:txBody>
      </p:sp>
      <p:sp>
        <p:nvSpPr>
          <p:cNvPr id="4" name="TextBox 3"/>
          <p:cNvSpPr txBox="1">
            <a:spLocks noChangeArrowheads="1"/>
          </p:cNvSpPr>
          <p:nvPr/>
        </p:nvSpPr>
        <p:spPr bwMode="auto">
          <a:xfrm>
            <a:off x="867833" y="6091238"/>
            <a:ext cx="41305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None/>
            </a:pPr>
            <a:r>
              <a:rPr lang="en-US" sz="800" i="1" dirty="0" smtClean="0">
                <a:latin typeface="Georgia"/>
                <a:cs typeface="Georgia"/>
              </a:rPr>
              <a:t>Source: </a:t>
            </a:r>
            <a:r>
              <a:rPr lang="en-US" sz="800" i="1" dirty="0">
                <a:latin typeface="Georgia"/>
                <a:cs typeface="Georgia"/>
              </a:rPr>
              <a:t>http://</a:t>
            </a:r>
            <a:r>
              <a:rPr lang="en-US" sz="800" i="1" dirty="0" err="1">
                <a:latin typeface="Georgia"/>
                <a:cs typeface="Georgia"/>
              </a:rPr>
              <a:t>www.macs.hw.ac.uk</a:t>
            </a:r>
            <a:r>
              <a:rPr lang="en-US" sz="800" i="1" dirty="0">
                <a:latin typeface="Georgia"/>
                <a:cs typeface="Georgia"/>
              </a:rPr>
              <a:t>/</a:t>
            </a:r>
            <a:r>
              <a:rPr lang="en-US" sz="800" i="1" dirty="0" err="1">
                <a:latin typeface="Georgia"/>
                <a:cs typeface="Georgia"/>
              </a:rPr>
              <a:t>cs</a:t>
            </a:r>
            <a:r>
              <a:rPr lang="en-US" sz="800" i="1" dirty="0">
                <a:latin typeface="Georgia"/>
                <a:cs typeface="Georgia"/>
              </a:rPr>
              <a:t>/</a:t>
            </a:r>
            <a:r>
              <a:rPr lang="en-US" sz="800" i="1" dirty="0" err="1">
                <a:latin typeface="Georgia"/>
                <a:cs typeface="Georgia"/>
              </a:rPr>
              <a:t>techreps</a:t>
            </a:r>
            <a:r>
              <a:rPr lang="en-US" sz="800" i="1" dirty="0">
                <a:latin typeface="Georgia"/>
                <a:cs typeface="Georgia"/>
              </a:rPr>
              <a:t>/docs/files/HW-MACS-TR-0096.pdf</a:t>
            </a:r>
          </a:p>
        </p:txBody>
      </p:sp>
      <p:graphicFrame>
        <p:nvGraphicFramePr>
          <p:cNvPr id="5" name="Table 4"/>
          <p:cNvGraphicFramePr>
            <a:graphicFrameLocks noGrp="1"/>
          </p:cNvGraphicFramePr>
          <p:nvPr>
            <p:extLst>
              <p:ext uri="{D42A27DB-BD31-4B8C-83A1-F6EECF244321}">
                <p14:modId xmlns:p14="http://schemas.microsoft.com/office/powerpoint/2010/main" val="3357309470"/>
              </p:ext>
            </p:extLst>
          </p:nvPr>
        </p:nvGraphicFramePr>
        <p:xfrm>
          <a:off x="1016000" y="1104900"/>
          <a:ext cx="7607300" cy="4705410"/>
        </p:xfrm>
        <a:graphic>
          <a:graphicData uri="http://schemas.openxmlformats.org/drawingml/2006/table">
            <a:tbl>
              <a:tblPr firstRow="1" bandRow="1">
                <a:tableStyleId>{5C22544A-7EE6-4342-B048-85BDC9FD1C3A}</a:tableStyleId>
              </a:tblPr>
              <a:tblGrid>
                <a:gridCol w="1968500"/>
                <a:gridCol w="2781300"/>
                <a:gridCol w="2857500"/>
              </a:tblGrid>
              <a:tr h="393661">
                <a:tc>
                  <a:txBody>
                    <a:bodyPr/>
                    <a:lstStyle/>
                    <a:p>
                      <a:endParaRPr lang="en-US" dirty="0">
                        <a:latin typeface="Georgia"/>
                        <a:cs typeface="Georgia"/>
                      </a:endParaRPr>
                    </a:p>
                  </a:txBody>
                  <a:tcPr/>
                </a:tc>
                <a:tc>
                  <a:txBody>
                    <a:bodyPr/>
                    <a:lstStyle/>
                    <a:p>
                      <a:r>
                        <a:rPr lang="en-US" dirty="0" smtClean="0">
                          <a:latin typeface="Georgia"/>
                          <a:cs typeface="Georgia"/>
                        </a:rPr>
                        <a:t>Fork-Join</a:t>
                      </a:r>
                      <a:endParaRPr lang="en-US" dirty="0">
                        <a:latin typeface="Georgia"/>
                        <a:cs typeface="Georgia"/>
                      </a:endParaRPr>
                    </a:p>
                  </a:txBody>
                  <a:tcPr/>
                </a:tc>
                <a:tc>
                  <a:txBody>
                    <a:bodyPr/>
                    <a:lstStyle/>
                    <a:p>
                      <a:r>
                        <a:rPr lang="en-US" dirty="0" smtClean="0">
                          <a:latin typeface="Georgia"/>
                          <a:cs typeface="Georgia"/>
                        </a:rPr>
                        <a:t>Map-Reduce</a:t>
                      </a:r>
                      <a:endParaRPr lang="en-US" dirty="0">
                        <a:latin typeface="Georgia"/>
                        <a:cs typeface="Georgia"/>
                      </a:endParaRPr>
                    </a:p>
                  </a:txBody>
                  <a:tcPr/>
                </a:tc>
              </a:tr>
              <a:tr h="679470">
                <a:tc>
                  <a:txBody>
                    <a:bodyPr/>
                    <a:lstStyle/>
                    <a:p>
                      <a:r>
                        <a:rPr lang="en-US" dirty="0" smtClean="0">
                          <a:latin typeface="Georgia"/>
                          <a:cs typeface="Georgia"/>
                        </a:rPr>
                        <a:t>Processing on</a:t>
                      </a:r>
                      <a:endParaRPr lang="en-US" dirty="0">
                        <a:latin typeface="Georgia"/>
                        <a:cs typeface="Georgia"/>
                      </a:endParaRPr>
                    </a:p>
                  </a:txBody>
                  <a:tcPr/>
                </a:tc>
                <a:tc>
                  <a:txBody>
                    <a:bodyPr/>
                    <a:lstStyle/>
                    <a:p>
                      <a:r>
                        <a:rPr lang="en-US" dirty="0" smtClean="0">
                          <a:latin typeface="Georgia"/>
                          <a:cs typeface="Georgia"/>
                        </a:rPr>
                        <a:t>Cores</a:t>
                      </a:r>
                      <a:r>
                        <a:rPr lang="en-US" baseline="0" dirty="0" smtClean="0">
                          <a:latin typeface="Georgia"/>
                          <a:cs typeface="Georgia"/>
                        </a:rPr>
                        <a:t> on a single compute node</a:t>
                      </a:r>
                      <a:endParaRPr lang="en-US" dirty="0">
                        <a:latin typeface="Georgia"/>
                        <a:cs typeface="Georgia"/>
                      </a:endParaRPr>
                    </a:p>
                  </a:txBody>
                  <a:tcPr/>
                </a:tc>
                <a:tc>
                  <a:txBody>
                    <a:bodyPr/>
                    <a:lstStyle/>
                    <a:p>
                      <a:r>
                        <a:rPr lang="en-US" dirty="0" smtClean="0">
                          <a:latin typeface="Georgia"/>
                          <a:cs typeface="Georgia"/>
                        </a:rPr>
                        <a:t>Independent compute</a:t>
                      </a:r>
                      <a:r>
                        <a:rPr lang="en-US" baseline="0" dirty="0" smtClean="0">
                          <a:latin typeface="Georgia"/>
                          <a:cs typeface="Georgia"/>
                        </a:rPr>
                        <a:t> nodes</a:t>
                      </a:r>
                      <a:endParaRPr lang="en-US" dirty="0">
                        <a:latin typeface="Georgia"/>
                        <a:cs typeface="Georgia"/>
                      </a:endParaRPr>
                    </a:p>
                  </a:txBody>
                  <a:tcPr/>
                </a:tc>
              </a:tr>
              <a:tr h="679470">
                <a:tc>
                  <a:txBody>
                    <a:bodyPr/>
                    <a:lstStyle/>
                    <a:p>
                      <a:r>
                        <a:rPr lang="en-US" dirty="0" smtClean="0">
                          <a:latin typeface="Georgia"/>
                          <a:cs typeface="Georgia"/>
                        </a:rPr>
                        <a:t>Division</a:t>
                      </a:r>
                      <a:r>
                        <a:rPr lang="en-US" baseline="0" dirty="0" smtClean="0">
                          <a:latin typeface="Georgia"/>
                          <a:cs typeface="Georgia"/>
                        </a:rPr>
                        <a:t> of tasks</a:t>
                      </a:r>
                      <a:endParaRPr lang="en-US" dirty="0">
                        <a:latin typeface="Georgia"/>
                        <a:cs typeface="Georgia"/>
                      </a:endParaRPr>
                    </a:p>
                  </a:txBody>
                  <a:tcPr/>
                </a:tc>
                <a:tc>
                  <a:txBody>
                    <a:bodyPr/>
                    <a:lstStyle/>
                    <a:p>
                      <a:r>
                        <a:rPr lang="en-US" dirty="0" smtClean="0">
                          <a:latin typeface="Georgia"/>
                          <a:cs typeface="Georgia"/>
                        </a:rPr>
                        <a:t>Dynamic</a:t>
                      </a:r>
                      <a:endParaRPr lang="en-US" dirty="0">
                        <a:latin typeface="Georgia"/>
                        <a:cs typeface="Georgia"/>
                      </a:endParaRPr>
                    </a:p>
                  </a:txBody>
                  <a:tcPr/>
                </a:tc>
                <a:tc>
                  <a:txBody>
                    <a:bodyPr/>
                    <a:lstStyle/>
                    <a:p>
                      <a:r>
                        <a:rPr lang="en-US" dirty="0" smtClean="0">
                          <a:latin typeface="Georgia"/>
                          <a:cs typeface="Georgia"/>
                        </a:rPr>
                        <a:t>Decided at start-up</a:t>
                      </a:r>
                      <a:endParaRPr lang="en-US" dirty="0">
                        <a:latin typeface="Georgia"/>
                        <a:cs typeface="Georgia"/>
                      </a:endParaRPr>
                    </a:p>
                  </a:txBody>
                  <a:tcPr/>
                </a:tc>
              </a:tr>
              <a:tr h="679470">
                <a:tc>
                  <a:txBody>
                    <a:bodyPr/>
                    <a:lstStyle/>
                    <a:p>
                      <a:r>
                        <a:rPr lang="en-US" dirty="0" smtClean="0">
                          <a:latin typeface="Georgia"/>
                          <a:cs typeface="Georgia"/>
                        </a:rPr>
                        <a:t>Inter-task communication</a:t>
                      </a:r>
                      <a:endParaRPr lang="en-US" dirty="0">
                        <a:latin typeface="Georgia"/>
                        <a:cs typeface="Georgia"/>
                      </a:endParaRPr>
                    </a:p>
                  </a:txBody>
                  <a:tcPr/>
                </a:tc>
                <a:tc>
                  <a:txBody>
                    <a:bodyPr/>
                    <a:lstStyle/>
                    <a:p>
                      <a:r>
                        <a:rPr lang="en-US" dirty="0" smtClean="0">
                          <a:latin typeface="Georgia"/>
                          <a:cs typeface="Georgia"/>
                        </a:rPr>
                        <a:t>Allowed</a:t>
                      </a:r>
                      <a:endParaRPr lang="en-US" dirty="0">
                        <a:latin typeface="Georgia"/>
                        <a:cs typeface="Georgia"/>
                      </a:endParaRPr>
                    </a:p>
                  </a:txBody>
                  <a:tcPr/>
                </a:tc>
                <a:tc>
                  <a:txBody>
                    <a:bodyPr/>
                    <a:lstStyle/>
                    <a:p>
                      <a:r>
                        <a:rPr lang="en-US" dirty="0" smtClean="0">
                          <a:latin typeface="Georgia"/>
                          <a:cs typeface="Georgia"/>
                        </a:rPr>
                        <a:t>No</a:t>
                      </a:r>
                      <a:endParaRPr lang="en-US" dirty="0">
                        <a:latin typeface="Georgia"/>
                        <a:cs typeface="Georgia"/>
                      </a:endParaRPr>
                    </a:p>
                  </a:txBody>
                  <a:tcPr/>
                </a:tc>
              </a:tr>
              <a:tr h="679470">
                <a:tc>
                  <a:txBody>
                    <a:bodyPr/>
                    <a:lstStyle/>
                    <a:p>
                      <a:r>
                        <a:rPr lang="en-US" dirty="0" smtClean="0">
                          <a:latin typeface="Georgia"/>
                          <a:cs typeface="Georgia"/>
                        </a:rPr>
                        <a:t>Task</a:t>
                      </a:r>
                      <a:r>
                        <a:rPr lang="en-US" baseline="0" dirty="0" smtClean="0">
                          <a:latin typeface="Georgia"/>
                          <a:cs typeface="Georgia"/>
                        </a:rPr>
                        <a:t> redistribution</a:t>
                      </a:r>
                      <a:endParaRPr lang="en-US" dirty="0">
                        <a:latin typeface="Georgia"/>
                        <a:cs typeface="Georgia"/>
                      </a:endParaRPr>
                    </a:p>
                  </a:txBody>
                  <a:tcPr/>
                </a:tc>
                <a:tc>
                  <a:txBody>
                    <a:bodyPr/>
                    <a:lstStyle/>
                    <a:p>
                      <a:r>
                        <a:rPr lang="en-US" dirty="0" smtClean="0">
                          <a:latin typeface="Georgia"/>
                          <a:cs typeface="Georgia"/>
                        </a:rPr>
                        <a:t>Work-stealing</a:t>
                      </a:r>
                      <a:endParaRPr lang="en-US" dirty="0">
                        <a:latin typeface="Georgia"/>
                        <a:cs typeface="Georgia"/>
                      </a:endParaRPr>
                    </a:p>
                  </a:txBody>
                  <a:tcPr/>
                </a:tc>
                <a:tc>
                  <a:txBody>
                    <a:bodyPr/>
                    <a:lstStyle/>
                    <a:p>
                      <a:r>
                        <a:rPr lang="en-US" dirty="0" smtClean="0">
                          <a:latin typeface="Georgia"/>
                          <a:cs typeface="Georgia"/>
                        </a:rPr>
                        <a:t>Speculative</a:t>
                      </a:r>
                      <a:r>
                        <a:rPr lang="en-US" baseline="0" dirty="0" smtClean="0">
                          <a:latin typeface="Georgia"/>
                          <a:cs typeface="Georgia"/>
                        </a:rPr>
                        <a:t> execution</a:t>
                      </a:r>
                      <a:endParaRPr lang="en-US" dirty="0">
                        <a:latin typeface="Georgia"/>
                        <a:cs typeface="Georgia"/>
                      </a:endParaRPr>
                    </a:p>
                  </a:txBody>
                  <a:tcPr/>
                </a:tc>
              </a:tr>
              <a:tr h="679470">
                <a:tc>
                  <a:txBody>
                    <a:bodyPr/>
                    <a:lstStyle/>
                    <a:p>
                      <a:r>
                        <a:rPr lang="en-US" dirty="0" smtClean="0">
                          <a:latin typeface="Georgia"/>
                          <a:cs typeface="Georgia"/>
                        </a:rPr>
                        <a:t>When</a:t>
                      </a:r>
                      <a:r>
                        <a:rPr lang="en-US" baseline="0" dirty="0" smtClean="0">
                          <a:latin typeface="Georgia"/>
                          <a:cs typeface="Georgia"/>
                        </a:rPr>
                        <a:t> to use</a:t>
                      </a:r>
                      <a:endParaRPr lang="en-US" dirty="0">
                        <a:latin typeface="Georgia"/>
                        <a:cs typeface="Georgia"/>
                      </a:endParaRPr>
                    </a:p>
                  </a:txBody>
                  <a:tcPr/>
                </a:tc>
                <a:tc>
                  <a:txBody>
                    <a:bodyPr/>
                    <a:lstStyle/>
                    <a:p>
                      <a:r>
                        <a:rPr lang="en-US" dirty="0" smtClean="0">
                          <a:latin typeface="Georgia"/>
                          <a:cs typeface="Georgia"/>
                        </a:rPr>
                        <a:t>Data size that</a:t>
                      </a:r>
                      <a:r>
                        <a:rPr lang="en-US" baseline="0" dirty="0" smtClean="0">
                          <a:latin typeface="Georgia"/>
                          <a:cs typeface="Georgia"/>
                        </a:rPr>
                        <a:t> can be handled in a node</a:t>
                      </a:r>
                      <a:endParaRPr lang="en-US" dirty="0">
                        <a:latin typeface="Georgia"/>
                        <a:cs typeface="Georgia"/>
                      </a:endParaRPr>
                    </a:p>
                  </a:txBody>
                  <a:tcPr/>
                </a:tc>
                <a:tc>
                  <a:txBody>
                    <a:bodyPr/>
                    <a:lstStyle/>
                    <a:p>
                      <a:r>
                        <a:rPr lang="en-US" dirty="0" smtClean="0">
                          <a:latin typeface="Georgia"/>
                          <a:cs typeface="Georgia"/>
                        </a:rPr>
                        <a:t>Big Data</a:t>
                      </a:r>
                      <a:endParaRPr lang="en-US" dirty="0">
                        <a:latin typeface="Georgia"/>
                        <a:cs typeface="Georgia"/>
                      </a:endParaRPr>
                    </a:p>
                  </a:txBody>
                  <a:tcPr/>
                </a:tc>
              </a:tr>
              <a:tr h="679470">
                <a:tc>
                  <a:txBody>
                    <a:bodyPr/>
                    <a:lstStyle/>
                    <a:p>
                      <a:r>
                        <a:rPr lang="en-US" dirty="0" smtClean="0">
                          <a:latin typeface="Georgia"/>
                          <a:cs typeface="Georgia"/>
                        </a:rPr>
                        <a:t>Speed-up</a:t>
                      </a:r>
                      <a:endParaRPr lang="en-US" dirty="0">
                        <a:latin typeface="Georgia"/>
                        <a:cs typeface="Georgia"/>
                      </a:endParaRPr>
                    </a:p>
                  </a:txBody>
                  <a:tcPr/>
                </a:tc>
                <a:tc>
                  <a:txBody>
                    <a:bodyPr/>
                    <a:lstStyle/>
                    <a:p>
                      <a:r>
                        <a:rPr lang="en-US" dirty="0" smtClean="0">
                          <a:latin typeface="Georgia"/>
                          <a:cs typeface="Georgia"/>
                        </a:rPr>
                        <a:t>Good</a:t>
                      </a:r>
                      <a:r>
                        <a:rPr lang="en-US" baseline="0" dirty="0" smtClean="0">
                          <a:latin typeface="Georgia"/>
                          <a:cs typeface="Georgia"/>
                        </a:rPr>
                        <a:t> speed-up a</a:t>
                      </a:r>
                      <a:r>
                        <a:rPr lang="en-US" dirty="0" smtClean="0">
                          <a:latin typeface="Georgia"/>
                          <a:cs typeface="Georgia"/>
                        </a:rPr>
                        <a:t>ccording to #cores, works with decent size data</a:t>
                      </a:r>
                      <a:endParaRPr lang="en-US" dirty="0">
                        <a:latin typeface="Georgia"/>
                        <a:cs typeface="Georgia"/>
                      </a:endParaRPr>
                    </a:p>
                  </a:txBody>
                  <a:tcPr/>
                </a:tc>
                <a:tc>
                  <a:txBody>
                    <a:bodyPr/>
                    <a:lstStyle/>
                    <a:p>
                      <a:r>
                        <a:rPr lang="en-US" dirty="0" smtClean="0">
                          <a:latin typeface="Georgia"/>
                          <a:cs typeface="Georgia"/>
                        </a:rPr>
                        <a:t>Scales</a:t>
                      </a:r>
                      <a:r>
                        <a:rPr lang="en-US" baseline="0" dirty="0" smtClean="0">
                          <a:latin typeface="Georgia"/>
                          <a:cs typeface="Georgia"/>
                        </a:rPr>
                        <a:t> incredibly well for huge data sets</a:t>
                      </a:r>
                      <a:endParaRPr lang="en-US" dirty="0">
                        <a:latin typeface="Georgia"/>
                        <a:cs typeface="Georgia"/>
                      </a:endParaRPr>
                    </a:p>
                  </a:txBody>
                  <a:tcPr/>
                </a:tc>
              </a:tr>
            </a:tbl>
          </a:graphicData>
        </a:graphic>
      </p:graphicFrame>
    </p:spTree>
    <p:extLst>
      <p:ext uri="{BB962C8B-B14F-4D97-AF65-F5344CB8AC3E}">
        <p14:creationId xmlns:p14="http://schemas.microsoft.com/office/powerpoint/2010/main" val="387032714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676400"/>
            <a:ext cx="6769100" cy="1543050"/>
          </a:xfrm>
        </p:spPr>
        <p:txBody>
          <a:bodyPr/>
          <a:lstStyle/>
          <a:p>
            <a:r>
              <a:rPr lang="en-US" dirty="0" smtClean="0">
                <a:latin typeface="Georgia"/>
                <a:cs typeface="Georgia"/>
              </a:rPr>
              <a:t>Demo</a:t>
            </a:r>
            <a:br>
              <a:rPr lang="en-US" dirty="0" smtClean="0">
                <a:latin typeface="Georgia"/>
                <a:cs typeface="Georgia"/>
              </a:rPr>
            </a:br>
            <a:r>
              <a:rPr lang="en-US" sz="3600" dirty="0" smtClean="0">
                <a:latin typeface="Georgia"/>
                <a:cs typeface="Georgia"/>
              </a:rPr>
              <a:t>Transparent Parallelism</a:t>
            </a:r>
            <a:endParaRPr lang="en-US" sz="3600" dirty="0">
              <a:latin typeface="Georgia"/>
              <a:cs typeface="Georg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S_139984831.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26152" y="4711700"/>
            <a:ext cx="3028948" cy="2019299"/>
          </a:xfrm>
          <a:prstGeom prst="rect">
            <a:avLst/>
          </a:prstGeom>
        </p:spPr>
      </p:pic>
      <p:sp>
        <p:nvSpPr>
          <p:cNvPr id="128002" name="Title 1"/>
          <p:cNvSpPr>
            <a:spLocks noGrp="1"/>
          </p:cNvSpPr>
          <p:nvPr>
            <p:ph type="title"/>
          </p:nvPr>
        </p:nvSpPr>
        <p:spPr/>
        <p:txBody>
          <a:bodyPr/>
          <a:lstStyle/>
          <a:p>
            <a:pPr eaLnBrk="1" hangingPunct="1"/>
            <a:r>
              <a:rPr lang="en-US" dirty="0" smtClean="0">
                <a:latin typeface="Georgia"/>
                <a:cs typeface="Georgia"/>
              </a:rPr>
              <a:t>Re-cap</a:t>
            </a:r>
            <a:endParaRPr lang="en-US" dirty="0">
              <a:latin typeface="Georgia"/>
              <a:cs typeface="Georgia"/>
            </a:endParaRPr>
          </a:p>
        </p:txBody>
      </p:sp>
      <p:sp>
        <p:nvSpPr>
          <p:cNvPr id="3" name="Rectangle 3"/>
          <p:cNvSpPr txBox="1">
            <a:spLocks noChangeArrowheads="1"/>
          </p:cNvSpPr>
          <p:nvPr/>
        </p:nvSpPr>
        <p:spPr>
          <a:xfrm>
            <a:off x="976313" y="1003300"/>
            <a:ext cx="8066087" cy="4914900"/>
          </a:xfrm>
          <a:prstGeom prst="rect">
            <a:avLst/>
          </a:prstGeom>
        </p:spPr>
        <p:txBody>
          <a:bodyPr/>
          <a:lstStyle/>
          <a:p>
            <a:pPr>
              <a:buClr>
                <a:schemeClr val="accent2"/>
              </a:buClr>
              <a:buNone/>
              <a:defRPr/>
            </a:pPr>
            <a:r>
              <a:rPr lang="en-US" dirty="0" smtClean="0">
                <a:latin typeface="Georgia"/>
                <a:ea typeface="+mn-ea"/>
                <a:cs typeface="Georgia"/>
              </a:rPr>
              <a:t>To leverage multi-cores, find </a:t>
            </a:r>
            <a:r>
              <a:rPr lang="en-US" dirty="0">
                <a:latin typeface="Georgia"/>
                <a:ea typeface="+mn-ea"/>
                <a:cs typeface="Georgia"/>
              </a:rPr>
              <a:t>finer-grained sources of </a:t>
            </a:r>
            <a:r>
              <a:rPr lang="en-US" dirty="0" smtClean="0">
                <a:latin typeface="Georgia"/>
                <a:ea typeface="+mn-ea"/>
                <a:cs typeface="Georgia"/>
              </a:rPr>
              <a:t>parallelism</a:t>
            </a:r>
          </a:p>
          <a:p>
            <a:pPr marL="287338" indent="-287338">
              <a:buClr>
                <a:schemeClr val="accent2"/>
              </a:buClr>
              <a:buFont typeface="Wingdings" pitchFamily="2" charset="2"/>
              <a:buChar char="§"/>
              <a:defRPr/>
            </a:pPr>
            <a:endParaRPr lang="en-US" dirty="0" smtClean="0">
              <a:latin typeface="Georgia"/>
              <a:ea typeface="+mn-ea"/>
              <a:cs typeface="Georgia"/>
            </a:endParaRPr>
          </a:p>
          <a:p>
            <a:pPr>
              <a:buClr>
                <a:schemeClr val="accent2"/>
              </a:buClr>
              <a:buNone/>
              <a:defRPr/>
            </a:pPr>
            <a:r>
              <a:rPr lang="en-US" dirty="0" smtClean="0">
                <a:latin typeface="Georgia"/>
                <a:ea typeface="+mn-ea"/>
                <a:cs typeface="Georgia"/>
              </a:rPr>
              <a:t>Aggregate </a:t>
            </a:r>
            <a:r>
              <a:rPr lang="en-US" dirty="0">
                <a:latin typeface="Georgia"/>
                <a:ea typeface="+mn-ea"/>
                <a:cs typeface="Georgia"/>
              </a:rPr>
              <a:t>data operations </a:t>
            </a:r>
            <a:r>
              <a:rPr lang="en-US" dirty="0" smtClean="0">
                <a:latin typeface="Georgia"/>
                <a:ea typeface="+mn-ea"/>
                <a:cs typeface="Georgia"/>
              </a:rPr>
              <a:t>are best suited</a:t>
            </a:r>
          </a:p>
          <a:p>
            <a:pPr>
              <a:buClr>
                <a:schemeClr val="accent2"/>
              </a:buClr>
              <a:buNone/>
              <a:defRPr/>
            </a:pPr>
            <a:endParaRPr lang="en-US" dirty="0" smtClean="0">
              <a:latin typeface="Georgia"/>
              <a:ea typeface="+mn-ea"/>
              <a:cs typeface="Georgia"/>
            </a:endParaRPr>
          </a:p>
          <a:p>
            <a:pPr>
              <a:buClr>
                <a:schemeClr val="accent2"/>
              </a:buClr>
              <a:buNone/>
              <a:defRPr/>
            </a:pPr>
            <a:r>
              <a:rPr lang="en-US" dirty="0" smtClean="0">
                <a:latin typeface="Georgia"/>
                <a:ea typeface="+mn-ea"/>
                <a:cs typeface="Georgia"/>
              </a:rPr>
              <a:t>Fork</a:t>
            </a:r>
            <a:r>
              <a:rPr lang="en-US" dirty="0">
                <a:latin typeface="Georgia"/>
                <a:ea typeface="+mn-ea"/>
                <a:cs typeface="Georgia"/>
              </a:rPr>
              <a:t>-Join </a:t>
            </a:r>
            <a:r>
              <a:rPr lang="en-US" dirty="0" smtClean="0">
                <a:latin typeface="Georgia"/>
                <a:ea typeface="+mn-ea"/>
                <a:cs typeface="Georgia"/>
              </a:rPr>
              <a:t>(in JDK 7.0) offers a nice way to "</a:t>
            </a:r>
            <a:r>
              <a:rPr lang="en-US" dirty="0">
                <a:latin typeface="Georgia"/>
                <a:ea typeface="+mn-ea"/>
                <a:cs typeface="Georgia"/>
              </a:rPr>
              <a:t>portably </a:t>
            </a:r>
            <a:r>
              <a:rPr lang="en-US" dirty="0" smtClean="0">
                <a:latin typeface="Georgia"/>
                <a:ea typeface="+mn-ea"/>
                <a:cs typeface="Georgia"/>
              </a:rPr>
              <a:t>express" </a:t>
            </a:r>
            <a:r>
              <a:rPr lang="en-US" dirty="0">
                <a:latin typeface="Georgia"/>
                <a:ea typeface="+mn-ea"/>
                <a:cs typeface="Georgia"/>
              </a:rPr>
              <a:t>a parallelizable </a:t>
            </a:r>
            <a:r>
              <a:rPr lang="en-US" dirty="0" smtClean="0">
                <a:latin typeface="Georgia"/>
                <a:ea typeface="+mn-ea"/>
                <a:cs typeface="Georgia"/>
              </a:rPr>
              <a:t>algorithm. </a:t>
            </a:r>
            <a:endParaRPr lang="en-US" dirty="0" smtClean="0">
              <a:latin typeface="Georgia"/>
              <a:cs typeface="Georgia"/>
            </a:endParaRPr>
          </a:p>
          <a:p>
            <a:pPr marL="287338" indent="-287338">
              <a:buClr>
                <a:schemeClr val="accent2"/>
              </a:buClr>
              <a:buFont typeface="Wingdings" pitchFamily="2" charset="2"/>
              <a:buChar char="§"/>
              <a:defRPr/>
            </a:pPr>
            <a:endParaRPr lang="en-US" dirty="0" smtClean="0">
              <a:latin typeface="Georgia"/>
              <a:cs typeface="Georgia"/>
            </a:endParaRPr>
          </a:p>
          <a:p>
            <a:pPr>
              <a:buClr>
                <a:schemeClr val="accent2"/>
              </a:buClr>
              <a:buNone/>
              <a:defRPr/>
            </a:pPr>
            <a:r>
              <a:rPr lang="en-US" dirty="0" smtClean="0">
                <a:latin typeface="Georgia"/>
                <a:cs typeface="Georgia"/>
              </a:rPr>
              <a:t>Many exciting features coming in JDK8 to enable Parallelism (transparently)</a:t>
            </a:r>
            <a:endParaRPr lang="en-US" dirty="0">
              <a:latin typeface="Georgia"/>
              <a:cs typeface="Georgia"/>
            </a:endParaRPr>
          </a:p>
          <a:p>
            <a:pPr marL="287338" indent="-287338">
              <a:buFont typeface="Wingdings" pitchFamily="2" charset="2"/>
              <a:buChar char="§"/>
              <a:defRPr/>
            </a:pPr>
            <a:endParaRPr lang="en-US" kern="0" dirty="0">
              <a:latin typeface="Georgia"/>
              <a:ea typeface="+mn-ea"/>
              <a:cs typeface="Georg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p:txBody>
          <a:bodyPr/>
          <a:lstStyle/>
          <a:p>
            <a:pPr eaLnBrk="1" hangingPunct="1"/>
            <a:r>
              <a:rPr lang="en-US">
                <a:latin typeface="Georgia"/>
                <a:cs typeface="Georgia"/>
              </a:rPr>
              <a:t>References</a:t>
            </a:r>
          </a:p>
        </p:txBody>
      </p:sp>
      <p:sp>
        <p:nvSpPr>
          <p:cNvPr id="132098" name="Rectangle 3"/>
          <p:cNvSpPr txBox="1">
            <a:spLocks noChangeArrowheads="1"/>
          </p:cNvSpPr>
          <p:nvPr/>
        </p:nvSpPr>
        <p:spPr bwMode="auto">
          <a:xfrm>
            <a:off x="1419225" y="1101196"/>
            <a:ext cx="7597775" cy="5109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eaLnBrk="0" hangingPunct="0">
              <a:defRPr sz="2000">
                <a:solidFill>
                  <a:schemeClr val="tx1"/>
                </a:solidFill>
                <a:latin typeface="Arial" charset="0"/>
                <a:ea typeface="ＭＳ Ｐゴシック" charset="0"/>
                <a:cs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6pPr>
            <a:lvl7pPr marL="29718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7pPr>
            <a:lvl8pPr marL="34290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8pPr>
            <a:lvl9pPr marL="3886200" indent="-228600" eaLnBrk="0" fontAlgn="base" hangingPunct="0">
              <a:spcBef>
                <a:spcPct val="60000"/>
              </a:spcBef>
              <a:spcAft>
                <a:spcPct val="0"/>
              </a:spcAft>
              <a:buClr>
                <a:schemeClr val="hlink"/>
              </a:buClr>
              <a:buFont typeface="Wingdings" charset="0"/>
              <a:buChar char="§"/>
              <a:defRPr sz="2000">
                <a:solidFill>
                  <a:schemeClr val="tx1"/>
                </a:solidFill>
                <a:latin typeface="Arial" charset="0"/>
                <a:ea typeface="ＭＳ Ｐゴシック" charset="0"/>
              </a:defRPr>
            </a:lvl9pPr>
          </a:lstStyle>
          <a:p>
            <a:pPr eaLnBrk="1" hangingPunct="1">
              <a:buClr>
                <a:schemeClr val="accent2"/>
              </a:buClr>
            </a:pPr>
            <a:r>
              <a:rPr lang="en-US" sz="1200" dirty="0">
                <a:latin typeface="Georgia"/>
                <a:cs typeface="Georgia"/>
                <a:hlinkClick r:id="rId3"/>
              </a:rPr>
              <a:t>http://gee.cs.oswego.edu/dl/concurrency-interest/</a:t>
            </a:r>
            <a:endParaRPr lang="en-US" sz="1200" dirty="0">
              <a:latin typeface="Georgia"/>
              <a:cs typeface="Georgia"/>
            </a:endParaRPr>
          </a:p>
          <a:p>
            <a:pPr eaLnBrk="1" hangingPunct="1">
              <a:buClr>
                <a:schemeClr val="accent2"/>
              </a:buClr>
            </a:pPr>
            <a:r>
              <a:rPr lang="en-US" sz="1200" dirty="0">
                <a:latin typeface="Georgia"/>
                <a:cs typeface="Georgia"/>
                <a:hlinkClick r:id="rId4"/>
              </a:rPr>
              <a:t>http://jcp.org/en/jsr/detail?id=166</a:t>
            </a:r>
            <a:endParaRPr lang="en-US" sz="1200" dirty="0">
              <a:latin typeface="Georgia"/>
              <a:cs typeface="Georgia"/>
            </a:endParaRPr>
          </a:p>
          <a:p>
            <a:pPr eaLnBrk="1" hangingPunct="1">
              <a:buClr>
                <a:schemeClr val="accent2"/>
              </a:buClr>
            </a:pPr>
            <a:r>
              <a:rPr lang="en-US" sz="1200" dirty="0">
                <a:latin typeface="Georgia"/>
                <a:cs typeface="Georgia"/>
                <a:hlinkClick r:id="rId5"/>
              </a:rPr>
              <a:t>http://www.ibm.com/developerworks/java/library/j-jtp11137.html</a:t>
            </a:r>
            <a:endParaRPr lang="en-US" sz="1200" dirty="0">
              <a:latin typeface="Georgia"/>
              <a:cs typeface="Georgia"/>
            </a:endParaRPr>
          </a:p>
          <a:p>
            <a:pPr eaLnBrk="1" hangingPunct="1">
              <a:buClr>
                <a:schemeClr val="accent2"/>
              </a:buClr>
            </a:pPr>
            <a:r>
              <a:rPr lang="en-US" sz="1200" dirty="0">
                <a:latin typeface="Georgia"/>
                <a:cs typeface="Georgia"/>
              </a:rPr>
              <a:t>Brian Goetz</a:t>
            </a:r>
            <a:r>
              <a:rPr lang="ja-JP" altLang="en-US" sz="1200" dirty="0">
                <a:latin typeface="Georgia"/>
                <a:cs typeface="Georgia"/>
              </a:rPr>
              <a:t>’</a:t>
            </a:r>
            <a:r>
              <a:rPr lang="en-US" altLang="ja-JP" sz="1200" dirty="0">
                <a:latin typeface="Georgia"/>
                <a:cs typeface="Georgia"/>
              </a:rPr>
              <a:t>s </a:t>
            </a:r>
            <a:r>
              <a:rPr lang="en-US" altLang="ja-JP" sz="1200" dirty="0" err="1">
                <a:latin typeface="Georgia"/>
                <a:cs typeface="Georgia"/>
              </a:rPr>
              <a:t>JavaOne</a:t>
            </a:r>
            <a:r>
              <a:rPr lang="en-US" altLang="ja-JP" sz="1200" dirty="0">
                <a:latin typeface="Georgia"/>
                <a:cs typeface="Georgia"/>
              </a:rPr>
              <a:t> presentation</a:t>
            </a:r>
          </a:p>
          <a:p>
            <a:pPr eaLnBrk="1" hangingPunct="1">
              <a:buClr>
                <a:schemeClr val="accent2"/>
              </a:buClr>
            </a:pPr>
            <a:r>
              <a:rPr lang="en-US" sz="1200" dirty="0">
                <a:latin typeface="Georgia"/>
                <a:cs typeface="Georgia"/>
                <a:hlinkClick r:id="rId6"/>
              </a:rPr>
              <a:t>http://www.gotw.ca/publications/concurrency-ddj.htm</a:t>
            </a:r>
            <a:endParaRPr lang="en-US" sz="1200" dirty="0">
              <a:latin typeface="Georgia"/>
              <a:cs typeface="Georgia"/>
            </a:endParaRPr>
          </a:p>
          <a:p>
            <a:pPr eaLnBrk="1" hangingPunct="1">
              <a:buClr>
                <a:schemeClr val="accent2"/>
              </a:buClr>
            </a:pPr>
            <a:r>
              <a:rPr lang="en-US" sz="1200" dirty="0">
                <a:latin typeface="Georgia"/>
                <a:cs typeface="Georgia"/>
                <a:hlinkClick r:id="rId7"/>
              </a:rPr>
              <a:t>http://software.intel.com/en-us/articles/maximizing-performance-with-fine-grained-parallelism/</a:t>
            </a:r>
            <a:endParaRPr lang="en-US" sz="1200" dirty="0">
              <a:latin typeface="Georgia"/>
              <a:cs typeface="Georgia"/>
            </a:endParaRPr>
          </a:p>
          <a:p>
            <a:pPr eaLnBrk="1" hangingPunct="1">
              <a:buClr>
                <a:schemeClr val="accent2"/>
              </a:buClr>
            </a:pPr>
            <a:r>
              <a:rPr lang="en-US" sz="1200" dirty="0">
                <a:latin typeface="Georgia"/>
                <a:cs typeface="Georgia"/>
                <a:hlinkClick r:id="rId8"/>
              </a:rPr>
              <a:t>http://docs.sun.com/app/docs/doc/816-5137/mtintro-75924?a=view</a:t>
            </a:r>
            <a:endParaRPr lang="en-US" sz="1200" dirty="0">
              <a:latin typeface="Georgia"/>
              <a:cs typeface="Georgia"/>
            </a:endParaRPr>
          </a:p>
          <a:p>
            <a:pPr eaLnBrk="1" hangingPunct="1">
              <a:buClr>
                <a:schemeClr val="accent2"/>
              </a:buClr>
            </a:pPr>
            <a:r>
              <a:rPr lang="en-US" sz="1200" dirty="0">
                <a:latin typeface="Georgia"/>
                <a:cs typeface="Georgia"/>
                <a:hlinkClick r:id="rId9"/>
              </a:rPr>
              <a:t>http://en.wikipedia.org/wiki/Amdahl%27s_law</a:t>
            </a:r>
            <a:endParaRPr lang="en-US" sz="1200" dirty="0">
              <a:latin typeface="Georgia"/>
              <a:cs typeface="Georgia"/>
            </a:endParaRPr>
          </a:p>
          <a:p>
            <a:pPr eaLnBrk="1" hangingPunct="1">
              <a:buClr>
                <a:schemeClr val="accent2"/>
              </a:buClr>
            </a:pPr>
            <a:r>
              <a:rPr lang="en-US" sz="1200" dirty="0">
                <a:latin typeface="Georgia"/>
                <a:cs typeface="Georgia"/>
                <a:hlinkClick r:id="rId10"/>
              </a:rPr>
              <a:t>http://stackoverflow.com/questions/1050222/concurrency-vs-parallelism-what-is-the-difference</a:t>
            </a:r>
            <a:endParaRPr lang="en-US" sz="1200" dirty="0">
              <a:latin typeface="Georgia"/>
              <a:cs typeface="Georgia"/>
            </a:endParaRPr>
          </a:p>
          <a:p>
            <a:pPr eaLnBrk="1" hangingPunct="1">
              <a:buClr>
                <a:schemeClr val="accent2"/>
              </a:buClr>
            </a:pPr>
            <a:r>
              <a:rPr lang="en-US" sz="1200" dirty="0">
                <a:latin typeface="Georgia"/>
                <a:cs typeface="Georgia"/>
                <a:hlinkClick r:id="rId11"/>
              </a:rPr>
              <a:t>http://www.danielmoth.com/Blog/Fine-Grained-Parallelism.aspx</a:t>
            </a:r>
            <a:endParaRPr lang="en-US" sz="1200" dirty="0">
              <a:latin typeface="Georgia"/>
              <a:cs typeface="Georgia"/>
            </a:endParaRPr>
          </a:p>
          <a:p>
            <a:pPr eaLnBrk="1" hangingPunct="1">
              <a:buClr>
                <a:schemeClr val="accent2"/>
              </a:buClr>
            </a:pPr>
            <a:r>
              <a:rPr lang="en-US" sz="1200" dirty="0">
                <a:latin typeface="Georgia"/>
                <a:cs typeface="Georgia"/>
                <a:hlinkClick r:id="rId12"/>
              </a:rPr>
              <a:t>http://en.wikipedia.org/wiki/Software_transactional_memory</a:t>
            </a:r>
            <a:endParaRPr lang="en-US" sz="1200" dirty="0">
              <a:latin typeface="Georgia"/>
              <a:cs typeface="Georgia"/>
            </a:endParaRPr>
          </a:p>
          <a:p>
            <a:pPr eaLnBrk="1" hangingPunct="1">
              <a:buClr>
                <a:schemeClr val="accent2"/>
              </a:buClr>
            </a:pPr>
            <a:r>
              <a:rPr lang="en-US" sz="1200" dirty="0">
                <a:latin typeface="Georgia"/>
                <a:cs typeface="Georgia"/>
                <a:hlinkClick r:id="rId13"/>
              </a:rPr>
              <a:t>http://blog.quibb.org/2010/03/jsr-166-the-java-forkjoin-framework</a:t>
            </a:r>
            <a:r>
              <a:rPr lang="en-US" sz="1200" dirty="0" smtClean="0">
                <a:latin typeface="Georgia"/>
                <a:cs typeface="Georgia"/>
                <a:hlinkClick r:id="rId13"/>
              </a:rPr>
              <a:t>/</a:t>
            </a:r>
            <a:endParaRPr lang="en-US" sz="1200" dirty="0" smtClean="0">
              <a:latin typeface="Georgia"/>
              <a:cs typeface="Georgia"/>
            </a:endParaRPr>
          </a:p>
          <a:p>
            <a:pPr eaLnBrk="1" hangingPunct="1">
              <a:buClr>
                <a:schemeClr val="accent2"/>
              </a:buClr>
            </a:pPr>
            <a:r>
              <a:rPr lang="en-US" sz="1200" dirty="0">
                <a:latin typeface="Georgia"/>
                <a:cs typeface="Georgia"/>
                <a:hlinkClick r:id="rId14"/>
              </a:rPr>
              <a:t>http://www.oracle.com/technetwork/articles/java/fork-join-422606.</a:t>
            </a:r>
            <a:r>
              <a:rPr lang="en-US" sz="1200" dirty="0" smtClean="0">
                <a:latin typeface="Georgia"/>
                <a:cs typeface="Georgia"/>
                <a:hlinkClick r:id="rId14"/>
              </a:rPr>
              <a:t>html</a:t>
            </a:r>
            <a:r>
              <a:rPr lang="en-US" sz="1200" dirty="0" smtClean="0">
                <a:latin typeface="Georgia"/>
                <a:cs typeface="Georgia"/>
              </a:rPr>
              <a:t> </a:t>
            </a:r>
          </a:p>
          <a:p>
            <a:pPr eaLnBrk="1" hangingPunct="1">
              <a:buClr>
                <a:schemeClr val="accent2"/>
              </a:buClr>
            </a:pPr>
            <a:r>
              <a:rPr lang="en-US" sz="1200" dirty="0">
                <a:latin typeface="Georgia"/>
                <a:cs typeface="Georgia"/>
                <a:hlinkClick r:id="rId15"/>
              </a:rPr>
              <a:t>http://www.macs.hw.ac.uk/cs/techreps/docs/files/HW-MACS-TR-0096.</a:t>
            </a:r>
            <a:r>
              <a:rPr lang="en-US" sz="1200" dirty="0" smtClean="0">
                <a:latin typeface="Georgia"/>
                <a:cs typeface="Georgia"/>
                <a:hlinkClick r:id="rId15"/>
              </a:rPr>
              <a:t>pdf</a:t>
            </a:r>
            <a:endParaRPr lang="en-US" sz="1200" dirty="0" smtClean="0">
              <a:latin typeface="Georgia"/>
              <a:cs typeface="Georgia"/>
            </a:endParaRPr>
          </a:p>
          <a:p>
            <a:pPr eaLnBrk="1" hangingPunct="1">
              <a:buClr>
                <a:schemeClr val="accent2"/>
              </a:buClr>
            </a:pPr>
            <a:r>
              <a:rPr lang="en-US" sz="1200" dirty="0">
                <a:latin typeface="Georgia"/>
                <a:cs typeface="Georgia"/>
                <a:hlinkClick r:id="rId16"/>
              </a:rPr>
              <a:t>http://www.javacodegeeks.com/2013/04/arrays-sort-versus-arrays-</a:t>
            </a:r>
            <a:r>
              <a:rPr lang="en-US" sz="1200" dirty="0" smtClean="0">
                <a:latin typeface="Georgia"/>
                <a:cs typeface="Georgia"/>
                <a:hlinkClick r:id="rId16"/>
              </a:rPr>
              <a:t>parallelsort.html</a:t>
            </a:r>
            <a:endParaRPr lang="en-US" sz="1200" dirty="0" smtClean="0">
              <a:latin typeface="Georgia"/>
              <a:cs typeface="Georgia"/>
            </a:endParaRPr>
          </a:p>
          <a:p>
            <a:pPr eaLnBrk="1" hangingPunct="1">
              <a:buClr>
                <a:schemeClr val="accent2"/>
              </a:buClr>
            </a:pPr>
            <a:r>
              <a:rPr lang="en-US" sz="1200" dirty="0">
                <a:latin typeface="Georgia"/>
                <a:cs typeface="Georgia"/>
                <a:hlinkClick r:id="rId17"/>
              </a:rPr>
              <a:t>http://www.lambdafaq.org</a:t>
            </a:r>
            <a:r>
              <a:rPr lang="en-US" sz="1200" dirty="0" smtClean="0">
                <a:latin typeface="Georgia"/>
                <a:cs typeface="Georgia"/>
                <a:hlinkClick r:id="rId17"/>
              </a:rPr>
              <a:t>/</a:t>
            </a:r>
            <a:endParaRPr lang="en-US" sz="1200" dirty="0" smtClean="0">
              <a:latin typeface="Georgia"/>
              <a:cs typeface="Georgia"/>
            </a:endParaRPr>
          </a:p>
          <a:p>
            <a:pPr eaLnBrk="1" hangingPunct="1">
              <a:buClr>
                <a:schemeClr val="accent2"/>
              </a:buClr>
            </a:pPr>
            <a:r>
              <a:rPr lang="en-US" sz="1200" dirty="0">
                <a:latin typeface="Georgia"/>
                <a:cs typeface="Georgia"/>
              </a:rPr>
              <a:t>http://</a:t>
            </a:r>
            <a:r>
              <a:rPr lang="en-US" sz="1200" dirty="0" err="1">
                <a:latin typeface="Georgia"/>
                <a:cs typeface="Georgia"/>
              </a:rPr>
              <a:t>ttux.net</a:t>
            </a:r>
            <a:r>
              <a:rPr lang="en-US" sz="1200" dirty="0">
                <a:latin typeface="Georgia"/>
                <a:cs typeface="Georgia"/>
              </a:rPr>
              <a:t>/post/java-8-new-features-release-performance-code/</a:t>
            </a:r>
          </a:p>
          <a:p>
            <a:pPr eaLnBrk="1" hangingPunct="1">
              <a:buClr>
                <a:schemeClr val="accent2"/>
              </a:buClr>
            </a:pPr>
            <a:endParaRPr lang="en-US" sz="1200" dirty="0">
              <a:latin typeface="Georgia"/>
              <a:cs typeface="Georgia"/>
            </a:endParaRPr>
          </a:p>
          <a:p>
            <a:pPr eaLnBrk="1" hangingPunct="1">
              <a:buClr>
                <a:schemeClr val="accent2"/>
              </a:buClr>
            </a:pPr>
            <a:endParaRPr lang="en-US" sz="1200" dirty="0">
              <a:latin typeface="Georgia"/>
              <a:cs typeface="Georgia"/>
            </a:endParaRPr>
          </a:p>
          <a:p>
            <a:pPr eaLnBrk="1" hangingPunct="1">
              <a:buClr>
                <a:schemeClr val="accent2"/>
              </a:buClr>
            </a:pPr>
            <a:endParaRPr lang="en-US" sz="1200" dirty="0">
              <a:latin typeface="Georgia"/>
              <a:cs typeface="Georgia"/>
            </a:endParaRPr>
          </a:p>
          <a:p>
            <a:pPr eaLnBrk="1" hangingPunct="1">
              <a:buClr>
                <a:srgbClr val="800000"/>
              </a:buClr>
            </a:pPr>
            <a:endParaRPr lang="en-US" sz="1200" dirty="0">
              <a:latin typeface="Georgia"/>
              <a:cs typeface="Georgia"/>
            </a:endParaRPr>
          </a:p>
          <a:p>
            <a:pPr eaLnBrk="1" hangingPunct="1"/>
            <a:endParaRPr lang="en-US" sz="1200" dirty="0">
              <a:latin typeface="Georgia"/>
              <a:cs typeface="Georgia"/>
            </a:endParaRPr>
          </a:p>
          <a:p>
            <a:pPr eaLnBrk="1" hangingPunct="1"/>
            <a:endParaRPr lang="en-US" sz="1200" dirty="0">
              <a:latin typeface="Georgia"/>
              <a:cs typeface="Georg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480" y="5359400"/>
            <a:ext cx="7185820" cy="954107"/>
          </a:xfrm>
          <a:prstGeom prst="rect">
            <a:avLst/>
          </a:prstGeom>
          <a:noFill/>
        </p:spPr>
        <p:txBody>
          <a:bodyPr wrap="square" rtlCol="0">
            <a:spAutoFit/>
          </a:bodyPr>
          <a:lstStyle/>
          <a:p>
            <a:pPr>
              <a:buNone/>
            </a:pPr>
            <a:r>
              <a:rPr lang="en-US" sz="800" dirty="0" smtClean="0">
                <a:solidFill>
                  <a:schemeClr val="bg2"/>
                </a:solidFill>
              </a:rPr>
              <a:t>Copyright © 2013 VeriSign, Inc.  All rights reserved.  The VERISIGN word mark, the </a:t>
            </a:r>
            <a:r>
              <a:rPr lang="en-US" sz="800" dirty="0" err="1" smtClean="0">
                <a:solidFill>
                  <a:schemeClr val="bg2"/>
                </a:solidFill>
              </a:rPr>
              <a:t>Verisign</a:t>
            </a:r>
            <a:r>
              <a:rPr lang="en-US" sz="800" dirty="0" smtClean="0">
                <a:solidFill>
                  <a:schemeClr val="bg2"/>
                </a:solidFill>
              </a:rPr>
              <a:t> logo, and other </a:t>
            </a:r>
            <a:r>
              <a:rPr lang="en-US" sz="800" dirty="0" err="1" smtClean="0">
                <a:solidFill>
                  <a:schemeClr val="bg2"/>
                </a:solidFill>
              </a:rPr>
              <a:t>Verisign</a:t>
            </a:r>
            <a:r>
              <a:rPr lang="en-US" sz="800" dirty="0" smtClean="0">
                <a:solidFill>
                  <a:schemeClr val="bg2"/>
                </a:solidFill>
              </a:rPr>
              <a:t> trademarks, service marks, and designs that may appear herein are registered or unregistered trademarks or service marks of VeriSign, Inc., and its subsidiaries in the United States and foreign countries. </a:t>
            </a:r>
            <a:r>
              <a:rPr lang="en-US" sz="800" dirty="0" err="1" smtClean="0">
                <a:solidFill>
                  <a:schemeClr val="bg2"/>
                </a:solidFill>
              </a:rPr>
              <a:t>Verisign</a:t>
            </a:r>
            <a:r>
              <a:rPr lang="en-US" sz="800" dirty="0" smtClean="0">
                <a:solidFill>
                  <a:schemeClr val="bg2"/>
                </a:solidFill>
              </a:rPr>
              <a:t> has made efforts to ensure the accuracy and completeness of the information in this document.  However, </a:t>
            </a:r>
            <a:r>
              <a:rPr lang="en-US" sz="800" dirty="0" err="1" smtClean="0">
                <a:solidFill>
                  <a:schemeClr val="bg2"/>
                </a:solidFill>
              </a:rPr>
              <a:t>Verisign</a:t>
            </a:r>
            <a:r>
              <a:rPr lang="en-US" sz="800" dirty="0" smtClean="0">
                <a:solidFill>
                  <a:schemeClr val="bg2"/>
                </a:solidFill>
              </a:rPr>
              <a:t> makes no warranties of any kind (whether express, implied or statutory) with respect to the information contained herein. </a:t>
            </a:r>
            <a:r>
              <a:rPr lang="en-US" sz="800" dirty="0" err="1" smtClean="0">
                <a:solidFill>
                  <a:schemeClr val="bg2"/>
                </a:solidFill>
              </a:rPr>
              <a:t>Verisign</a:t>
            </a:r>
            <a:r>
              <a:rPr lang="en-US" sz="800" dirty="0" smtClean="0">
                <a:solidFill>
                  <a:schemeClr val="bg2"/>
                </a:solidFill>
              </a:rPr>
              <a:t> assumes no liability to any party for any loss or damage (whether direct or indirect) caused by any errors, omissions, or statements of any kind contained in this document.  Further, </a:t>
            </a:r>
            <a:r>
              <a:rPr lang="en-US" sz="800" dirty="0" err="1" smtClean="0">
                <a:solidFill>
                  <a:schemeClr val="bg2"/>
                </a:solidFill>
              </a:rPr>
              <a:t>Verisign</a:t>
            </a:r>
            <a:r>
              <a:rPr lang="en-US" sz="800" dirty="0" smtClean="0">
                <a:solidFill>
                  <a:schemeClr val="bg2"/>
                </a:solidFill>
              </a:rPr>
              <a:t> assumes no liability arising from the application or use of the products, services, or materials described or referenced herein and specifically disclaims any representation that any such products, services, or materials do not infringe upon any existing or future intellectual property rights.</a:t>
            </a:r>
            <a:endParaRPr lang="en-US" sz="800"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a:latin typeface="Georgia"/>
                <a:cs typeface="Georgia"/>
              </a:rPr>
              <a:t>Current Trend</a:t>
            </a:r>
          </a:p>
        </p:txBody>
      </p:sp>
      <p:sp>
        <p:nvSpPr>
          <p:cNvPr id="60418" name="Rectangle 3"/>
          <p:cNvSpPr>
            <a:spLocks noGrp="1" noChangeArrowheads="1"/>
          </p:cNvSpPr>
          <p:nvPr>
            <p:ph idx="1"/>
          </p:nvPr>
        </p:nvSpPr>
        <p:spPr>
          <a:xfrm>
            <a:off x="392113" y="844551"/>
            <a:ext cx="5938837" cy="4718050"/>
          </a:xfrm>
        </p:spPr>
        <p:txBody>
          <a:bodyPr/>
          <a:lstStyle/>
          <a:p>
            <a:pPr marL="0" indent="0" eaLnBrk="1" hangingPunct="1">
              <a:buNone/>
            </a:pPr>
            <a:endParaRPr lang="en-US" sz="800" dirty="0">
              <a:latin typeface="Georgia"/>
              <a:cs typeface="Georgia"/>
            </a:endParaRPr>
          </a:p>
          <a:p>
            <a:pPr eaLnBrk="1" hangingPunct="1"/>
            <a:endParaRPr lang="en-US" sz="800" dirty="0">
              <a:latin typeface="Georgia"/>
              <a:cs typeface="Georgia"/>
            </a:endParaRPr>
          </a:p>
          <a:p>
            <a:pPr eaLnBrk="1" hangingPunct="1"/>
            <a:endParaRPr lang="en-US" sz="800" dirty="0">
              <a:latin typeface="Georgia"/>
              <a:cs typeface="Georgia"/>
            </a:endParaRPr>
          </a:p>
          <a:p>
            <a:pPr eaLnBrk="1" hangingPunct="1"/>
            <a:endParaRPr lang="en-US" sz="800" dirty="0">
              <a:latin typeface="Georgia"/>
              <a:cs typeface="Georgia"/>
            </a:endParaRPr>
          </a:p>
          <a:p>
            <a:pPr eaLnBrk="1" hangingPunct="1"/>
            <a:endParaRPr lang="en-US" sz="800" dirty="0">
              <a:latin typeface="Georgia"/>
              <a:cs typeface="Georgia"/>
            </a:endParaRPr>
          </a:p>
          <a:p>
            <a:pPr eaLnBrk="1" hangingPunct="1"/>
            <a:endParaRPr lang="en-US" sz="800" dirty="0">
              <a:latin typeface="Georgia"/>
              <a:cs typeface="Georgia"/>
            </a:endParaRPr>
          </a:p>
          <a:p>
            <a:pPr eaLnBrk="1" hangingPunct="1"/>
            <a:endParaRPr lang="en-US" sz="800" dirty="0">
              <a:latin typeface="Georgia"/>
              <a:cs typeface="Georgia"/>
            </a:endParaRPr>
          </a:p>
          <a:p>
            <a:pPr eaLnBrk="1" hangingPunct="1"/>
            <a:endParaRPr lang="en-US" sz="800" dirty="0">
              <a:latin typeface="Georgia"/>
              <a:cs typeface="Georgia"/>
            </a:endParaRPr>
          </a:p>
          <a:p>
            <a:pPr eaLnBrk="1" hangingPunct="1"/>
            <a:endParaRPr lang="en-US" sz="800" dirty="0">
              <a:latin typeface="Georgia"/>
              <a:cs typeface="Georgia"/>
            </a:endParaRPr>
          </a:p>
          <a:p>
            <a:pPr eaLnBrk="1" hangingPunct="1"/>
            <a:endParaRPr lang="en-US" sz="800" dirty="0">
              <a:latin typeface="Georgia"/>
              <a:cs typeface="Georgia"/>
            </a:endParaRPr>
          </a:p>
          <a:p>
            <a:pPr eaLnBrk="1" hangingPunct="1"/>
            <a:endParaRPr lang="en-US" sz="800" dirty="0">
              <a:latin typeface="Georgia"/>
              <a:cs typeface="Georgia"/>
            </a:endParaRPr>
          </a:p>
          <a:p>
            <a:pPr eaLnBrk="1" hangingPunct="1"/>
            <a:endParaRPr lang="en-US" sz="800" dirty="0">
              <a:latin typeface="Georgia"/>
              <a:cs typeface="Georgia"/>
            </a:endParaRPr>
          </a:p>
          <a:p>
            <a:pPr eaLnBrk="1" hangingPunct="1"/>
            <a:endParaRPr lang="en-US" sz="800" dirty="0">
              <a:latin typeface="Georgia"/>
              <a:cs typeface="Georgia"/>
            </a:endParaRPr>
          </a:p>
          <a:p>
            <a:pPr eaLnBrk="1" hangingPunct="1"/>
            <a:endParaRPr lang="en-US" sz="800" dirty="0">
              <a:latin typeface="Georgia"/>
              <a:cs typeface="Georgia"/>
            </a:endParaRPr>
          </a:p>
          <a:p>
            <a:pPr eaLnBrk="1" hangingPunct="1"/>
            <a:endParaRPr lang="en-US" sz="800" dirty="0">
              <a:latin typeface="Georgia"/>
              <a:cs typeface="Georgia"/>
            </a:endParaRPr>
          </a:p>
          <a:p>
            <a:pPr eaLnBrk="1" hangingPunct="1"/>
            <a:endParaRPr lang="en-US" sz="800" dirty="0">
              <a:latin typeface="Georgia"/>
              <a:cs typeface="Georgia"/>
            </a:endParaRPr>
          </a:p>
          <a:p>
            <a:pPr eaLnBrk="1" hangingPunct="1"/>
            <a:endParaRPr lang="en-US" sz="800" dirty="0">
              <a:latin typeface="Georgia"/>
              <a:cs typeface="Georgia"/>
            </a:endParaRPr>
          </a:p>
          <a:p>
            <a:pPr eaLnBrk="1" hangingPunct="1"/>
            <a:endParaRPr lang="en-US" sz="800" dirty="0">
              <a:latin typeface="Georgia"/>
              <a:cs typeface="Georgia"/>
            </a:endParaRPr>
          </a:p>
          <a:p>
            <a:pPr eaLnBrk="1" hangingPunct="1"/>
            <a:endParaRPr lang="en-US" sz="800" dirty="0">
              <a:latin typeface="Georgia"/>
              <a:cs typeface="Georgia"/>
            </a:endParaRPr>
          </a:p>
          <a:p>
            <a:pPr eaLnBrk="1" hangingPunct="1"/>
            <a:endParaRPr lang="en-US" sz="800" dirty="0">
              <a:latin typeface="Georgia"/>
              <a:cs typeface="Georgia"/>
            </a:endParaRPr>
          </a:p>
          <a:p>
            <a:pPr eaLnBrk="1" hangingPunct="1"/>
            <a:endParaRPr lang="en-US" sz="800" dirty="0">
              <a:latin typeface="Georgia"/>
              <a:cs typeface="Georgia"/>
            </a:endParaRPr>
          </a:p>
          <a:p>
            <a:pPr eaLnBrk="1" hangingPunct="1"/>
            <a:endParaRPr lang="en-US" dirty="0">
              <a:latin typeface="Georgia"/>
              <a:cs typeface="Georgia"/>
            </a:endParaRPr>
          </a:p>
          <a:p>
            <a:pPr eaLnBrk="1" hangingPunct="1"/>
            <a:endParaRPr lang="en-US" dirty="0">
              <a:latin typeface="Georgia"/>
              <a:cs typeface="Georgia"/>
            </a:endParaRPr>
          </a:p>
        </p:txBody>
      </p:sp>
      <p:pic>
        <p:nvPicPr>
          <p:cNvPr id="60419" name="Picture 8" descr="CPU trends graph"/>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85813" y="982133"/>
            <a:ext cx="4511340" cy="449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gray">
          <a:xfrm>
            <a:off x="5359400" y="990600"/>
            <a:ext cx="3784600" cy="4254500"/>
          </a:xfrm>
          <a:prstGeom prst="rect">
            <a:avLst/>
          </a:prstGeom>
          <a:noFill/>
          <a:ln w="9525" algn="ctr">
            <a:noFill/>
            <a:miter lim="800000"/>
            <a:headEnd/>
            <a:tailEnd/>
          </a:ln>
        </p:spPr>
        <p:txBody>
          <a:bodyPr/>
          <a:lstStyle/>
          <a:p>
            <a:pPr marL="287338" indent="-287338">
              <a:buFont typeface="Wingdings" pitchFamily="2" charset="2"/>
              <a:buNone/>
              <a:defRPr/>
            </a:pPr>
            <a:r>
              <a:rPr lang="en-US" sz="3200" kern="0" dirty="0">
                <a:latin typeface="Georgia"/>
                <a:ea typeface="+mn-ea"/>
                <a:cs typeface="Georgia"/>
              </a:rPr>
              <a:t> </a:t>
            </a:r>
          </a:p>
          <a:p>
            <a:pPr marL="342900" indent="-342900">
              <a:spcBef>
                <a:spcPct val="20000"/>
              </a:spcBef>
              <a:buClr>
                <a:schemeClr val="accent2"/>
              </a:buClr>
              <a:buFont typeface="Arial"/>
              <a:buChar char="•"/>
              <a:defRPr/>
            </a:pPr>
            <a:r>
              <a:rPr lang="en-US" sz="3200" dirty="0" smtClean="0">
                <a:solidFill>
                  <a:srgbClr val="2467A4"/>
                </a:solidFill>
                <a:latin typeface="Georgia"/>
                <a:cs typeface="Georgia"/>
              </a:rPr>
              <a:t>No </a:t>
            </a:r>
            <a:r>
              <a:rPr lang="en-US" sz="3200" dirty="0">
                <a:solidFill>
                  <a:srgbClr val="2467A4"/>
                </a:solidFill>
                <a:latin typeface="Georgia"/>
                <a:cs typeface="Georgia"/>
              </a:rPr>
              <a:t>more increase in clock speed </a:t>
            </a:r>
          </a:p>
          <a:p>
            <a:pPr marL="342900" indent="-342900">
              <a:spcBef>
                <a:spcPct val="20000"/>
              </a:spcBef>
              <a:buClr>
                <a:schemeClr val="accent2"/>
              </a:buClr>
              <a:buFont typeface="Arial"/>
              <a:buChar char="•"/>
              <a:defRPr/>
            </a:pPr>
            <a:r>
              <a:rPr lang="en-US" sz="3200" dirty="0">
                <a:solidFill>
                  <a:srgbClr val="2467A4"/>
                </a:solidFill>
                <a:latin typeface="Georgia"/>
                <a:cs typeface="Georgia"/>
              </a:rPr>
              <a:t>Increasing number of cores</a:t>
            </a:r>
          </a:p>
          <a:p>
            <a:pPr>
              <a:spcBef>
                <a:spcPct val="20000"/>
              </a:spcBef>
              <a:buNone/>
              <a:defRPr/>
            </a:pPr>
            <a:r>
              <a:rPr lang="en-US" sz="2400" dirty="0">
                <a:solidFill>
                  <a:srgbClr val="2467A4"/>
                </a:solidFill>
                <a:latin typeface="Georgia"/>
                <a:cs typeface="Georgia"/>
              </a:rPr>
              <a:t>                                 </a:t>
            </a:r>
          </a:p>
          <a:p>
            <a:pPr marL="287338" indent="-287338">
              <a:buFont typeface="Wingdings" pitchFamily="2" charset="2"/>
              <a:buChar char="§"/>
              <a:defRPr/>
            </a:pPr>
            <a:endParaRPr lang="en-US" sz="3200" kern="0" dirty="0">
              <a:latin typeface="Georgia"/>
              <a:ea typeface="+mn-ea"/>
              <a:cs typeface="Georgia"/>
            </a:endParaRPr>
          </a:p>
          <a:p>
            <a:pPr>
              <a:buFont typeface="Wingdings" charset="0"/>
              <a:buNone/>
              <a:defRPr/>
            </a:pPr>
            <a:endParaRPr lang="en-US" sz="3200" kern="0" dirty="0">
              <a:latin typeface="Georgia"/>
              <a:ea typeface="+mn-ea"/>
              <a:cs typeface="Georgia"/>
            </a:endParaRPr>
          </a:p>
          <a:p>
            <a:pPr marL="287338" indent="-287338">
              <a:buFont typeface="Wingdings" pitchFamily="2" charset="2"/>
              <a:buNone/>
              <a:defRPr/>
            </a:pPr>
            <a:endParaRPr lang="en-US" sz="3200" kern="0" dirty="0">
              <a:latin typeface="Georgia"/>
              <a:ea typeface="+mn-ea"/>
              <a:cs typeface="Georgia"/>
            </a:endParaRPr>
          </a:p>
        </p:txBody>
      </p:sp>
      <p:sp>
        <p:nvSpPr>
          <p:cNvPr id="2" name="TextBox 1"/>
          <p:cNvSpPr txBox="1"/>
          <p:nvPr/>
        </p:nvSpPr>
        <p:spPr>
          <a:xfrm>
            <a:off x="812800" y="5543371"/>
            <a:ext cx="6578600" cy="276999"/>
          </a:xfrm>
          <a:prstGeom prst="rect">
            <a:avLst/>
          </a:prstGeom>
          <a:noFill/>
        </p:spPr>
        <p:txBody>
          <a:bodyPr wrap="square" rtlCol="0">
            <a:spAutoFit/>
          </a:bodyPr>
          <a:lstStyle/>
          <a:p>
            <a:pPr>
              <a:buNone/>
            </a:pPr>
            <a:r>
              <a:rPr lang="en-US" sz="1200" i="1" dirty="0" smtClean="0">
                <a:latin typeface="Georgia"/>
                <a:cs typeface="Georgia"/>
              </a:rPr>
              <a:t>Source: </a:t>
            </a:r>
            <a:r>
              <a:rPr lang="en-US" sz="1200" i="1" dirty="0" smtClean="0">
                <a:latin typeface="Georgia"/>
                <a:cs typeface="Georgia"/>
                <a:hlinkClick r:id="rId4"/>
              </a:rPr>
              <a:t>http://www.gotw.ca/publications/concurrency-ddj.htm</a:t>
            </a:r>
            <a:endParaRPr lang="en-US" sz="1200" i="1" dirty="0" smtClean="0">
              <a:latin typeface="Georgia"/>
              <a:cs typeface="Georgi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3"/>
          <p:cNvSpPr>
            <a:spLocks noGrp="1" noChangeArrowheads="1"/>
          </p:cNvSpPr>
          <p:nvPr>
            <p:ph idx="1"/>
          </p:nvPr>
        </p:nvSpPr>
        <p:spPr>
          <a:xfrm>
            <a:off x="761985" y="1095375"/>
            <a:ext cx="3889375" cy="5168900"/>
          </a:xfrm>
        </p:spPr>
        <p:txBody>
          <a:bodyPr/>
          <a:lstStyle/>
          <a:p>
            <a:pPr marL="0" indent="0" eaLnBrk="1" hangingPunct="1">
              <a:buNone/>
            </a:pPr>
            <a:r>
              <a:rPr lang="en-US" sz="3600" dirty="0" smtClean="0">
                <a:latin typeface="Georgia"/>
                <a:cs typeface="Georgia"/>
              </a:rPr>
              <a:t>Need </a:t>
            </a:r>
            <a:r>
              <a:rPr lang="en-US" sz="3600" dirty="0">
                <a:latin typeface="Georgia"/>
                <a:cs typeface="Georgia"/>
              </a:rPr>
              <a:t>to build applications that can efficiently utilize hardware resources (multiple cores)</a:t>
            </a:r>
          </a:p>
          <a:p>
            <a:pPr eaLnBrk="1" hangingPunct="1"/>
            <a:endParaRPr lang="en-US" sz="3600" dirty="0">
              <a:latin typeface="Georgia"/>
              <a:cs typeface="Georgia"/>
            </a:endParaRPr>
          </a:p>
          <a:p>
            <a:pPr marL="0" indent="0" eaLnBrk="1" hangingPunct="1">
              <a:buNone/>
            </a:pPr>
            <a:r>
              <a:rPr lang="en-US" i="1" u="sng" dirty="0" smtClean="0">
                <a:latin typeface="Georgia"/>
                <a:cs typeface="Georgia"/>
              </a:rPr>
              <a:t>Hint</a:t>
            </a:r>
            <a:r>
              <a:rPr lang="en-US" i="1" u="sng" dirty="0">
                <a:latin typeface="Georgia"/>
                <a:cs typeface="Georgia"/>
              </a:rPr>
              <a:t>: More parallelism</a:t>
            </a:r>
          </a:p>
        </p:txBody>
      </p:sp>
      <p:pic>
        <p:nvPicPr>
          <p:cNvPr id="2" name="Picture 1" descr="TS_170502842.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07676" y="1041400"/>
            <a:ext cx="4436324" cy="4432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dirty="0" smtClean="0">
                <a:latin typeface="Georgia"/>
                <a:cs typeface="Georgia"/>
              </a:rPr>
              <a:t>Background </a:t>
            </a:r>
            <a:endParaRPr lang="en-US" dirty="0">
              <a:latin typeface="Georgia"/>
              <a:cs typeface="Georgia"/>
            </a:endParaRPr>
          </a:p>
        </p:txBody>
      </p:sp>
      <p:sp>
        <p:nvSpPr>
          <p:cNvPr id="8195" name="Rectangle 3"/>
          <p:cNvSpPr>
            <a:spLocks noGrp="1" noChangeArrowheads="1"/>
          </p:cNvSpPr>
          <p:nvPr>
            <p:ph idx="1"/>
          </p:nvPr>
        </p:nvSpPr>
        <p:spPr>
          <a:xfrm>
            <a:off x="851421" y="1228725"/>
            <a:ext cx="8093075" cy="3846513"/>
          </a:xfrm>
        </p:spPr>
        <p:txBody>
          <a:bodyPr/>
          <a:lstStyle/>
          <a:p>
            <a:pPr marL="0" indent="0" eaLnBrk="1" hangingPunct="1">
              <a:buNone/>
            </a:pPr>
            <a:r>
              <a:rPr lang="en-US" sz="4400" dirty="0">
                <a:latin typeface="Georgia"/>
                <a:cs typeface="Georgia"/>
              </a:rPr>
              <a:t>Improving application efficiency with single </a:t>
            </a:r>
            <a:r>
              <a:rPr lang="en-US" sz="4400" dirty="0" smtClean="0">
                <a:latin typeface="Georgia"/>
                <a:cs typeface="Georgia"/>
              </a:rPr>
              <a:t>CPU</a:t>
            </a:r>
          </a:p>
          <a:p>
            <a:pPr marL="457200" lvl="1" indent="0" eaLnBrk="1" hangingPunct="1">
              <a:buNone/>
            </a:pPr>
            <a:endParaRPr lang="en-US" dirty="0" smtClean="0">
              <a:latin typeface="Georgia"/>
              <a:cs typeface="Georgia"/>
            </a:endParaRPr>
          </a:p>
          <a:p>
            <a:pPr marL="457200" lvl="1" indent="0">
              <a:buNone/>
            </a:pPr>
            <a:r>
              <a:rPr lang="en-US" dirty="0" smtClean="0">
                <a:latin typeface="Georgia"/>
                <a:cs typeface="Georgia"/>
              </a:rPr>
              <a:t>Improve end user perceived performance (i.e. hide latency) by asynchronously performing some work (using threads)</a:t>
            </a:r>
          </a:p>
          <a:p>
            <a:pPr lvl="1" eaLnBrk="1" hangingPunct="1"/>
            <a:endParaRPr lang="en-US" dirty="0">
              <a:latin typeface="Georgia"/>
              <a:cs typeface="Georgi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dirty="0">
                <a:latin typeface="Georgia"/>
                <a:cs typeface="Georgia"/>
              </a:rPr>
              <a:t>Background </a:t>
            </a:r>
          </a:p>
        </p:txBody>
      </p:sp>
      <p:sp>
        <p:nvSpPr>
          <p:cNvPr id="8195" name="Rectangle 3"/>
          <p:cNvSpPr>
            <a:spLocks noGrp="1" noChangeArrowheads="1"/>
          </p:cNvSpPr>
          <p:nvPr>
            <p:ph idx="1"/>
          </p:nvPr>
        </p:nvSpPr>
        <p:spPr>
          <a:xfrm>
            <a:off x="864121" y="1076325"/>
            <a:ext cx="8093075" cy="4181475"/>
          </a:xfrm>
        </p:spPr>
        <p:txBody>
          <a:bodyPr/>
          <a:lstStyle/>
          <a:p>
            <a:pPr marL="457200" lvl="1" indent="0" eaLnBrk="1" hangingPunct="1">
              <a:buNone/>
            </a:pPr>
            <a:endParaRPr lang="en-US" dirty="0">
              <a:latin typeface="Georgia"/>
              <a:cs typeface="Georgia"/>
            </a:endParaRPr>
          </a:p>
          <a:p>
            <a:pPr marL="0" indent="0">
              <a:buNone/>
            </a:pPr>
            <a:r>
              <a:rPr lang="en-US" sz="4400" dirty="0">
                <a:latin typeface="Georgia"/>
                <a:cs typeface="Georgia"/>
              </a:rPr>
              <a:t>Keeping up application efficiency with multiple CPUs</a:t>
            </a:r>
          </a:p>
          <a:p>
            <a:pPr marL="457200" lvl="1" indent="0">
              <a:buNone/>
            </a:pPr>
            <a:endParaRPr lang="en-US" dirty="0" smtClean="0">
              <a:latin typeface="Georgia"/>
              <a:cs typeface="Georgia"/>
            </a:endParaRPr>
          </a:p>
          <a:p>
            <a:pPr marL="457200" lvl="1" indent="0">
              <a:buNone/>
            </a:pPr>
            <a:r>
              <a:rPr lang="en-US" dirty="0" smtClean="0">
                <a:latin typeface="Georgia"/>
                <a:cs typeface="Georgia"/>
              </a:rPr>
              <a:t>Concurrent </a:t>
            </a:r>
            <a:r>
              <a:rPr lang="en-US" dirty="0">
                <a:latin typeface="Georgia"/>
                <a:cs typeface="Georgia"/>
              </a:rPr>
              <a:t>user requests (coarse grained parallelism) – e.g. web servers, application servers.</a:t>
            </a:r>
          </a:p>
          <a:p>
            <a:pPr marL="457200" lvl="1" indent="0">
              <a:buNone/>
            </a:pPr>
            <a:endParaRPr lang="en-US" dirty="0" smtClean="0">
              <a:latin typeface="Georgia"/>
              <a:cs typeface="Georgia"/>
            </a:endParaRPr>
          </a:p>
          <a:p>
            <a:pPr marL="457200" lvl="1" indent="0">
              <a:buNone/>
            </a:pPr>
            <a:r>
              <a:rPr lang="en-US" dirty="0" smtClean="0">
                <a:latin typeface="Georgia"/>
                <a:cs typeface="Georgia"/>
              </a:rPr>
              <a:t>Thread </a:t>
            </a:r>
            <a:r>
              <a:rPr lang="en-US" dirty="0">
                <a:latin typeface="Georgia"/>
                <a:cs typeface="Georgia"/>
              </a:rPr>
              <a:t>pools for scheduling tasks</a:t>
            </a:r>
          </a:p>
          <a:p>
            <a:pPr marL="457200" lvl="1" indent="0">
              <a:buNone/>
            </a:pPr>
            <a:endParaRPr lang="en-US" dirty="0">
              <a:latin typeface="Georgia"/>
              <a:cs typeface="Georgia"/>
            </a:endParaRPr>
          </a:p>
        </p:txBody>
      </p:sp>
    </p:spTree>
    <p:custDataLst>
      <p:tags r:id="rId1"/>
    </p:custDataLst>
    <p:extLst>
      <p:ext uri="{BB962C8B-B14F-4D97-AF65-F5344CB8AC3E}">
        <p14:creationId xmlns:p14="http://schemas.microsoft.com/office/powerpoint/2010/main" val="4290921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dirty="0">
                <a:latin typeface="Georgia"/>
                <a:cs typeface="Georgia"/>
              </a:rPr>
              <a:t>Background </a:t>
            </a:r>
          </a:p>
        </p:txBody>
      </p:sp>
      <p:sp>
        <p:nvSpPr>
          <p:cNvPr id="8195" name="Rectangle 3"/>
          <p:cNvSpPr>
            <a:spLocks noGrp="1" noChangeArrowheads="1"/>
          </p:cNvSpPr>
          <p:nvPr>
            <p:ph idx="1"/>
          </p:nvPr>
        </p:nvSpPr>
        <p:spPr>
          <a:xfrm>
            <a:off x="864121" y="1076325"/>
            <a:ext cx="8093075" cy="3846513"/>
          </a:xfrm>
        </p:spPr>
        <p:txBody>
          <a:bodyPr/>
          <a:lstStyle/>
          <a:p>
            <a:pPr marL="457200" lvl="1" indent="0" eaLnBrk="1" hangingPunct="1">
              <a:buNone/>
            </a:pPr>
            <a:endParaRPr lang="en-US" dirty="0">
              <a:latin typeface="Georgia"/>
              <a:cs typeface="Georgia"/>
            </a:endParaRPr>
          </a:p>
          <a:p>
            <a:pPr marL="0" indent="0" eaLnBrk="1" hangingPunct="1">
              <a:buNone/>
            </a:pPr>
            <a:r>
              <a:rPr lang="en-US" sz="4400" dirty="0">
                <a:latin typeface="Georgia"/>
                <a:cs typeface="Georgia"/>
              </a:rPr>
              <a:t>How to continue the efficient utilization with many cores</a:t>
            </a:r>
            <a:r>
              <a:rPr lang="en-US" sz="4400" dirty="0" smtClean="0">
                <a:latin typeface="Georgia"/>
                <a:cs typeface="Georgia"/>
              </a:rPr>
              <a:t>?</a:t>
            </a:r>
          </a:p>
          <a:p>
            <a:pPr marL="0" indent="0" eaLnBrk="1" hangingPunct="1">
              <a:buNone/>
            </a:pPr>
            <a:endParaRPr lang="en-US" sz="4400" dirty="0">
              <a:latin typeface="Georgia"/>
              <a:cs typeface="Georgia"/>
            </a:endParaRPr>
          </a:p>
          <a:p>
            <a:pPr marL="457200" lvl="1" indent="0" eaLnBrk="1" hangingPunct="1">
              <a:buNone/>
            </a:pPr>
            <a:r>
              <a:rPr lang="en-US" dirty="0">
                <a:latin typeface="Georgia"/>
                <a:cs typeface="Georgia"/>
              </a:rPr>
              <a:t>Concurrent user requests may not be enough to keep CPU</a:t>
            </a:r>
            <a:r>
              <a:rPr lang="en-US" altLang="ja-JP" dirty="0">
                <a:latin typeface="Georgia"/>
                <a:cs typeface="Georgia"/>
              </a:rPr>
              <a:t>s busy</a:t>
            </a:r>
          </a:p>
          <a:p>
            <a:pPr marL="457200" lvl="1" indent="0" eaLnBrk="1" hangingPunct="1">
              <a:buNone/>
            </a:pPr>
            <a:endParaRPr lang="en-US" dirty="0" smtClean="0">
              <a:latin typeface="Georgia"/>
              <a:cs typeface="Georgia"/>
            </a:endParaRPr>
          </a:p>
          <a:p>
            <a:pPr marL="457200" lvl="1" indent="0" eaLnBrk="1" hangingPunct="1">
              <a:buNone/>
            </a:pPr>
            <a:r>
              <a:rPr lang="en-US" dirty="0" smtClean="0">
                <a:latin typeface="Georgia"/>
                <a:cs typeface="Georgia"/>
              </a:rPr>
              <a:t>Need </a:t>
            </a:r>
            <a:r>
              <a:rPr lang="en-US" dirty="0">
                <a:latin typeface="Georgia"/>
                <a:cs typeface="Georgia"/>
              </a:rPr>
              <a:t>more parallelism</a:t>
            </a:r>
          </a:p>
        </p:txBody>
      </p:sp>
    </p:spTree>
    <p:custDataLst>
      <p:tags r:id="rId1"/>
    </p:custDataLst>
    <p:extLst>
      <p:ext uri="{BB962C8B-B14F-4D97-AF65-F5344CB8AC3E}">
        <p14:creationId xmlns:p14="http://schemas.microsoft.com/office/powerpoint/2010/main" val="4290921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6|22|26.5"/>
</p:tagLst>
</file>

<file path=ppt/tags/tag10.xml><?xml version="1.0" encoding="utf-8"?>
<p:tagLst xmlns:a="http://schemas.openxmlformats.org/drawingml/2006/main" xmlns:r="http://schemas.openxmlformats.org/officeDocument/2006/relationships" xmlns:p="http://schemas.openxmlformats.org/presentationml/2006/main">
  <p:tag name="TIMING" val="|4.3|5.5|22.8|41.4"/>
</p:tagLst>
</file>

<file path=ppt/tags/tag11.xml><?xml version="1.0" encoding="utf-8"?>
<p:tagLst xmlns:a="http://schemas.openxmlformats.org/drawingml/2006/main" xmlns:r="http://schemas.openxmlformats.org/officeDocument/2006/relationships" xmlns:p="http://schemas.openxmlformats.org/presentationml/2006/main">
  <p:tag name="TIMING" val="|8.5|21.7|17.5"/>
</p:tagLst>
</file>

<file path=ppt/tags/tag12.xml><?xml version="1.0" encoding="utf-8"?>
<p:tagLst xmlns:a="http://schemas.openxmlformats.org/drawingml/2006/main" xmlns:r="http://schemas.openxmlformats.org/officeDocument/2006/relationships" xmlns:p="http://schemas.openxmlformats.org/presentationml/2006/main">
  <p:tag name="TIMING" val="|3.2|7.3|7.3|21.8|13.8|17.9"/>
</p:tagLst>
</file>

<file path=ppt/tags/tag13.xml><?xml version="1.0" encoding="utf-8"?>
<p:tagLst xmlns:a="http://schemas.openxmlformats.org/drawingml/2006/main" xmlns:r="http://schemas.openxmlformats.org/officeDocument/2006/relationships" xmlns:p="http://schemas.openxmlformats.org/presentationml/2006/main">
  <p:tag name="TIMING" val="|6.3|5|9.3|5.4"/>
</p:tagLst>
</file>

<file path=ppt/tags/tag14.xml><?xml version="1.0" encoding="utf-8"?>
<p:tagLst xmlns:a="http://schemas.openxmlformats.org/drawingml/2006/main" xmlns:r="http://schemas.openxmlformats.org/officeDocument/2006/relationships" xmlns:p="http://schemas.openxmlformats.org/presentationml/2006/main">
  <p:tag name="TIMING" val="|21.3|13.4|10.8|11.1"/>
</p:tagLst>
</file>

<file path=ppt/tags/tag15.xml><?xml version="1.0" encoding="utf-8"?>
<p:tagLst xmlns:a="http://schemas.openxmlformats.org/drawingml/2006/main" xmlns:r="http://schemas.openxmlformats.org/officeDocument/2006/relationships" xmlns:p="http://schemas.openxmlformats.org/presentationml/2006/main">
  <p:tag name="TIMING" val="|2.7|0.7|0.3|0.3|0.3"/>
</p:tagLst>
</file>

<file path=ppt/tags/tag16.xml><?xml version="1.0" encoding="utf-8"?>
<p:tagLst xmlns:a="http://schemas.openxmlformats.org/drawingml/2006/main" xmlns:r="http://schemas.openxmlformats.org/officeDocument/2006/relationships" xmlns:p="http://schemas.openxmlformats.org/presentationml/2006/main">
  <p:tag name="TIMING" val="|21.3|13.4|10.8|11.1"/>
</p:tagLst>
</file>

<file path=ppt/tags/tag17.xml><?xml version="1.0" encoding="utf-8"?>
<p:tagLst xmlns:a="http://schemas.openxmlformats.org/drawingml/2006/main" xmlns:r="http://schemas.openxmlformats.org/officeDocument/2006/relationships" xmlns:p="http://schemas.openxmlformats.org/presentationml/2006/main">
  <p:tag name="TIMING" val="|63.5"/>
</p:tagLst>
</file>

<file path=ppt/tags/tag2.xml><?xml version="1.0" encoding="utf-8"?>
<p:tagLst xmlns:a="http://schemas.openxmlformats.org/drawingml/2006/main" xmlns:r="http://schemas.openxmlformats.org/officeDocument/2006/relationships" xmlns:p="http://schemas.openxmlformats.org/presentationml/2006/main">
  <p:tag name="TIMING" val="|2.6|22|26.5"/>
</p:tagLst>
</file>

<file path=ppt/tags/tag3.xml><?xml version="1.0" encoding="utf-8"?>
<p:tagLst xmlns:a="http://schemas.openxmlformats.org/drawingml/2006/main" xmlns:r="http://schemas.openxmlformats.org/officeDocument/2006/relationships" xmlns:p="http://schemas.openxmlformats.org/presentationml/2006/main">
  <p:tag name="TIMING" val="|2.6|22|26.5"/>
</p:tagLst>
</file>

<file path=ppt/tags/tag4.xml><?xml version="1.0" encoding="utf-8"?>
<p:tagLst xmlns:a="http://schemas.openxmlformats.org/drawingml/2006/main" xmlns:r="http://schemas.openxmlformats.org/officeDocument/2006/relationships" xmlns:p="http://schemas.openxmlformats.org/presentationml/2006/main">
  <p:tag name="TIMING" val="|3"/>
</p:tagLst>
</file>

<file path=ppt/tags/tag5.xml><?xml version="1.0" encoding="utf-8"?>
<p:tagLst xmlns:a="http://schemas.openxmlformats.org/drawingml/2006/main" xmlns:r="http://schemas.openxmlformats.org/officeDocument/2006/relationships" xmlns:p="http://schemas.openxmlformats.org/presentationml/2006/main">
  <p:tag name="TIMING" val="|36.4|6.2"/>
</p:tagLst>
</file>

<file path=ppt/tags/tag6.xml><?xml version="1.0" encoding="utf-8"?>
<p:tagLst xmlns:a="http://schemas.openxmlformats.org/drawingml/2006/main" xmlns:r="http://schemas.openxmlformats.org/officeDocument/2006/relationships" xmlns:p="http://schemas.openxmlformats.org/presentationml/2006/main">
  <p:tag name="TIMING" val="|4.7|22.8"/>
</p:tagLst>
</file>

<file path=ppt/tags/tag7.xml><?xml version="1.0" encoding="utf-8"?>
<p:tagLst xmlns:a="http://schemas.openxmlformats.org/drawingml/2006/main" xmlns:r="http://schemas.openxmlformats.org/officeDocument/2006/relationships" xmlns:p="http://schemas.openxmlformats.org/presentationml/2006/main">
  <p:tag name="TIMING" val="|43.7|6.5|8.7|7.5|2.1"/>
</p:tagLst>
</file>

<file path=ppt/tags/tag8.xml><?xml version="1.0" encoding="utf-8"?>
<p:tagLst xmlns:a="http://schemas.openxmlformats.org/drawingml/2006/main" xmlns:r="http://schemas.openxmlformats.org/officeDocument/2006/relationships" xmlns:p="http://schemas.openxmlformats.org/presentationml/2006/main">
  <p:tag name="TIMING" val="|43.7|6.5|8.7|7.5|2.1"/>
</p:tagLst>
</file>

<file path=ppt/tags/tag9.xml><?xml version="1.0" encoding="utf-8"?>
<p:tagLst xmlns:a="http://schemas.openxmlformats.org/drawingml/2006/main" xmlns:r="http://schemas.openxmlformats.org/officeDocument/2006/relationships" xmlns:p="http://schemas.openxmlformats.org/presentationml/2006/main">
  <p:tag name="TIMING" val="|10.2"/>
</p:tagLst>
</file>

<file path=ppt/theme/theme1.xml><?xml version="1.0" encoding="utf-8"?>
<a:theme xmlns:a="http://schemas.openxmlformats.org/drawingml/2006/main" name="PnS">
  <a:themeElements>
    <a:clrScheme name="VRS">
      <a:dk1>
        <a:srgbClr val="2467A4"/>
      </a:dk1>
      <a:lt1>
        <a:sysClr val="window" lastClr="FFFFFF"/>
      </a:lt1>
      <a:dk2>
        <a:srgbClr val="0070C0"/>
      </a:dk2>
      <a:lt2>
        <a:srgbClr val="6C6C6C"/>
      </a:lt2>
      <a:accent1>
        <a:srgbClr val="00369F"/>
      </a:accent1>
      <a:accent2>
        <a:srgbClr val="4D4F53"/>
      </a:accent2>
      <a:accent3>
        <a:srgbClr val="8FCAE7"/>
      </a:accent3>
      <a:accent4>
        <a:srgbClr val="64A0C8"/>
      </a:accent4>
      <a:accent5>
        <a:srgbClr val="92D050"/>
      </a:accent5>
      <a:accent6>
        <a:srgbClr val="70A200"/>
      </a:accent6>
      <a:hlink>
        <a:srgbClr val="003760"/>
      </a:hlink>
      <a:folHlink>
        <a:srgbClr val="3F3F3F"/>
      </a:folHlink>
    </a:clrScheme>
    <a:fontScheme name="Default De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VRS">
      <a:dk1>
        <a:srgbClr val="2467A4"/>
      </a:dk1>
      <a:lt1>
        <a:sysClr val="window" lastClr="FFFFFF"/>
      </a:lt1>
      <a:dk2>
        <a:srgbClr val="0070C0"/>
      </a:dk2>
      <a:lt2>
        <a:srgbClr val="6C6C6C"/>
      </a:lt2>
      <a:accent1>
        <a:srgbClr val="00369F"/>
      </a:accent1>
      <a:accent2>
        <a:srgbClr val="4D4F53"/>
      </a:accent2>
      <a:accent3>
        <a:srgbClr val="8FCAE7"/>
      </a:accent3>
      <a:accent4>
        <a:srgbClr val="64A0C8"/>
      </a:accent4>
      <a:accent5>
        <a:srgbClr val="92D050"/>
      </a:accent5>
      <a:accent6>
        <a:srgbClr val="70A200"/>
      </a:accent6>
      <a:hlink>
        <a:srgbClr val="003760"/>
      </a:hlink>
      <a:folHlink>
        <a:srgbClr val="3F3F3F"/>
      </a:folHlink>
    </a:clrScheme>
    <a:fontScheme name="Veri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VRS_TEMPLATE_2003">
  <a:themeElements>
    <a:clrScheme name="Custom 1">
      <a:dk1>
        <a:srgbClr val="2467A4"/>
      </a:dk1>
      <a:lt1>
        <a:sysClr val="window" lastClr="FFFFFF"/>
      </a:lt1>
      <a:dk2>
        <a:srgbClr val="00549F"/>
      </a:dk2>
      <a:lt2>
        <a:srgbClr val="707070"/>
      </a:lt2>
      <a:accent1>
        <a:srgbClr val="00549F"/>
      </a:accent1>
      <a:accent2>
        <a:srgbClr val="707070"/>
      </a:accent2>
      <a:accent3>
        <a:srgbClr val="99D4F5"/>
      </a:accent3>
      <a:accent4>
        <a:srgbClr val="61A1D4"/>
      </a:accent4>
      <a:accent5>
        <a:srgbClr val="6BB02E"/>
      </a:accent5>
      <a:accent6>
        <a:srgbClr val="579C1A"/>
      </a:accent6>
      <a:hlink>
        <a:srgbClr val="003760"/>
      </a:hlink>
      <a:folHlink>
        <a:srgbClr val="3F3F3F"/>
      </a:folHlink>
    </a:clrScheme>
    <a:fontScheme name="Veri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VRS">
      <a:dk1>
        <a:srgbClr val="2467A4"/>
      </a:dk1>
      <a:lt1>
        <a:sysClr val="window" lastClr="FFFFFF"/>
      </a:lt1>
      <a:dk2>
        <a:srgbClr val="0070C0"/>
      </a:dk2>
      <a:lt2>
        <a:srgbClr val="6C6C6C"/>
      </a:lt2>
      <a:accent1>
        <a:srgbClr val="00369F"/>
      </a:accent1>
      <a:accent2>
        <a:srgbClr val="4D4F53"/>
      </a:accent2>
      <a:accent3>
        <a:srgbClr val="8FCAE7"/>
      </a:accent3>
      <a:accent4>
        <a:srgbClr val="64A0C8"/>
      </a:accent4>
      <a:accent5>
        <a:srgbClr val="92D050"/>
      </a:accent5>
      <a:accent6>
        <a:srgbClr val="70A200"/>
      </a:accent6>
      <a:hlink>
        <a:srgbClr val="003760"/>
      </a:hlink>
      <a:folHlink>
        <a:srgbClr val="3F3F3F"/>
      </a:folHlink>
    </a:clrScheme>
    <a:fontScheme name="Custom 7">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Custom Design">
  <a:themeElements>
    <a:clrScheme name="VRS">
      <a:dk1>
        <a:srgbClr val="2467A4"/>
      </a:dk1>
      <a:lt1>
        <a:sysClr val="window" lastClr="FFFFFF"/>
      </a:lt1>
      <a:dk2>
        <a:srgbClr val="0070C0"/>
      </a:dk2>
      <a:lt2>
        <a:srgbClr val="6C6C6C"/>
      </a:lt2>
      <a:accent1>
        <a:srgbClr val="00369F"/>
      </a:accent1>
      <a:accent2>
        <a:srgbClr val="4D4F53"/>
      </a:accent2>
      <a:accent3>
        <a:srgbClr val="8FCAE7"/>
      </a:accent3>
      <a:accent4>
        <a:srgbClr val="64A0C8"/>
      </a:accent4>
      <a:accent5>
        <a:srgbClr val="92D050"/>
      </a:accent5>
      <a:accent6>
        <a:srgbClr val="70A200"/>
      </a:accent6>
      <a:hlink>
        <a:srgbClr val="003760"/>
      </a:hlink>
      <a:folHlink>
        <a:srgbClr val="3F3F3F"/>
      </a:folHlink>
    </a:clrScheme>
    <a:fontScheme name="Veri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VRS_TEMPLATE_2003">
  <a:themeElements>
    <a:clrScheme name="Custom 1">
      <a:dk1>
        <a:srgbClr val="2467A4"/>
      </a:dk1>
      <a:lt1>
        <a:sysClr val="window" lastClr="FFFFFF"/>
      </a:lt1>
      <a:dk2>
        <a:srgbClr val="00549F"/>
      </a:dk2>
      <a:lt2>
        <a:srgbClr val="707070"/>
      </a:lt2>
      <a:accent1>
        <a:srgbClr val="00549F"/>
      </a:accent1>
      <a:accent2>
        <a:srgbClr val="707070"/>
      </a:accent2>
      <a:accent3>
        <a:srgbClr val="99D4F5"/>
      </a:accent3>
      <a:accent4>
        <a:srgbClr val="61A1D4"/>
      </a:accent4>
      <a:accent5>
        <a:srgbClr val="6BB02E"/>
      </a:accent5>
      <a:accent6>
        <a:srgbClr val="579C1A"/>
      </a:accent6>
      <a:hlink>
        <a:srgbClr val="003760"/>
      </a:hlink>
      <a:folHlink>
        <a:srgbClr val="3F3F3F"/>
      </a:folHlink>
    </a:clrScheme>
    <a:fontScheme name="Veri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Office Theme">
  <a:themeElements>
    <a:clrScheme name="VRS">
      <a:dk1>
        <a:srgbClr val="2467A4"/>
      </a:dk1>
      <a:lt1>
        <a:sysClr val="window" lastClr="FFFFFF"/>
      </a:lt1>
      <a:dk2>
        <a:srgbClr val="0070C0"/>
      </a:dk2>
      <a:lt2>
        <a:srgbClr val="6C6C6C"/>
      </a:lt2>
      <a:accent1>
        <a:srgbClr val="00369F"/>
      </a:accent1>
      <a:accent2>
        <a:srgbClr val="4D4F53"/>
      </a:accent2>
      <a:accent3>
        <a:srgbClr val="8FCAE7"/>
      </a:accent3>
      <a:accent4>
        <a:srgbClr val="64A0C8"/>
      </a:accent4>
      <a:accent5>
        <a:srgbClr val="92D050"/>
      </a:accent5>
      <a:accent6>
        <a:srgbClr val="70A200"/>
      </a:accent6>
      <a:hlink>
        <a:srgbClr val="003760"/>
      </a:hlink>
      <a:folHlink>
        <a:srgbClr val="3F3F3F"/>
      </a:folHlink>
    </a:clrScheme>
    <a:fontScheme name="Custom 7">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1918</Words>
  <Application>Microsoft Macintosh PowerPoint</Application>
  <PresentationFormat>On-screen Show (4:3)</PresentationFormat>
  <Paragraphs>347</Paragraphs>
  <Slides>47</Slides>
  <Notes>46</Notes>
  <HiddenSlides>0</HiddenSlides>
  <MMClips>0</MMClips>
  <ScaleCrop>false</ScaleCrop>
  <HeadingPairs>
    <vt:vector size="4" baseType="variant">
      <vt:variant>
        <vt:lpstr>Theme</vt:lpstr>
      </vt:variant>
      <vt:variant>
        <vt:i4>7</vt:i4>
      </vt:variant>
      <vt:variant>
        <vt:lpstr>Slide Titles</vt:lpstr>
      </vt:variant>
      <vt:variant>
        <vt:i4>47</vt:i4>
      </vt:variant>
    </vt:vector>
  </HeadingPairs>
  <TitlesOfParts>
    <vt:vector size="54" baseType="lpstr">
      <vt:lpstr>PnS</vt:lpstr>
      <vt:lpstr>Custom Design</vt:lpstr>
      <vt:lpstr>VRS_TEMPLATE_2003</vt:lpstr>
      <vt:lpstr>Office Theme</vt:lpstr>
      <vt:lpstr>1_Custom Design</vt:lpstr>
      <vt:lpstr>1_VRS_TEMPLATE_2003</vt:lpstr>
      <vt:lpstr>1_Office Theme</vt:lpstr>
      <vt:lpstr>Divide &amp; Conquer: Efficient Java for the multi-core world </vt:lpstr>
      <vt:lpstr>About us</vt:lpstr>
      <vt:lpstr>Agenda</vt:lpstr>
      <vt:lpstr>PowerPoint Presentation</vt:lpstr>
      <vt:lpstr>Current Trend</vt:lpstr>
      <vt:lpstr>PowerPoint Presentation</vt:lpstr>
      <vt:lpstr>Background </vt:lpstr>
      <vt:lpstr>Background </vt:lpstr>
      <vt:lpstr>Background </vt:lpstr>
      <vt:lpstr>Let’s clarify some terms</vt:lpstr>
      <vt:lpstr>Few definitions</vt:lpstr>
      <vt:lpstr>Concurrency          vs  Parallelism  </vt:lpstr>
      <vt:lpstr>PowerPoint Presentation</vt:lpstr>
      <vt:lpstr>Possibilities for efficient utilization</vt:lpstr>
      <vt:lpstr>Possibilities for efficient utilization</vt:lpstr>
      <vt:lpstr>Possibilities for efficient utilization</vt:lpstr>
      <vt:lpstr>Fine Grained Parallelism</vt:lpstr>
      <vt:lpstr>Fine Grained Parallelism at work</vt:lpstr>
      <vt:lpstr>Where to look for Fine Grained Parallelism?</vt:lpstr>
      <vt:lpstr>Amdahl’s Law</vt:lpstr>
      <vt:lpstr>Fine Grained Parallelism Challenges</vt:lpstr>
      <vt:lpstr>Divide-and-Conquer</vt:lpstr>
      <vt:lpstr>Divide-and-Conquer algorithm</vt:lpstr>
      <vt:lpstr>PowerPoint Presentation</vt:lpstr>
      <vt:lpstr>Fork-Join framework</vt:lpstr>
      <vt:lpstr>Fork Join Framework </vt:lpstr>
      <vt:lpstr>Fork-Join framework</vt:lpstr>
      <vt:lpstr>Java library for Fork–Join framework</vt:lpstr>
      <vt:lpstr>Java library for Fork–Join framework</vt:lpstr>
      <vt:lpstr>Fork-Join framework</vt:lpstr>
      <vt:lpstr>Selecting a max number</vt:lpstr>
      <vt:lpstr>Selecting max with Fork-Join framework</vt:lpstr>
      <vt:lpstr>Another example – Merge Sort</vt:lpstr>
      <vt:lpstr>Merge Sort with Fork-Join framework</vt:lpstr>
      <vt:lpstr>Fork Join Task Demo</vt:lpstr>
      <vt:lpstr>Fork-Join framework implementation</vt:lpstr>
      <vt:lpstr>Fork-Join framework implementation</vt:lpstr>
      <vt:lpstr>PowerPoint Presentation</vt:lpstr>
      <vt:lpstr>Options for Transparent Parallelism</vt:lpstr>
      <vt:lpstr>Example: ParallelArray Operations</vt:lpstr>
      <vt:lpstr>Options for Transparent Parallelism</vt:lpstr>
      <vt:lpstr>Lambda’s make life easier..</vt:lpstr>
      <vt:lpstr>Fork-Join and Map-Reduce</vt:lpstr>
      <vt:lpstr>Demo Transparent Parallelism</vt:lpstr>
      <vt:lpstr>Re-cap</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
  <cp:lastModifiedBy/>
  <cp:revision>317</cp:revision>
  <cp:lastPrinted>2004-09-23T20:53:34Z</cp:lastPrinted>
  <dcterms:created xsi:type="dcterms:W3CDTF">2004-06-10T23:16:15Z</dcterms:created>
  <dcterms:modified xsi:type="dcterms:W3CDTF">2013-07-25T21:49:57Z</dcterms:modified>
</cp:coreProperties>
</file>