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2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media/image16.jpeg" ContentType="image/jpeg"/>
  <Override PartName="/ppt/media/image10.jpeg" ContentType="image/jpeg"/>
  <Override PartName="/ppt/media/image15.jpeg" ContentType="image/jpeg"/>
  <Override PartName="/ppt/media/image13.jpeg" ContentType="image/jpeg"/>
  <Override PartName="/ppt/media/image14.jpeg" ContentType="image/jpeg"/>
  <Override PartName="/ppt/media/image17.jpeg" ContentType="image/jpeg"/>
  <Override PartName="/ppt/media/image19.jpeg" ContentType="image/jpeg"/>
  <Override PartName="/ppt/media/image12.png" ContentType="image/png"/>
  <Override PartName="/ppt/media/image11.png" ContentType="image/png"/>
  <Override PartName="/ppt/media/image7.jpeg" ContentType="image/jpeg"/>
  <Override PartName="/ppt/media/image6.jpeg" ContentType="image/jpeg"/>
  <Override PartName="/ppt/media/image18.png" ContentType="image/png"/>
  <Override PartName="/ppt/media/image23.jpeg" ContentType="image/jpeg"/>
  <Override PartName="/ppt/media/image24.jpeg" ContentType="image/jpeg"/>
  <Override PartName="/ppt/media/image25.jpeg" ContentType="image/jpeg"/>
  <Override PartName="/ppt/media/image26.jpeg" ContentType="image/jpeg"/>
  <Override PartName="/ppt/media/image28.jpeg" ContentType="image/jpeg"/>
  <Override PartName="/ppt/media/image27.jpeg" ContentType="image/jpeg"/>
  <Override PartName="/ppt/media/image22.jpeg" ContentType="image/jpeg"/>
  <Override PartName="/ppt/media/image21.jpeg" ContentType="image/jpeg"/>
  <Override PartName="/ppt/media/image20.jpeg" ContentType="image/jpeg"/>
  <Override PartName="/ppt/media/image5.png" ContentType="image/png"/>
  <Override PartName="/ppt/media/image2.png" ContentType="image/png"/>
  <Override PartName="/ppt/media/image4.png" ContentType="image/png"/>
  <Override PartName="/ppt/media/image1.png" ContentType="image/png"/>
  <Override PartName="/ppt/media/image3.png" ContentType="image/png"/>
  <Override PartName="/ppt/media/image9.png" ContentType="image/png"/>
  <Override PartName="/ppt/media/image8.png" ContentType="image/png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0083800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52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52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412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2640" y="132660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41280" y="132660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2640" y="304452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41280" y="304452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524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524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89960" y="510480"/>
            <a:ext cx="9103320" cy="189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524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412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52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52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52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15412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572640" y="132660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641280" y="132660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572640" y="304452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641280" y="304452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524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524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524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489960" y="510480"/>
            <a:ext cx="9103320" cy="189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15412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52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52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52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515412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572640" y="132660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641280" y="132660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3572640" y="304452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6641280" y="304452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524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524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489960" y="510480"/>
            <a:ext cx="9103320" cy="189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15412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52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52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52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515412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3572640" y="132660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641280" y="132660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body"/>
          </p:nvPr>
        </p:nvSpPr>
        <p:spPr>
          <a:xfrm>
            <a:off x="3572640" y="304452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 type="body"/>
          </p:nvPr>
        </p:nvSpPr>
        <p:spPr>
          <a:xfrm>
            <a:off x="6641280" y="304452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524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524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489960" y="510480"/>
            <a:ext cx="9103320" cy="189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515412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52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52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52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515412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89960" y="510480"/>
            <a:ext cx="9103320" cy="189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3572640" y="132660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641280" y="132660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 type="body"/>
          </p:nvPr>
        </p:nvSpPr>
        <p:spPr>
          <a:xfrm>
            <a:off x="3572640" y="304452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20" name="PlaceHolder 7"/>
          <p:cNvSpPr>
            <a:spLocks noGrp="1"/>
          </p:cNvSpPr>
          <p:nvPr>
            <p:ph type="body"/>
          </p:nvPr>
        </p:nvSpPr>
        <p:spPr>
          <a:xfrm>
            <a:off x="6641280" y="304452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524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524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ubTitle"/>
          </p:nvPr>
        </p:nvSpPr>
        <p:spPr>
          <a:xfrm>
            <a:off x="489960" y="510480"/>
            <a:ext cx="9103320" cy="189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515412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52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52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52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body"/>
          </p:nvPr>
        </p:nvSpPr>
        <p:spPr>
          <a:xfrm>
            <a:off x="515412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3572640" y="132660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6641280" y="132660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55" name="PlaceHolder 6"/>
          <p:cNvSpPr>
            <a:spLocks noGrp="1"/>
          </p:cNvSpPr>
          <p:nvPr>
            <p:ph type="body"/>
          </p:nvPr>
        </p:nvSpPr>
        <p:spPr>
          <a:xfrm>
            <a:off x="3572640" y="304452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56" name="PlaceHolder 7"/>
          <p:cNvSpPr>
            <a:spLocks noGrp="1"/>
          </p:cNvSpPr>
          <p:nvPr>
            <p:ph type="body"/>
          </p:nvPr>
        </p:nvSpPr>
        <p:spPr>
          <a:xfrm>
            <a:off x="6641280" y="3044520"/>
            <a:ext cx="29221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4120" y="304452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1490" spc="-1" strike="noStrike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4120" y="1326600"/>
            <a:ext cx="44283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52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90" spc="-1" strike="noStrike"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/>
          </p:nvPr>
        </p:nvSpPr>
        <p:spPr>
          <a:xfrm>
            <a:off x="3428640" y="5273640"/>
            <a:ext cx="3226320" cy="283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04360" y="5273640"/>
            <a:ext cx="2318760" cy="283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60480" y="5273640"/>
            <a:ext cx="2318760" cy="283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8B228C25-8CB8-4FFA-95CD-BCE3F69EC430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48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Calibri"/>
              </a:rPr>
              <a:t>Click to edit the title text format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488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 hidden="1"/>
          <p:cNvSpPr/>
          <p:nvPr/>
        </p:nvSpPr>
        <p:spPr>
          <a:xfrm>
            <a:off x="504000" y="5253120"/>
            <a:ext cx="9073440" cy="360"/>
          </a:xfrm>
          <a:custGeom>
            <a:avLst/>
            <a:gdLst/>
            <a:ahLst/>
            <a:rect l="l" t="t" r="r" b="b"/>
            <a:pathLst>
              <a:path w="8227695" h="0">
                <a:moveTo>
                  <a:pt x="0" y="0"/>
                </a:moveTo>
                <a:lnTo>
                  <a:pt x="8227441" y="0"/>
                </a:lnTo>
              </a:path>
            </a:pathLst>
          </a:custGeom>
          <a:noFill/>
          <a:ln w="9360">
            <a:solidFill>
              <a:srgbClr val="9eb7cc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2" name="bg object 17" descr=""/>
          <p:cNvPicPr/>
          <p:nvPr/>
        </p:nvPicPr>
        <p:blipFill>
          <a:blip r:embed="rId2"/>
          <a:stretch/>
        </p:blipFill>
        <p:spPr>
          <a:xfrm>
            <a:off x="500760" y="5317920"/>
            <a:ext cx="132120" cy="178560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997560" y="3037320"/>
            <a:ext cx="8066880" cy="1058400"/>
          </a:xfrm>
          <a:custGeom>
            <a:avLst/>
            <a:gdLst/>
            <a:ahLst/>
            <a:rect l="l" t="t" r="r" b="b"/>
            <a:pathLst>
              <a:path w="7315200" h="1280160">
                <a:moveTo>
                  <a:pt x="3657600" y="1279804"/>
                </a:moveTo>
                <a:lnTo>
                  <a:pt x="0" y="1279804"/>
                </a:lnTo>
                <a:lnTo>
                  <a:pt x="0" y="0"/>
                </a:lnTo>
                <a:lnTo>
                  <a:pt x="7314831" y="0"/>
                </a:lnTo>
                <a:lnTo>
                  <a:pt x="7314831" y="1279804"/>
                </a:lnTo>
                <a:lnTo>
                  <a:pt x="3657600" y="1279804"/>
                </a:lnTo>
                <a:close/>
              </a:path>
            </a:pathLst>
          </a:custGeom>
          <a:noFill/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997560" y="3016080"/>
            <a:ext cx="8066880" cy="1058400"/>
          </a:xfrm>
          <a:custGeom>
            <a:avLst/>
            <a:gdLst/>
            <a:ahLst/>
            <a:rect l="l" t="t" r="r" b="b"/>
            <a:pathLst>
              <a:path w="7315200" h="1280160">
                <a:moveTo>
                  <a:pt x="3657600" y="1279791"/>
                </a:moveTo>
                <a:lnTo>
                  <a:pt x="0" y="1279791"/>
                </a:lnTo>
                <a:lnTo>
                  <a:pt x="0" y="0"/>
                </a:lnTo>
                <a:lnTo>
                  <a:pt x="7314831" y="0"/>
                </a:lnTo>
                <a:lnTo>
                  <a:pt x="7314831" y="1279791"/>
                </a:lnTo>
                <a:lnTo>
                  <a:pt x="3657600" y="1279791"/>
                </a:lnTo>
                <a:close/>
              </a:path>
            </a:pathLst>
          </a:custGeom>
          <a:noFill/>
          <a:ln w="6480">
            <a:solidFill>
              <a:srgbClr val="717ba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>
            <a:off x="1007640" y="4195080"/>
            <a:ext cx="8066880" cy="567000"/>
          </a:xfrm>
          <a:custGeom>
            <a:avLst/>
            <a:gdLst/>
            <a:ahLst/>
            <a:rect l="l" t="t" r="r" b="b"/>
            <a:pathLst>
              <a:path w="7315200" h="685800">
                <a:moveTo>
                  <a:pt x="3657600" y="685444"/>
                </a:moveTo>
                <a:lnTo>
                  <a:pt x="0" y="685444"/>
                </a:lnTo>
                <a:lnTo>
                  <a:pt x="0" y="0"/>
                </a:lnTo>
                <a:lnTo>
                  <a:pt x="7314831" y="0"/>
                </a:lnTo>
                <a:lnTo>
                  <a:pt x="7314831" y="685444"/>
                </a:lnTo>
                <a:lnTo>
                  <a:pt x="3657600" y="685444"/>
                </a:lnTo>
                <a:close/>
              </a:path>
            </a:pathLst>
          </a:custGeom>
          <a:noFill/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5"/>
          <p:cNvSpPr/>
          <p:nvPr/>
        </p:nvSpPr>
        <p:spPr>
          <a:xfrm>
            <a:off x="1007640" y="4173840"/>
            <a:ext cx="8066880" cy="567000"/>
          </a:xfrm>
          <a:custGeom>
            <a:avLst/>
            <a:gdLst/>
            <a:ahLst/>
            <a:rect l="l" t="t" r="r" b="b"/>
            <a:pathLst>
              <a:path w="7315200" h="685800">
                <a:moveTo>
                  <a:pt x="3657600" y="685444"/>
                </a:moveTo>
                <a:lnTo>
                  <a:pt x="0" y="685444"/>
                </a:lnTo>
                <a:lnTo>
                  <a:pt x="0" y="0"/>
                </a:lnTo>
                <a:lnTo>
                  <a:pt x="7314831" y="0"/>
                </a:lnTo>
                <a:lnTo>
                  <a:pt x="7314831" y="685444"/>
                </a:lnTo>
                <a:lnTo>
                  <a:pt x="3657600" y="685444"/>
                </a:lnTo>
                <a:close/>
              </a:path>
            </a:pathLst>
          </a:custGeom>
          <a:noFill/>
          <a:ln w="6480">
            <a:solidFill>
              <a:srgbClr val="9eb7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6"/>
          <p:cNvSpPr/>
          <p:nvPr/>
        </p:nvSpPr>
        <p:spPr>
          <a:xfrm>
            <a:off x="997920" y="3037320"/>
            <a:ext cx="251640" cy="1058040"/>
          </a:xfrm>
          <a:custGeom>
            <a:avLst/>
            <a:gdLst/>
            <a:ahLst/>
            <a:rect l="l" t="t" r="r" b="b"/>
            <a:pathLst>
              <a:path w="228600" h="1280160">
                <a:moveTo>
                  <a:pt x="228244" y="0"/>
                </a:moveTo>
                <a:lnTo>
                  <a:pt x="0" y="0"/>
                </a:lnTo>
                <a:lnTo>
                  <a:pt x="0" y="1279804"/>
                </a:lnTo>
                <a:lnTo>
                  <a:pt x="114122" y="1279804"/>
                </a:lnTo>
                <a:lnTo>
                  <a:pt x="228244" y="1279804"/>
                </a:lnTo>
                <a:lnTo>
                  <a:pt x="228244" y="0"/>
                </a:lnTo>
                <a:close/>
              </a:path>
            </a:pathLst>
          </a:custGeom>
          <a:solidFill>
            <a:srgbClr val="000000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7"/>
          <p:cNvSpPr/>
          <p:nvPr/>
        </p:nvSpPr>
        <p:spPr>
          <a:xfrm>
            <a:off x="997920" y="3016080"/>
            <a:ext cx="251640" cy="1058040"/>
          </a:xfrm>
          <a:custGeom>
            <a:avLst/>
            <a:gdLst/>
            <a:ahLst/>
            <a:rect l="l" t="t" r="r" b="b"/>
            <a:pathLst>
              <a:path w="228600" h="1280160">
                <a:moveTo>
                  <a:pt x="228244" y="0"/>
                </a:moveTo>
                <a:lnTo>
                  <a:pt x="0" y="0"/>
                </a:lnTo>
                <a:lnTo>
                  <a:pt x="0" y="1279791"/>
                </a:lnTo>
                <a:lnTo>
                  <a:pt x="114122" y="1279791"/>
                </a:lnTo>
                <a:lnTo>
                  <a:pt x="228244" y="1279791"/>
                </a:lnTo>
                <a:lnTo>
                  <a:pt x="228244" y="0"/>
                </a:lnTo>
                <a:close/>
              </a:path>
            </a:pathLst>
          </a:custGeom>
          <a:solidFill>
            <a:srgbClr val="717ba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8"/>
          <p:cNvSpPr/>
          <p:nvPr/>
        </p:nvSpPr>
        <p:spPr>
          <a:xfrm>
            <a:off x="1008360" y="4195080"/>
            <a:ext cx="251640" cy="566640"/>
          </a:xfrm>
          <a:custGeom>
            <a:avLst/>
            <a:gdLst/>
            <a:ahLst/>
            <a:rect l="l" t="t" r="r" b="b"/>
            <a:pathLst>
              <a:path w="228600" h="685800">
                <a:moveTo>
                  <a:pt x="228244" y="0"/>
                </a:moveTo>
                <a:lnTo>
                  <a:pt x="0" y="0"/>
                </a:lnTo>
                <a:lnTo>
                  <a:pt x="0" y="685444"/>
                </a:lnTo>
                <a:lnTo>
                  <a:pt x="114122" y="685444"/>
                </a:lnTo>
                <a:lnTo>
                  <a:pt x="228244" y="685444"/>
                </a:lnTo>
                <a:lnTo>
                  <a:pt x="228244" y="0"/>
                </a:lnTo>
                <a:close/>
              </a:path>
            </a:pathLst>
          </a:custGeom>
          <a:solidFill>
            <a:srgbClr val="000000">
              <a:alpha val="4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9"/>
          <p:cNvSpPr/>
          <p:nvPr/>
        </p:nvSpPr>
        <p:spPr>
          <a:xfrm>
            <a:off x="1008360" y="4174200"/>
            <a:ext cx="251640" cy="566640"/>
          </a:xfrm>
          <a:custGeom>
            <a:avLst/>
            <a:gdLst/>
            <a:ahLst/>
            <a:rect l="l" t="t" r="r" b="b"/>
            <a:pathLst>
              <a:path w="228600" h="685800">
                <a:moveTo>
                  <a:pt x="228244" y="0"/>
                </a:moveTo>
                <a:lnTo>
                  <a:pt x="0" y="0"/>
                </a:lnTo>
                <a:lnTo>
                  <a:pt x="0" y="685444"/>
                </a:lnTo>
                <a:lnTo>
                  <a:pt x="114122" y="685444"/>
                </a:lnTo>
                <a:lnTo>
                  <a:pt x="228244" y="685444"/>
                </a:lnTo>
                <a:lnTo>
                  <a:pt x="228244" y="0"/>
                </a:lnTo>
                <a:close/>
              </a:path>
            </a:pathLst>
          </a:custGeom>
          <a:solidFill>
            <a:srgbClr val="9eb7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PlaceHolder 10"/>
          <p:cNvSpPr>
            <a:spLocks noGrp="1"/>
          </p:cNvSpPr>
          <p:nvPr>
            <p:ph type="ftr"/>
          </p:nvPr>
        </p:nvSpPr>
        <p:spPr>
          <a:xfrm>
            <a:off x="3428280" y="5273640"/>
            <a:ext cx="3226320" cy="283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2" name="PlaceHolder 11"/>
          <p:cNvSpPr>
            <a:spLocks noGrp="1"/>
          </p:cNvSpPr>
          <p:nvPr>
            <p:ph type="dt"/>
          </p:nvPr>
        </p:nvSpPr>
        <p:spPr>
          <a:xfrm>
            <a:off x="504000" y="5273640"/>
            <a:ext cx="2318760" cy="283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3" name="PlaceHolder 12"/>
          <p:cNvSpPr>
            <a:spLocks noGrp="1"/>
          </p:cNvSpPr>
          <p:nvPr>
            <p:ph type="sldNum"/>
          </p:nvPr>
        </p:nvSpPr>
        <p:spPr>
          <a:xfrm>
            <a:off x="7260120" y="5273640"/>
            <a:ext cx="2318760" cy="283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5DD614F5-90BC-4543-85E5-F9C009E8B66D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54" name="PlaceHolder 1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52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490" spc="-1" strike="noStrike">
                <a:latin typeface="Calibri"/>
              </a:rPr>
              <a:t>Click to edit the title text format</a:t>
            </a:r>
            <a:endParaRPr b="0" lang="en-IN" sz="1490" spc="-1" strike="noStrike">
              <a:latin typeface="Calibri"/>
            </a:endParaRPr>
          </a:p>
        </p:txBody>
      </p:sp>
      <p:sp>
        <p:nvSpPr>
          <p:cNvPr id="55" name="PlaceHolder 1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524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90" spc="-1" strike="noStrike">
                <a:latin typeface="Calibri"/>
              </a:rPr>
              <a:t>Click to edit the outline text format</a:t>
            </a:r>
            <a:endParaRPr b="0" lang="en-IN" sz="1490" spc="-1" strike="noStrike">
              <a:latin typeface="Calibri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90" spc="-1" strike="noStrike">
                <a:latin typeface="Calibri"/>
              </a:rPr>
              <a:t>Second Outline Level</a:t>
            </a:r>
            <a:endParaRPr b="0" lang="en-IN" sz="1490" spc="-1" strike="noStrike">
              <a:latin typeface="Calibri"/>
            </a:endParaRPr>
          </a:p>
          <a:p>
            <a:pPr lvl="2" marL="1296000" indent="-288000">
              <a:spcBef>
                <a:spcPts val="70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90" spc="-1" strike="noStrike">
                <a:latin typeface="Calibri"/>
              </a:rPr>
              <a:t>Third Outline Level</a:t>
            </a:r>
            <a:endParaRPr b="0" lang="en-IN" sz="1490" spc="-1" strike="noStrike">
              <a:latin typeface="Calibri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90" spc="-1" strike="noStrike">
                <a:latin typeface="Calibri"/>
              </a:rPr>
              <a:t>Fourth Outline Level</a:t>
            </a:r>
            <a:endParaRPr b="0" lang="en-IN" sz="1490" spc="-1" strike="noStrike">
              <a:latin typeface="Calibri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50" spc="-1" strike="noStrike">
                <a:latin typeface="Calibri"/>
              </a:rPr>
              <a:t>Fifth Outline Level</a:t>
            </a:r>
            <a:endParaRPr b="0" lang="en-IN" sz="1650" spc="-1" strike="noStrike">
              <a:latin typeface="Calibri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50" spc="-1" strike="noStrike">
                <a:latin typeface="Calibri"/>
              </a:rPr>
              <a:t>Sixth Outline Level</a:t>
            </a:r>
            <a:endParaRPr b="0" lang="en-IN" sz="1650" spc="-1" strike="noStrike">
              <a:latin typeface="Calibri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50" spc="-1" strike="noStrike">
                <a:latin typeface="Calibri"/>
              </a:rPr>
              <a:t>Seventh Outline Level</a:t>
            </a:r>
            <a:endParaRPr b="0" lang="en-IN" sz="165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5253120"/>
            <a:ext cx="9073440" cy="360"/>
          </a:xfrm>
          <a:custGeom>
            <a:avLst/>
            <a:gdLst/>
            <a:ahLst/>
            <a:rect l="l" t="t" r="r" b="b"/>
            <a:pathLst>
              <a:path w="8227695" h="0">
                <a:moveTo>
                  <a:pt x="0" y="0"/>
                </a:moveTo>
                <a:lnTo>
                  <a:pt x="8227441" y="0"/>
                </a:lnTo>
              </a:path>
            </a:pathLst>
          </a:custGeom>
          <a:noFill/>
          <a:ln w="9360">
            <a:solidFill>
              <a:srgbClr val="9eb7cc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bg object 17" descr=""/>
          <p:cNvPicPr/>
          <p:nvPr/>
        </p:nvPicPr>
        <p:blipFill>
          <a:blip r:embed="rId2"/>
          <a:stretch/>
        </p:blipFill>
        <p:spPr>
          <a:xfrm>
            <a:off x="500760" y="5317920"/>
            <a:ext cx="132120" cy="178560"/>
          </a:xfrm>
          <a:prstGeom prst="rect">
            <a:avLst/>
          </a:prstGeom>
          <a:ln>
            <a:noFill/>
          </a:ln>
        </p:spPr>
      </p:pic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3050" spc="-1" strike="noStrike">
                <a:latin typeface="Calibri"/>
              </a:rPr>
              <a:t>Click to edit the title text format</a:t>
            </a:r>
            <a:endParaRPr b="0" lang="en-IN" sz="3050" spc="-1" strike="noStrike"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ftr"/>
          </p:nvPr>
        </p:nvSpPr>
        <p:spPr>
          <a:xfrm>
            <a:off x="3428280" y="5273640"/>
            <a:ext cx="3226320" cy="283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504000" y="5273640"/>
            <a:ext cx="2318760" cy="283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sldNum"/>
          </p:nvPr>
        </p:nvSpPr>
        <p:spPr>
          <a:xfrm>
            <a:off x="7260120" y="5273640"/>
            <a:ext cx="2318760" cy="283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58B43757-D315-4697-BB2C-25982D45D967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524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90" spc="-1" strike="noStrike">
                <a:latin typeface="Calibri"/>
              </a:rPr>
              <a:t>Click to edit the outline text format</a:t>
            </a:r>
            <a:endParaRPr b="0" lang="en-IN" sz="1490" spc="-1" strike="noStrike">
              <a:latin typeface="Calibri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90" spc="-1" strike="noStrike">
                <a:latin typeface="Calibri"/>
              </a:rPr>
              <a:t>Second Outline Level</a:t>
            </a:r>
            <a:endParaRPr b="0" lang="en-IN" sz="1490" spc="-1" strike="noStrike">
              <a:latin typeface="Calibri"/>
            </a:endParaRPr>
          </a:p>
          <a:p>
            <a:pPr lvl="2" marL="1296000" indent="-288000">
              <a:spcBef>
                <a:spcPts val="70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90" spc="-1" strike="noStrike">
                <a:latin typeface="Calibri"/>
              </a:rPr>
              <a:t>Third Outline Level</a:t>
            </a:r>
            <a:endParaRPr b="0" lang="en-IN" sz="1490" spc="-1" strike="noStrike">
              <a:latin typeface="Calibri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90" spc="-1" strike="noStrike">
                <a:latin typeface="Calibri"/>
              </a:rPr>
              <a:t>Fourth Outline Level</a:t>
            </a:r>
            <a:endParaRPr b="0" lang="en-IN" sz="1490" spc="-1" strike="noStrike">
              <a:latin typeface="Calibri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50" spc="-1" strike="noStrike">
                <a:latin typeface="Calibri"/>
              </a:rPr>
              <a:t>Fifth Outline Level</a:t>
            </a:r>
            <a:endParaRPr b="0" lang="en-IN" sz="1650" spc="-1" strike="noStrike">
              <a:latin typeface="Calibri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50" spc="-1" strike="noStrike">
                <a:latin typeface="Calibri"/>
              </a:rPr>
              <a:t>Sixth Outline Level</a:t>
            </a:r>
            <a:endParaRPr b="0" lang="en-IN" sz="1650" spc="-1" strike="noStrike">
              <a:latin typeface="Calibri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50" spc="-1" strike="noStrike">
                <a:latin typeface="Calibri"/>
              </a:rPr>
              <a:t>Seventh Outline Level</a:t>
            </a:r>
            <a:endParaRPr b="0" lang="en-IN" sz="165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5253120"/>
            <a:ext cx="9073440" cy="360"/>
          </a:xfrm>
          <a:custGeom>
            <a:avLst/>
            <a:gdLst/>
            <a:ahLst/>
            <a:rect l="l" t="t" r="r" b="b"/>
            <a:pathLst>
              <a:path w="8227695" h="0">
                <a:moveTo>
                  <a:pt x="0" y="0"/>
                </a:moveTo>
                <a:lnTo>
                  <a:pt x="8227441" y="0"/>
                </a:lnTo>
              </a:path>
            </a:pathLst>
          </a:custGeom>
          <a:noFill/>
          <a:ln w="9360">
            <a:solidFill>
              <a:srgbClr val="9eb7cc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bg object 17" descr=""/>
          <p:cNvPicPr/>
          <p:nvPr/>
        </p:nvPicPr>
        <p:blipFill>
          <a:blip r:embed="rId2"/>
          <a:stretch/>
        </p:blipFill>
        <p:spPr>
          <a:xfrm>
            <a:off x="500760" y="5317920"/>
            <a:ext cx="132120" cy="178560"/>
          </a:xfrm>
          <a:prstGeom prst="rect">
            <a:avLst/>
          </a:prstGeom>
          <a:ln>
            <a:noFill/>
          </a:ln>
        </p:spPr>
      </p:pic>
      <p:sp>
        <p:nvSpPr>
          <p:cNvPr id="137" name="PlaceHolder 2"/>
          <p:cNvSpPr>
            <a:spLocks noGrp="1"/>
          </p:cNvSpPr>
          <p:nvPr>
            <p:ph type="title"/>
          </p:nvPr>
        </p:nvSpPr>
        <p:spPr>
          <a:xfrm>
            <a:off x="489960" y="510480"/>
            <a:ext cx="9103320" cy="407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3050" spc="-1" strike="noStrike">
                <a:latin typeface="Calibri"/>
              </a:rPr>
              <a:t>Click to edit the title text format</a:t>
            </a:r>
            <a:endParaRPr b="0" lang="en-IN" sz="3050" spc="-1" strike="noStrike"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738720" y="1034640"/>
            <a:ext cx="8605440" cy="2156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Calibri"/>
              </a:rPr>
              <a:t>Click to edit the outline text format</a:t>
            </a:r>
            <a:endParaRPr b="0" lang="en-IN" sz="1600" spc="-1" strike="noStrike">
              <a:latin typeface="Calibri"/>
            </a:endParaRPr>
          </a:p>
          <a:p>
            <a:pPr lvl="1" marL="864000" indent="-324000" algn="ctr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latin typeface="Calibri"/>
              </a:rPr>
              <a:t>Second Outline Level</a:t>
            </a:r>
            <a:endParaRPr b="0" lang="en-IN" sz="1600" spc="-1" strike="noStrike">
              <a:latin typeface="Calibri"/>
            </a:endParaRPr>
          </a:p>
          <a:p>
            <a:pPr lvl="2" marL="1296000" indent="-288000" algn="ctr">
              <a:spcBef>
                <a:spcPts val="70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Calibri"/>
              </a:rPr>
              <a:t>Third Outline Level</a:t>
            </a:r>
            <a:endParaRPr b="0" lang="en-IN" sz="1600" spc="-1" strike="noStrike">
              <a:latin typeface="Calibri"/>
            </a:endParaRPr>
          </a:p>
          <a:p>
            <a:pPr lvl="3" marL="1728000" indent="-216000" algn="ctr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latin typeface="Calibri"/>
              </a:rPr>
              <a:t>Fourth Outline Level</a:t>
            </a:r>
            <a:endParaRPr b="0" lang="en-IN" sz="1600" spc="-1" strike="noStrike">
              <a:latin typeface="Calibri"/>
            </a:endParaRPr>
          </a:p>
          <a:p>
            <a:pPr lvl="4" marL="2160000" indent="-216000" algn="ctr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Calibri"/>
              </a:rPr>
              <a:t>Fifth Outline Level</a:t>
            </a:r>
            <a:endParaRPr b="0" lang="en-IN" sz="1600" spc="-1" strike="noStrike">
              <a:latin typeface="Calibri"/>
            </a:endParaRPr>
          </a:p>
          <a:p>
            <a:pPr lvl="5" marL="2592000" indent="-216000" algn="ctr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Calibri"/>
              </a:rPr>
              <a:t>Sixth Outline Level</a:t>
            </a:r>
            <a:endParaRPr b="0" lang="en-IN" sz="1600" spc="-1" strike="noStrike">
              <a:latin typeface="Calibri"/>
            </a:endParaRPr>
          </a:p>
          <a:p>
            <a:pPr lvl="6" marL="3024000" indent="-216000" algn="ctr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latin typeface="Calibri"/>
              </a:rPr>
              <a:t>Seventh Outline Level</a:t>
            </a:r>
            <a:endParaRPr b="0" lang="en-IN" sz="1600" spc="-1" strike="noStrike">
              <a:latin typeface="Calibri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ftr"/>
          </p:nvPr>
        </p:nvSpPr>
        <p:spPr>
          <a:xfrm>
            <a:off x="3428280" y="5273640"/>
            <a:ext cx="3226320" cy="283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dt"/>
          </p:nvPr>
        </p:nvSpPr>
        <p:spPr>
          <a:xfrm>
            <a:off x="504000" y="5273640"/>
            <a:ext cx="2318760" cy="283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41" name="PlaceHolder 6"/>
          <p:cNvSpPr>
            <a:spLocks noGrp="1"/>
          </p:cNvSpPr>
          <p:nvPr>
            <p:ph type="sldNum"/>
          </p:nvPr>
        </p:nvSpPr>
        <p:spPr>
          <a:xfrm>
            <a:off x="7260120" y="5273640"/>
            <a:ext cx="2318760" cy="283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DC33EFC7-03DB-4FBB-95D6-D91BF8753173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4000" y="5253120"/>
            <a:ext cx="9073440" cy="360"/>
          </a:xfrm>
          <a:custGeom>
            <a:avLst/>
            <a:gdLst/>
            <a:ahLst/>
            <a:rect l="l" t="t" r="r" b="b"/>
            <a:pathLst>
              <a:path w="8227695" h="0">
                <a:moveTo>
                  <a:pt x="0" y="0"/>
                </a:moveTo>
                <a:lnTo>
                  <a:pt x="8227441" y="0"/>
                </a:lnTo>
              </a:path>
            </a:pathLst>
          </a:custGeom>
          <a:noFill/>
          <a:ln w="9360">
            <a:solidFill>
              <a:srgbClr val="9eb7cc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bg object 17" descr=""/>
          <p:cNvPicPr/>
          <p:nvPr/>
        </p:nvPicPr>
        <p:blipFill>
          <a:blip r:embed="rId2"/>
          <a:stretch/>
        </p:blipFill>
        <p:spPr>
          <a:xfrm>
            <a:off x="500760" y="5317920"/>
            <a:ext cx="132120" cy="178560"/>
          </a:xfrm>
          <a:prstGeom prst="rect">
            <a:avLst/>
          </a:prstGeom>
          <a:ln>
            <a:noFill/>
          </a:ln>
        </p:spPr>
      </p:pic>
      <p:sp>
        <p:nvSpPr>
          <p:cNvPr id="180" name="PlaceHolder 2"/>
          <p:cNvSpPr>
            <a:spLocks noGrp="1"/>
          </p:cNvSpPr>
          <p:nvPr>
            <p:ph type="title"/>
          </p:nvPr>
        </p:nvSpPr>
        <p:spPr>
          <a:xfrm>
            <a:off x="489960" y="493200"/>
            <a:ext cx="9103320" cy="946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3050" spc="-1" strike="noStrike">
                <a:latin typeface="Calibri"/>
              </a:rPr>
              <a:t>Click to edit the title text format</a:t>
            </a:r>
            <a:endParaRPr b="0" lang="en-IN" sz="3050" spc="-1" strike="noStrike"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ftr"/>
          </p:nvPr>
        </p:nvSpPr>
        <p:spPr>
          <a:xfrm>
            <a:off x="3428280" y="5273640"/>
            <a:ext cx="3226320" cy="283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dt"/>
          </p:nvPr>
        </p:nvSpPr>
        <p:spPr>
          <a:xfrm>
            <a:off x="504000" y="5273640"/>
            <a:ext cx="2318760" cy="283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sldNum"/>
          </p:nvPr>
        </p:nvSpPr>
        <p:spPr>
          <a:xfrm>
            <a:off x="7260120" y="5273640"/>
            <a:ext cx="2318760" cy="283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D487D6EE-33F6-4189-8B09-99B8988C46DC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524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90" spc="-1" strike="noStrike">
                <a:latin typeface="Calibri"/>
              </a:rPr>
              <a:t>Click to edit the outline text format</a:t>
            </a:r>
            <a:endParaRPr b="0" lang="en-IN" sz="1490" spc="-1" strike="noStrike">
              <a:latin typeface="Calibri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90" spc="-1" strike="noStrike">
                <a:latin typeface="Calibri"/>
              </a:rPr>
              <a:t>Second Outline Level</a:t>
            </a:r>
            <a:endParaRPr b="0" lang="en-IN" sz="1490" spc="-1" strike="noStrike">
              <a:latin typeface="Calibri"/>
            </a:endParaRPr>
          </a:p>
          <a:p>
            <a:pPr lvl="2" marL="1296000" indent="-288000">
              <a:spcBef>
                <a:spcPts val="70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90" spc="-1" strike="noStrike">
                <a:latin typeface="Calibri"/>
              </a:rPr>
              <a:t>Third Outline Level</a:t>
            </a:r>
            <a:endParaRPr b="0" lang="en-IN" sz="1490" spc="-1" strike="noStrike">
              <a:latin typeface="Calibri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90" spc="-1" strike="noStrike">
                <a:latin typeface="Calibri"/>
              </a:rPr>
              <a:t>Fourth Outline Level</a:t>
            </a:r>
            <a:endParaRPr b="0" lang="en-IN" sz="1490" spc="-1" strike="noStrike">
              <a:latin typeface="Calibri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50" spc="-1" strike="noStrike">
                <a:latin typeface="Calibri"/>
              </a:rPr>
              <a:t>Fifth Outline Level</a:t>
            </a:r>
            <a:endParaRPr b="0" lang="en-IN" sz="1650" spc="-1" strike="noStrike">
              <a:latin typeface="Calibri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50" spc="-1" strike="noStrike">
                <a:latin typeface="Calibri"/>
              </a:rPr>
              <a:t>Sixth Outline Level</a:t>
            </a:r>
            <a:endParaRPr b="0" lang="en-IN" sz="1650" spc="-1" strike="noStrike">
              <a:latin typeface="Calibri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50" spc="-1" strike="noStrike">
                <a:latin typeface="Calibri"/>
              </a:rPr>
              <a:t>Seventh Outline Level</a:t>
            </a:r>
            <a:endParaRPr b="0" lang="en-IN" sz="165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hyperlink" Target="mailto:rgupta.mtech@gmail.com" TargetMode="External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hyperlink" Target="mailto:rgupta.mtech@gmail.com" TargetMode="External"/><Relationship Id="rId3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hyperlink" Target="mailto:rgupta.mtech@gmail.com" TargetMode="External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hyperlink" Target="mailto:rgupta.mtech@gmail.com" TargetMode="External"/><Relationship Id="rId3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hyperlink" Target="mailto:rgupta.mtech@gmail.com" TargetMode="External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hyperlink" Target="mailto:rgupta.mtech@gmail.com" TargetMode="External"/><Relationship Id="rId3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hyperlink" Target="mailto:rgupta.mtech@gmail.com" TargetMode="External"/><Relationship Id="rId3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hyperlink" Target="mailto:rgupta.mtech@gmail.com" TargetMode="External"/><Relationship Id="rId3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hyperlink" Target="mailto:rgupta.mtech@gmail.com" TargetMode="External"/><Relationship Id="rId3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hyperlink" Target="mailto:rgupta.mtech@gmail.com" TargetMode="External"/><Relationship Id="rId3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hyperlink" Target="mailto:rgupta.mtech@gmail.com" TargetMode="External"/><Relationship Id="rId3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mailto:rgupta.mtech@gmail.com" TargetMode="External"/><Relationship Id="rId2" Type="http://schemas.openxmlformats.org/officeDocument/2006/relationships/image" Target="../media/image24.jpeg"/><Relationship Id="rId3" Type="http://schemas.openxmlformats.org/officeDocument/2006/relationships/image" Target="../media/image25.jpeg"/><Relationship Id="rId4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mailto:rgupta.mtech@gmail.com" TargetMode="External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mailto:rgupta.mtech@gmail.com" TargetMode="External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mailto:rgupta.mtech@gmail.com" TargetMode="External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hyperlink" Target="mailto:rgupta.mtech@gmail.com" TargetMode="External"/><Relationship Id="rId3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hyperlink" Target="mailto:rgupta.mtech@gmail.com" TargetMode="External"/><Relationship Id="rId3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hyperlink" Target="mailto:rgupta.mtech@gmail.com" TargetMode="External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001160" y="3239280"/>
            <a:ext cx="805968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501480">
              <a:lnSpc>
                <a:spcPct val="100000"/>
              </a:lnSpc>
              <a:spcBef>
                <a:spcPts val="99"/>
              </a:spcBef>
            </a:pPr>
            <a:r>
              <a:rPr b="0" lang="en-IN" sz="2800" spc="-1" strike="noStrike">
                <a:latin typeface="Gill Sans MT"/>
              </a:rPr>
              <a:t>Spring Hibernate Integration &amp; Tx Mgt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1011240" y="4224240"/>
            <a:ext cx="805968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4996800" indent="141480" algn="r">
              <a:lnSpc>
                <a:spcPct val="127000"/>
              </a:lnSpc>
              <a:spcBef>
                <a:spcPts val="96"/>
              </a:spcBef>
              <a:tabLst>
                <a:tab algn="l" pos="0"/>
              </a:tabLst>
            </a:pPr>
            <a:r>
              <a:rPr b="0" lang="en-IN" sz="1250" spc="168" strike="noStrike">
                <a:solidFill>
                  <a:srgbClr val="454552"/>
                </a:solidFill>
                <a:latin typeface="Gill Sans MT"/>
              </a:rPr>
              <a:t>Rajeev</a:t>
            </a:r>
            <a:r>
              <a:rPr b="0" lang="en-IN" sz="1250" spc="29" strike="noStrike">
                <a:solidFill>
                  <a:srgbClr val="454552"/>
                </a:solidFill>
                <a:latin typeface="Gill Sans MT"/>
              </a:rPr>
              <a:t> </a:t>
            </a:r>
            <a:r>
              <a:rPr b="0" lang="en-IN" sz="1250" spc="154" strike="noStrike">
                <a:solidFill>
                  <a:srgbClr val="454552"/>
                </a:solidFill>
                <a:latin typeface="Gill Sans MT"/>
              </a:rPr>
              <a:t>Gupta</a:t>
            </a:r>
            <a:r>
              <a:rPr b="0" lang="en-IN" sz="1250" spc="49" strike="noStrike">
                <a:solidFill>
                  <a:srgbClr val="454552"/>
                </a:solidFill>
                <a:latin typeface="Gill Sans MT"/>
              </a:rPr>
              <a:t> </a:t>
            </a:r>
            <a:r>
              <a:rPr b="0" lang="en-IN" sz="1250" spc="89" strike="noStrike">
                <a:solidFill>
                  <a:srgbClr val="454552"/>
                </a:solidFill>
                <a:latin typeface="Gill Sans MT"/>
              </a:rPr>
              <a:t>MTech</a:t>
            </a:r>
            <a:r>
              <a:rPr b="0" lang="en-IN" sz="1250" spc="43" strike="noStrike">
                <a:solidFill>
                  <a:srgbClr val="454552"/>
                </a:solidFill>
                <a:latin typeface="Gill Sans MT"/>
              </a:rPr>
              <a:t> </a:t>
            </a:r>
            <a:r>
              <a:rPr b="0" lang="en-IN" sz="1250" spc="128" strike="noStrike">
                <a:solidFill>
                  <a:srgbClr val="454552"/>
                </a:solidFill>
                <a:latin typeface="Gill Sans MT"/>
              </a:rPr>
              <a:t>CS </a:t>
            </a:r>
            <a:r>
              <a:rPr b="0" lang="en-IN" sz="1250" spc="-330" strike="noStrike">
                <a:solidFill>
                  <a:srgbClr val="454552"/>
                </a:solidFill>
                <a:latin typeface="Gill Sans MT"/>
              </a:rPr>
              <a:t> </a:t>
            </a:r>
            <a:r>
              <a:rPr b="0" lang="en-IN" sz="1250" spc="194" strike="noStrike">
                <a:solidFill>
                  <a:srgbClr val="454552"/>
                </a:solidFill>
                <a:latin typeface="Gill Sans MT"/>
              </a:rPr>
              <a:t>Java</a:t>
            </a:r>
            <a:r>
              <a:rPr b="0" lang="en-IN" sz="1250" spc="43" strike="noStrike">
                <a:solidFill>
                  <a:srgbClr val="454552"/>
                </a:solidFill>
                <a:latin typeface="Gill Sans MT"/>
              </a:rPr>
              <a:t> </a:t>
            </a:r>
            <a:r>
              <a:rPr b="0" lang="en-IN" sz="1250" spc="83" strike="noStrike">
                <a:solidFill>
                  <a:srgbClr val="454552"/>
                </a:solidFill>
                <a:latin typeface="Gill Sans MT"/>
              </a:rPr>
              <a:t>Trainer</a:t>
            </a:r>
            <a:r>
              <a:rPr b="0" lang="en-IN" sz="1250" spc="38" strike="noStrike">
                <a:solidFill>
                  <a:srgbClr val="454552"/>
                </a:solidFill>
                <a:latin typeface="Gill Sans MT"/>
              </a:rPr>
              <a:t> </a:t>
            </a:r>
            <a:r>
              <a:rPr b="0" lang="en-IN" sz="1250" spc="214" strike="noStrike">
                <a:solidFill>
                  <a:srgbClr val="454552"/>
                </a:solidFill>
                <a:latin typeface="Gill Sans MT"/>
              </a:rPr>
              <a:t>&amp;</a:t>
            </a:r>
            <a:r>
              <a:rPr b="0" lang="en-IN" sz="1250" spc="32" strike="noStrike">
                <a:solidFill>
                  <a:srgbClr val="454552"/>
                </a:solidFill>
                <a:latin typeface="Gill Sans MT"/>
              </a:rPr>
              <a:t> </a:t>
            </a:r>
            <a:r>
              <a:rPr b="0" lang="en-IN" sz="1250" spc="134" strike="noStrike">
                <a:solidFill>
                  <a:srgbClr val="454552"/>
                </a:solidFill>
                <a:latin typeface="Gill Sans MT"/>
              </a:rPr>
              <a:t>Consultant</a:t>
            </a:r>
            <a:endParaRPr b="0" lang="en-IN" sz="12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88240" y="936000"/>
            <a:ext cx="6647760" cy="4466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TextShape 2"/>
          <p:cNvSpPr txBox="1"/>
          <p:nvPr/>
        </p:nvSpPr>
        <p:spPr>
          <a:xfrm>
            <a:off x="504000" y="227880"/>
            <a:ext cx="907488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Calibri"/>
              </a:rPr>
              <a:t>Spring Hibernate </a:t>
            </a:r>
            <a:r>
              <a:rPr b="1" lang="en-IN" sz="1800" spc="-1" strike="noStrike">
                <a:latin typeface="Calibri"/>
              </a:rPr>
              <a:t>Configuration</a:t>
            </a:r>
            <a:r>
              <a:rPr b="0" lang="en-IN" sz="1800" spc="-1" strike="noStrike">
                <a:latin typeface="Calibri"/>
              </a:rPr>
              <a:t> </a:t>
            </a:r>
            <a:endParaRPr b="0" lang="en-IN" sz="18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800000" y="1482480"/>
            <a:ext cx="5923800" cy="2837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TextShape 2"/>
          <p:cNvSpPr txBox="1"/>
          <p:nvPr/>
        </p:nvSpPr>
        <p:spPr>
          <a:xfrm>
            <a:off x="504000" y="227880"/>
            <a:ext cx="907488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Calibri"/>
              </a:rPr>
              <a:t>Spring Hibernate </a:t>
            </a:r>
            <a:r>
              <a:rPr b="1" lang="en-IN" sz="1800" spc="-1" strike="noStrike">
                <a:latin typeface="Calibri"/>
              </a:rPr>
              <a:t>Configuration</a:t>
            </a:r>
            <a:r>
              <a:rPr b="0" lang="en-IN" sz="1800" spc="-1" strike="noStrike">
                <a:latin typeface="Calibri"/>
              </a:rPr>
              <a:t> </a:t>
            </a:r>
            <a:endParaRPr b="0" lang="en-IN" sz="18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788760" y="2232000"/>
            <a:ext cx="90752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Spring Tx Mgt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489960" y="494640"/>
            <a:ext cx="9100800" cy="9572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8239680"/>
              </a:tabLst>
            </a:pPr>
            <a:r>
              <a:rPr b="0" lang="en-IN" sz="3200" spc="-97" strike="noStrike" u="dash">
                <a:solidFill>
                  <a:srgbClr val="454552"/>
                </a:solidFill>
                <a:uFillTx/>
                <a:latin typeface="Times New Roman"/>
              </a:rPr>
              <a:t> </a:t>
            </a:r>
            <a:r>
              <a:rPr b="0" lang="en-IN" sz="3200" spc="284" strike="noStrike" u="dash">
                <a:solidFill>
                  <a:srgbClr val="454552"/>
                </a:solidFill>
                <a:uFillTx/>
                <a:latin typeface="Gill Sans MT"/>
              </a:rPr>
              <a:t>Need</a:t>
            </a:r>
            <a:r>
              <a:rPr b="0" lang="en-IN" sz="3200" spc="94" strike="noStrike" u="dash">
                <a:solidFill>
                  <a:srgbClr val="454552"/>
                </a:solidFill>
                <a:uFillTx/>
                <a:latin typeface="Gill Sans MT"/>
              </a:rPr>
              <a:t> </a:t>
            </a:r>
            <a:r>
              <a:rPr b="0" lang="en-IN" sz="3200" spc="253" strike="noStrike" u="dash">
                <a:solidFill>
                  <a:srgbClr val="454552"/>
                </a:solidFill>
                <a:uFillTx/>
                <a:latin typeface="Gill Sans MT"/>
              </a:rPr>
              <a:t>of</a:t>
            </a:r>
            <a:r>
              <a:rPr b="0" lang="en-IN" sz="3200" spc="97" strike="noStrike" u="dash">
                <a:solidFill>
                  <a:srgbClr val="454552"/>
                </a:solidFill>
                <a:uFillTx/>
                <a:latin typeface="Gill Sans MT"/>
              </a:rPr>
              <a:t> </a:t>
            </a:r>
            <a:r>
              <a:rPr b="0" lang="en-IN" sz="3200" spc="267" strike="noStrike" u="dash">
                <a:solidFill>
                  <a:srgbClr val="454552"/>
                </a:solidFill>
                <a:uFillTx/>
                <a:latin typeface="Gill Sans MT"/>
              </a:rPr>
              <a:t>Transaction</a:t>
            </a:r>
            <a:r>
              <a:rPr b="0" lang="en-IN" sz="3200" spc="97" strike="noStrike" u="dash">
                <a:solidFill>
                  <a:srgbClr val="454552"/>
                </a:solidFill>
                <a:uFillTx/>
                <a:latin typeface="Gill Sans MT"/>
              </a:rPr>
              <a:t> </a:t>
            </a:r>
            <a:r>
              <a:rPr b="0" lang="en-IN" sz="3200" spc="463" strike="noStrike" u="dash">
                <a:solidFill>
                  <a:srgbClr val="454552"/>
                </a:solidFill>
                <a:uFillTx/>
                <a:latin typeface="Gill Sans MT"/>
              </a:rPr>
              <a:t>Management</a:t>
            </a:r>
            <a:r>
              <a:rPr b="0" lang="en-IN" sz="3200" spc="463" strike="noStrike" u="dash">
                <a:solidFill>
                  <a:srgbClr val="454552"/>
                </a:solidFill>
                <a:uFillTx/>
                <a:latin typeface="Gill Sans MT"/>
              </a:rPr>
              <a:t>	</a:t>
            </a:r>
            <a:endParaRPr b="0" lang="en-IN" sz="3200" spc="-1" strike="noStrike">
              <a:latin typeface="Calibri"/>
            </a:endParaRPr>
          </a:p>
        </p:txBody>
      </p:sp>
      <p:pic>
        <p:nvPicPr>
          <p:cNvPr id="279" name="object 3_0" descr=""/>
          <p:cNvPicPr/>
          <p:nvPr/>
        </p:nvPicPr>
        <p:blipFill>
          <a:blip r:embed="rId1"/>
          <a:stretch/>
        </p:blipFill>
        <p:spPr>
          <a:xfrm>
            <a:off x="1374480" y="1390680"/>
            <a:ext cx="7312320" cy="3510720"/>
          </a:xfrm>
          <a:prstGeom prst="rect">
            <a:avLst/>
          </a:prstGeom>
          <a:ln>
            <a:noFill/>
          </a:ln>
        </p:spPr>
      </p:pic>
      <p:sp>
        <p:nvSpPr>
          <p:cNvPr id="280" name="CustomShape 2"/>
          <p:cNvSpPr/>
          <p:nvPr/>
        </p:nvSpPr>
        <p:spPr>
          <a:xfrm>
            <a:off x="4389120" y="5293440"/>
            <a:ext cx="258480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en-IN" sz="1400" spc="162" strike="noStrike" u="sng">
                <a:solidFill>
                  <a:srgbClr val="454552"/>
                </a:solidFill>
                <a:uFillTx/>
                <a:latin typeface="Gill Sans MT"/>
                <a:hlinkClick r:id="rId2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489960" y="494640"/>
            <a:ext cx="9100800" cy="9572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8239680"/>
              </a:tabLst>
            </a:pPr>
            <a:r>
              <a:rPr b="0" lang="en-IN" sz="3200" spc="-97" strike="noStrike" u="dash">
                <a:solidFill>
                  <a:srgbClr val="454552"/>
                </a:solidFill>
                <a:uFillTx/>
                <a:latin typeface="Times New Roman"/>
              </a:rPr>
              <a:t> </a:t>
            </a:r>
            <a:r>
              <a:rPr b="0" lang="en-IN" sz="3200" spc="284" strike="noStrike" u="dash">
                <a:solidFill>
                  <a:srgbClr val="454552"/>
                </a:solidFill>
                <a:uFillTx/>
                <a:latin typeface="Gill Sans MT"/>
              </a:rPr>
              <a:t>Transactions</a:t>
            </a:r>
            <a:r>
              <a:rPr b="0" lang="en-IN" sz="3200" spc="284" strike="noStrike" u="dash">
                <a:solidFill>
                  <a:srgbClr val="454552"/>
                </a:solidFill>
                <a:uFillTx/>
                <a:latin typeface="Gill Sans MT"/>
              </a:rPr>
              <a:t>	</a:t>
            </a:r>
            <a:endParaRPr b="0" lang="en-IN" sz="3200" spc="-1" strike="noStrike">
              <a:latin typeface="Calibri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574920" y="1035000"/>
            <a:ext cx="8595720" cy="274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99160" indent="-273960" algn="just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2700" spc="-352" strike="noStrike" baseline="16000">
                <a:solidFill>
                  <a:srgbClr val="717ba2"/>
                </a:solidFill>
                <a:latin typeface="Lucida Sans Unicode"/>
              </a:rPr>
              <a:t>▶</a:t>
            </a:r>
            <a:r>
              <a:rPr b="0" lang="en-IN" sz="2700" spc="86" strike="noStrike" baseline="16000">
                <a:solidFill>
                  <a:srgbClr val="717ba2"/>
                </a:solidFill>
                <a:latin typeface="Lucida Sans Unicode"/>
              </a:rPr>
              <a:t> </a:t>
            </a:r>
            <a:r>
              <a:rPr b="0" lang="en-IN" sz="2400" spc="199" strike="noStrike">
                <a:solidFill>
                  <a:srgbClr val="717ba2"/>
                </a:solidFill>
                <a:latin typeface="Gill Sans MT"/>
              </a:rPr>
              <a:t>Transaction</a:t>
            </a:r>
            <a:r>
              <a:rPr b="0" lang="en-IN" sz="2400" spc="94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0" lang="en-IN" sz="2400" spc="228" strike="noStrike">
                <a:solidFill>
                  <a:srgbClr val="717ba2"/>
                </a:solidFill>
                <a:latin typeface="Gill Sans MT"/>
              </a:rPr>
              <a:t>is</a:t>
            </a:r>
            <a:r>
              <a:rPr b="0" lang="en-IN" sz="2400" spc="83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0" lang="en-IN" sz="2400" spc="443" strike="noStrike">
                <a:solidFill>
                  <a:srgbClr val="717ba2"/>
                </a:solidFill>
                <a:latin typeface="Gill Sans MT"/>
              </a:rPr>
              <a:t>a</a:t>
            </a:r>
            <a:r>
              <a:rPr b="0" lang="en-IN" sz="2400" spc="103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0" lang="en-IN" sz="2400" spc="242" strike="noStrike">
                <a:solidFill>
                  <a:srgbClr val="717ba2"/>
                </a:solidFill>
                <a:latin typeface="Gill Sans MT"/>
              </a:rPr>
              <a:t>series</a:t>
            </a:r>
            <a:r>
              <a:rPr b="0" lang="en-IN" sz="2400" spc="89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0" lang="en-IN" sz="2400" spc="188" strike="noStrike">
                <a:solidFill>
                  <a:srgbClr val="717ba2"/>
                </a:solidFill>
                <a:latin typeface="Gill Sans MT"/>
              </a:rPr>
              <a:t>of</a:t>
            </a:r>
            <a:r>
              <a:rPr b="0" lang="en-IN" sz="2400" spc="83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0" lang="en-IN" sz="2400" spc="248" strike="noStrike">
                <a:solidFill>
                  <a:srgbClr val="717ba2"/>
                </a:solidFill>
                <a:latin typeface="Gill Sans MT"/>
              </a:rPr>
              <a:t>actions</a:t>
            </a:r>
            <a:r>
              <a:rPr b="0" lang="en-IN" sz="2400" spc="89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0" lang="en-IN" sz="2400" spc="259" strike="noStrike">
                <a:solidFill>
                  <a:srgbClr val="717ba2"/>
                </a:solidFill>
                <a:latin typeface="Gill Sans MT"/>
              </a:rPr>
              <a:t>that</a:t>
            </a:r>
            <a:r>
              <a:rPr b="0" lang="en-IN" sz="2400" spc="83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0" lang="en-IN" sz="2400" spc="313" strike="noStrike">
                <a:solidFill>
                  <a:srgbClr val="717ba2"/>
                </a:solidFill>
                <a:latin typeface="Gill Sans MT"/>
              </a:rPr>
              <a:t>must</a:t>
            </a:r>
            <a:r>
              <a:rPr b="0" lang="en-IN" sz="2400" spc="97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0" lang="en-IN" sz="2400" spc="199" strike="noStrike">
                <a:solidFill>
                  <a:srgbClr val="717ba2"/>
                </a:solidFill>
                <a:latin typeface="Gill Sans MT"/>
              </a:rPr>
              <a:t>occur </a:t>
            </a:r>
            <a:r>
              <a:rPr b="0" lang="en-IN" sz="2400" spc="-656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0" lang="en-IN" sz="2400" spc="384" strike="noStrike">
                <a:solidFill>
                  <a:srgbClr val="717ba2"/>
                </a:solidFill>
                <a:latin typeface="Gill Sans MT"/>
              </a:rPr>
              <a:t>as</a:t>
            </a:r>
            <a:r>
              <a:rPr b="0" lang="en-IN" sz="2400" spc="83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0" lang="en-IN" sz="2400" spc="443" strike="noStrike">
                <a:solidFill>
                  <a:srgbClr val="717ba2"/>
                </a:solidFill>
                <a:latin typeface="Gill Sans MT"/>
              </a:rPr>
              <a:t>a</a:t>
            </a:r>
            <a:r>
              <a:rPr b="0" lang="en-IN" sz="2400" spc="103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0" lang="en-IN" sz="2400" spc="242" strike="noStrike">
                <a:solidFill>
                  <a:srgbClr val="717ba2"/>
                </a:solidFill>
                <a:latin typeface="Gill Sans MT"/>
              </a:rPr>
              <a:t>group.</a:t>
            </a:r>
            <a:r>
              <a:rPr b="0" lang="en-IN" sz="2400" spc="94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0" lang="en-IN" sz="2400" spc="174" strike="noStrike">
                <a:solidFill>
                  <a:srgbClr val="717ba2"/>
                </a:solidFill>
                <a:latin typeface="Gill Sans MT"/>
              </a:rPr>
              <a:t>If</a:t>
            </a:r>
            <a:r>
              <a:rPr b="0" lang="en-IN" sz="2400" spc="94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0" lang="en-IN" sz="2400" spc="372" strike="noStrike">
                <a:solidFill>
                  <a:srgbClr val="717ba2"/>
                </a:solidFill>
                <a:latin typeface="Gill Sans MT"/>
              </a:rPr>
              <a:t>any</a:t>
            </a:r>
            <a:r>
              <a:rPr b="0" lang="en-IN" sz="2400" spc="89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0" lang="en-IN" sz="2400" spc="174" strike="noStrike">
                <a:solidFill>
                  <a:srgbClr val="717ba2"/>
                </a:solidFill>
                <a:latin typeface="Gill Sans MT"/>
              </a:rPr>
              <a:t>portion</a:t>
            </a:r>
            <a:r>
              <a:rPr b="0" lang="en-IN" sz="2400" spc="94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0" lang="en-IN" sz="2400" spc="182" strike="noStrike">
                <a:solidFill>
                  <a:srgbClr val="717ba2"/>
                </a:solidFill>
                <a:latin typeface="Gill Sans MT"/>
              </a:rPr>
              <a:t>of</a:t>
            </a:r>
            <a:r>
              <a:rPr b="0" lang="en-IN" sz="2400" spc="94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0" lang="en-IN" sz="2400" spc="259" strike="noStrike">
                <a:solidFill>
                  <a:srgbClr val="717ba2"/>
                </a:solidFill>
                <a:latin typeface="Gill Sans MT"/>
              </a:rPr>
              <a:t>the</a:t>
            </a:r>
            <a:r>
              <a:rPr b="0" lang="en-IN" sz="2400" spc="97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0" lang="en-IN" sz="2400" spc="248" strike="noStrike">
                <a:solidFill>
                  <a:srgbClr val="717ba2"/>
                </a:solidFill>
                <a:latin typeface="Gill Sans MT"/>
              </a:rPr>
              <a:t>group</a:t>
            </a:r>
            <a:r>
              <a:rPr b="0" lang="en-IN" sz="2400" spc="89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0" lang="en-IN" sz="2400" spc="188" strike="noStrike">
                <a:solidFill>
                  <a:srgbClr val="717ba2"/>
                </a:solidFill>
                <a:latin typeface="Gill Sans MT"/>
              </a:rPr>
              <a:t>of</a:t>
            </a:r>
            <a:r>
              <a:rPr b="0" lang="en-IN" sz="2400" spc="94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0" lang="en-IN" sz="2400" spc="248" strike="noStrike">
                <a:solidFill>
                  <a:srgbClr val="717ba2"/>
                </a:solidFill>
                <a:latin typeface="Gill Sans MT"/>
              </a:rPr>
              <a:t>actions </a:t>
            </a:r>
            <a:r>
              <a:rPr b="0" lang="en-IN" sz="2400" spc="-656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0" lang="en-IN" sz="2400" spc="253" strike="noStrike">
                <a:solidFill>
                  <a:srgbClr val="717ba2"/>
                </a:solidFill>
                <a:latin typeface="Gill Sans MT"/>
              </a:rPr>
              <a:t>fails,</a:t>
            </a:r>
            <a:r>
              <a:rPr b="0" lang="en-IN" sz="2400" spc="89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0" lang="en-IN" sz="2400" spc="259" strike="noStrike">
                <a:solidFill>
                  <a:srgbClr val="717ba2"/>
                </a:solidFill>
                <a:latin typeface="Gill Sans MT"/>
              </a:rPr>
              <a:t>the</a:t>
            </a:r>
            <a:r>
              <a:rPr b="0" lang="en-IN" sz="2400" spc="97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0" lang="en-IN" sz="2400" spc="199" strike="noStrike">
                <a:solidFill>
                  <a:srgbClr val="717ba2"/>
                </a:solidFill>
                <a:latin typeface="Gill Sans MT"/>
              </a:rPr>
              <a:t>entire</a:t>
            </a:r>
            <a:r>
              <a:rPr b="0" lang="en-IN" sz="2400" spc="94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0" lang="en-IN" sz="2400" spc="199" strike="noStrike">
                <a:solidFill>
                  <a:srgbClr val="717ba2"/>
                </a:solidFill>
                <a:latin typeface="Gill Sans MT"/>
              </a:rPr>
              <a:t>Transaction</a:t>
            </a:r>
            <a:r>
              <a:rPr b="0" lang="en-IN" sz="2400" spc="94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0" lang="en-IN" sz="2400" spc="253" strike="noStrike">
                <a:solidFill>
                  <a:srgbClr val="717ba2"/>
                </a:solidFill>
                <a:latin typeface="Gill Sans MT"/>
              </a:rPr>
              <a:t>should</a:t>
            </a:r>
            <a:r>
              <a:rPr b="0" lang="en-IN" sz="2400" spc="103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0" lang="en-IN" sz="2400" spc="248" strike="noStrike">
                <a:solidFill>
                  <a:srgbClr val="717ba2"/>
                </a:solidFill>
                <a:latin typeface="Gill Sans MT"/>
              </a:rPr>
              <a:t>fails.</a:t>
            </a:r>
            <a:endParaRPr b="0" lang="en-IN" sz="2400" spc="-1" strike="noStrike">
              <a:latin typeface="Arial"/>
            </a:endParaRPr>
          </a:p>
          <a:p>
            <a:pPr marL="299160" indent="-27396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IN" sz="2700" spc="-352" strike="noStrike" baseline="16000">
                <a:solidFill>
                  <a:srgbClr val="717ba2"/>
                </a:solidFill>
                <a:latin typeface="Lucida Sans Unicode"/>
              </a:rPr>
              <a:t>▶</a:t>
            </a:r>
            <a:r>
              <a:rPr b="0" lang="en-IN" sz="2700" spc="86" strike="noStrike" baseline="16000">
                <a:solidFill>
                  <a:srgbClr val="717ba2"/>
                </a:solidFill>
                <a:latin typeface="Lucida Sans Unicode"/>
              </a:rPr>
              <a:t> </a:t>
            </a:r>
            <a:r>
              <a:rPr b="0" lang="en-IN" sz="2400" spc="9" strike="noStrike">
                <a:solidFill>
                  <a:srgbClr val="717ba2"/>
                </a:solidFill>
                <a:latin typeface="Bookman Old Style"/>
              </a:rPr>
              <a:t>A.C.I.D.</a:t>
            </a:r>
            <a:r>
              <a:rPr b="0" lang="en-IN" sz="2400" spc="-7" strike="noStrike">
                <a:solidFill>
                  <a:srgbClr val="717ba2"/>
                </a:solidFill>
                <a:latin typeface="Bookman Old Style"/>
              </a:rPr>
              <a:t> </a:t>
            </a:r>
            <a:r>
              <a:rPr b="0" lang="en-IN" sz="2400" spc="12" strike="noStrike">
                <a:solidFill>
                  <a:srgbClr val="717ba2"/>
                </a:solidFill>
                <a:latin typeface="Bookman Old Style"/>
              </a:rPr>
              <a:t>is</a:t>
            </a:r>
            <a:r>
              <a:rPr b="0" lang="en-IN" sz="2400" spc="4" strike="noStrike">
                <a:solidFill>
                  <a:srgbClr val="717ba2"/>
                </a:solidFill>
                <a:latin typeface="Bookman Old Style"/>
              </a:rPr>
              <a:t> </a:t>
            </a:r>
            <a:r>
              <a:rPr b="0" lang="en-IN" sz="2400" spc="58" strike="noStrike">
                <a:solidFill>
                  <a:srgbClr val="717ba2"/>
                </a:solidFill>
                <a:latin typeface="Bookman Old Style"/>
              </a:rPr>
              <a:t>the</a:t>
            </a:r>
            <a:r>
              <a:rPr b="0" lang="en-IN" sz="2400" spc="-7" strike="noStrike">
                <a:solidFill>
                  <a:srgbClr val="717ba2"/>
                </a:solidFill>
                <a:latin typeface="Bookman Old Style"/>
              </a:rPr>
              <a:t> </a:t>
            </a:r>
            <a:r>
              <a:rPr b="0" lang="en-IN" sz="2400" spc="38" strike="noStrike">
                <a:solidFill>
                  <a:srgbClr val="717ba2"/>
                </a:solidFill>
                <a:latin typeface="Bookman Old Style"/>
              </a:rPr>
              <a:t>well-known</a:t>
            </a:r>
            <a:r>
              <a:rPr b="0" lang="en-IN" sz="2400" spc="-1" strike="noStrike">
                <a:solidFill>
                  <a:srgbClr val="717ba2"/>
                </a:solidFill>
                <a:latin typeface="Bookman Old Style"/>
              </a:rPr>
              <a:t> </a:t>
            </a:r>
            <a:r>
              <a:rPr b="0" lang="en-IN" sz="2400" spc="43" strike="noStrike">
                <a:solidFill>
                  <a:srgbClr val="717ba2"/>
                </a:solidFill>
                <a:latin typeface="Bookman Old Style"/>
              </a:rPr>
              <a:t>acronym</a:t>
            </a:r>
            <a:r>
              <a:rPr b="0" lang="en-IN" sz="2400" spc="-1" strike="noStrike">
                <a:solidFill>
                  <a:srgbClr val="717ba2"/>
                </a:solidFill>
                <a:latin typeface="Bookman Old Style"/>
              </a:rPr>
              <a:t> </a:t>
            </a:r>
            <a:r>
              <a:rPr b="0" lang="en-IN" sz="2400" spc="94" strike="noStrike">
                <a:solidFill>
                  <a:srgbClr val="717ba2"/>
                </a:solidFill>
                <a:latin typeface="Bookman Old Style"/>
              </a:rPr>
              <a:t>for</a:t>
            </a:r>
            <a:r>
              <a:rPr b="0" lang="en-IN" sz="2400" spc="4" strike="noStrike">
                <a:solidFill>
                  <a:srgbClr val="717ba2"/>
                </a:solidFill>
                <a:latin typeface="Bookman Old Style"/>
              </a:rPr>
              <a:t> </a:t>
            </a:r>
            <a:r>
              <a:rPr b="0" lang="en-IN" sz="2400" spc="58" strike="noStrike">
                <a:solidFill>
                  <a:srgbClr val="717ba2"/>
                </a:solidFill>
                <a:latin typeface="Bookman Old Style"/>
              </a:rPr>
              <a:t>the </a:t>
            </a:r>
            <a:r>
              <a:rPr b="0" lang="en-IN" sz="2400" spc="-755" strike="noStrike">
                <a:solidFill>
                  <a:srgbClr val="717ba2"/>
                </a:solidFill>
                <a:latin typeface="Bookman Old Style"/>
              </a:rPr>
              <a:t> </a:t>
            </a:r>
            <a:r>
              <a:rPr b="0" lang="en-IN" sz="2400" spc="49" strike="noStrike">
                <a:solidFill>
                  <a:srgbClr val="717ba2"/>
                </a:solidFill>
                <a:latin typeface="Bookman Old Style"/>
              </a:rPr>
              <a:t>characteristics </a:t>
            </a:r>
            <a:r>
              <a:rPr b="0" lang="en-IN" sz="2400" spc="103" strike="noStrike">
                <a:solidFill>
                  <a:srgbClr val="717ba2"/>
                </a:solidFill>
                <a:latin typeface="Bookman Old Style"/>
              </a:rPr>
              <a:t>of </a:t>
            </a:r>
            <a:r>
              <a:rPr b="0" lang="en-IN" sz="2400" spc="32" strike="noStrike">
                <a:solidFill>
                  <a:srgbClr val="717ba2"/>
                </a:solidFill>
                <a:latin typeface="Bookman Old Style"/>
              </a:rPr>
              <a:t>a </a:t>
            </a:r>
            <a:r>
              <a:rPr b="0" lang="en-IN" sz="2400" spc="24" strike="noStrike">
                <a:solidFill>
                  <a:srgbClr val="717ba2"/>
                </a:solidFill>
                <a:latin typeface="Bookman Old Style"/>
              </a:rPr>
              <a:t>successful </a:t>
            </a:r>
            <a:r>
              <a:rPr b="0" lang="en-IN" sz="2400" spc="9" strike="noStrike">
                <a:solidFill>
                  <a:srgbClr val="717ba2"/>
                </a:solidFill>
                <a:latin typeface="Bookman Old Style"/>
              </a:rPr>
              <a:t>and </a:t>
            </a:r>
            <a:r>
              <a:rPr b="0" lang="en-IN" sz="2400" spc="52" strike="noStrike">
                <a:solidFill>
                  <a:srgbClr val="717ba2"/>
                </a:solidFill>
                <a:latin typeface="Bookman Old Style"/>
              </a:rPr>
              <a:t>valid </a:t>
            </a:r>
            <a:r>
              <a:rPr b="0" lang="en-IN" sz="2400" spc="58" strike="noStrike">
                <a:solidFill>
                  <a:srgbClr val="717ba2"/>
                </a:solidFill>
                <a:latin typeface="Bookman Old Style"/>
              </a:rPr>
              <a:t> </a:t>
            </a:r>
            <a:r>
              <a:rPr b="0" lang="en-IN" sz="2400" spc="29" strike="noStrike">
                <a:solidFill>
                  <a:srgbClr val="717ba2"/>
                </a:solidFill>
                <a:latin typeface="Bookman Old Style"/>
              </a:rPr>
              <a:t>transaction.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891720" y="2968920"/>
            <a:ext cx="17532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-222" strike="noStrike">
                <a:solidFill>
                  <a:srgbClr val="9eb7cc"/>
                </a:solidFill>
                <a:latin typeface="Lucida Sans Unicode"/>
              </a:rPr>
              <a:t>▶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1194480" y="2914560"/>
            <a:ext cx="2000160" cy="153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12600">
              <a:lnSpc>
                <a:spcPct val="119000"/>
              </a:lnSpc>
              <a:spcBef>
                <a:spcPts val="91"/>
              </a:spcBef>
            </a:pPr>
            <a:r>
              <a:rPr b="1" lang="en-IN" sz="2100" spc="32" strike="noStrike">
                <a:solidFill>
                  <a:srgbClr val="454552"/>
                </a:solidFill>
                <a:latin typeface="Bookman Old Style"/>
              </a:rPr>
              <a:t>Atomicity </a:t>
            </a:r>
            <a:r>
              <a:rPr b="1" lang="en-IN" sz="2100" spc="38" strike="noStrike">
                <a:solidFill>
                  <a:srgbClr val="454552"/>
                </a:solidFill>
                <a:latin typeface="Bookman Old Style"/>
              </a:rPr>
              <a:t> </a:t>
            </a:r>
            <a:r>
              <a:rPr b="1" lang="en-IN" sz="2100" spc="94" strike="noStrike">
                <a:solidFill>
                  <a:srgbClr val="454552"/>
                </a:solidFill>
                <a:latin typeface="Bookman Old Style"/>
              </a:rPr>
              <a:t>Cons</a:t>
            </a:r>
            <a:r>
              <a:rPr b="1" lang="en-IN" sz="2100" spc="38" strike="noStrike">
                <a:solidFill>
                  <a:srgbClr val="454552"/>
                </a:solidFill>
                <a:latin typeface="Bookman Old Style"/>
              </a:rPr>
              <a:t>i</a:t>
            </a:r>
            <a:r>
              <a:rPr b="1" lang="en-IN" sz="2100" spc="43" strike="noStrike">
                <a:solidFill>
                  <a:srgbClr val="454552"/>
                </a:solidFill>
                <a:latin typeface="Bookman Old Style"/>
              </a:rPr>
              <a:t>st</a:t>
            </a:r>
            <a:r>
              <a:rPr b="1" lang="en-IN" sz="2100" spc="103" strike="noStrike">
                <a:solidFill>
                  <a:srgbClr val="454552"/>
                </a:solidFill>
                <a:latin typeface="Bookman Old Style"/>
              </a:rPr>
              <a:t>e</a:t>
            </a:r>
            <a:r>
              <a:rPr b="1" lang="en-IN" sz="2100" spc="83" strike="noStrike">
                <a:solidFill>
                  <a:srgbClr val="454552"/>
                </a:solidFill>
                <a:latin typeface="Bookman Old Style"/>
              </a:rPr>
              <a:t>n</a:t>
            </a:r>
            <a:r>
              <a:rPr b="1" lang="en-IN" sz="2100" spc="58" strike="noStrike">
                <a:solidFill>
                  <a:srgbClr val="454552"/>
                </a:solidFill>
                <a:latin typeface="Bookman Old Style"/>
              </a:rPr>
              <a:t>c</a:t>
            </a:r>
            <a:r>
              <a:rPr b="1" lang="en-IN" sz="2100" spc="-60" strike="noStrike">
                <a:solidFill>
                  <a:srgbClr val="454552"/>
                </a:solidFill>
                <a:latin typeface="Bookman Old Style"/>
              </a:rPr>
              <a:t>y  </a:t>
            </a:r>
            <a:r>
              <a:rPr b="1" lang="en-IN" sz="2100" spc="83" strike="noStrike">
                <a:solidFill>
                  <a:srgbClr val="454552"/>
                </a:solidFill>
                <a:latin typeface="Bookman Old Style"/>
              </a:rPr>
              <a:t>Isolation </a:t>
            </a:r>
            <a:r>
              <a:rPr b="1" lang="en-IN" sz="2100" spc="89" strike="noStrike">
                <a:solidFill>
                  <a:srgbClr val="454552"/>
                </a:solidFill>
                <a:latin typeface="Bookman Old Style"/>
              </a:rPr>
              <a:t> </a:t>
            </a:r>
            <a:r>
              <a:rPr b="1" lang="en-IN" sz="2100" spc="77" strike="noStrike">
                <a:solidFill>
                  <a:srgbClr val="454552"/>
                </a:solidFill>
                <a:latin typeface="Bookman Old Style"/>
              </a:rPr>
              <a:t>Durability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285" name="CustomShape 5"/>
          <p:cNvSpPr/>
          <p:nvPr/>
        </p:nvSpPr>
        <p:spPr>
          <a:xfrm>
            <a:off x="891720" y="3286080"/>
            <a:ext cx="17532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-222" strike="noStrike">
                <a:solidFill>
                  <a:srgbClr val="9eb7cc"/>
                </a:solidFill>
                <a:latin typeface="Lucida Sans Unicode"/>
              </a:rPr>
              <a:t>▶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86" name="CustomShape 6"/>
          <p:cNvSpPr/>
          <p:nvPr/>
        </p:nvSpPr>
        <p:spPr>
          <a:xfrm>
            <a:off x="891720" y="3603240"/>
            <a:ext cx="17532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-222" strike="noStrike">
                <a:solidFill>
                  <a:srgbClr val="9eb7cc"/>
                </a:solidFill>
                <a:latin typeface="Lucida Sans Unicode"/>
              </a:rPr>
              <a:t>▶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87" name="CustomShape 7"/>
          <p:cNvSpPr/>
          <p:nvPr/>
        </p:nvSpPr>
        <p:spPr>
          <a:xfrm>
            <a:off x="891720" y="3920400"/>
            <a:ext cx="175320" cy="2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-222" strike="noStrike">
                <a:solidFill>
                  <a:srgbClr val="9eb7cc"/>
                </a:solidFill>
                <a:latin typeface="Lucida Sans Unicode"/>
              </a:rPr>
              <a:t>▶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288" name="object 9_1" descr=""/>
          <p:cNvPicPr/>
          <p:nvPr/>
        </p:nvPicPr>
        <p:blipFill>
          <a:blip r:embed="rId1"/>
          <a:stretch/>
        </p:blipFill>
        <p:spPr>
          <a:xfrm>
            <a:off x="1654200" y="3957120"/>
            <a:ext cx="6991560" cy="1239840"/>
          </a:xfrm>
          <a:prstGeom prst="rect">
            <a:avLst/>
          </a:prstGeom>
          <a:ln>
            <a:noFill/>
          </a:ln>
        </p:spPr>
      </p:pic>
      <p:sp>
        <p:nvSpPr>
          <p:cNvPr id="289" name="CustomShape 8"/>
          <p:cNvSpPr/>
          <p:nvPr/>
        </p:nvSpPr>
        <p:spPr>
          <a:xfrm>
            <a:off x="4389120" y="5293440"/>
            <a:ext cx="258480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en-IN" sz="1400" spc="162" strike="noStrike" u="sng">
                <a:solidFill>
                  <a:srgbClr val="454552"/>
                </a:solidFill>
                <a:uFillTx/>
                <a:latin typeface="Gill Sans MT"/>
                <a:hlinkClick r:id="rId2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489960" y="494640"/>
            <a:ext cx="9100800" cy="9572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8239680"/>
              </a:tabLst>
            </a:pPr>
            <a:r>
              <a:rPr b="0" lang="en-IN" sz="3200" spc="-97" strike="noStrike" u="dash">
                <a:solidFill>
                  <a:srgbClr val="454552"/>
                </a:solidFill>
                <a:uFillTx/>
                <a:latin typeface="Times New Roman"/>
              </a:rPr>
              <a:t> </a:t>
            </a:r>
            <a:r>
              <a:rPr b="0" lang="en-IN" sz="3200" spc="38" strike="noStrike" u="dash">
                <a:solidFill>
                  <a:srgbClr val="454552"/>
                </a:solidFill>
                <a:uFillTx/>
                <a:latin typeface="Gill Sans MT"/>
              </a:rPr>
              <a:t>ACID</a:t>
            </a:r>
            <a:r>
              <a:rPr b="0" lang="en-IN" sz="3200" spc="69" strike="noStrike" u="dash">
                <a:solidFill>
                  <a:srgbClr val="454552"/>
                </a:solidFill>
                <a:uFillTx/>
                <a:latin typeface="Gill Sans MT"/>
              </a:rPr>
              <a:t> </a:t>
            </a:r>
            <a:r>
              <a:rPr b="0" lang="en-IN" sz="3200" spc="267" strike="noStrike" u="dash">
                <a:solidFill>
                  <a:srgbClr val="454552"/>
                </a:solidFill>
                <a:uFillTx/>
                <a:latin typeface="Gill Sans MT"/>
              </a:rPr>
              <a:t>properties</a:t>
            </a:r>
            <a:r>
              <a:rPr b="0" lang="en-IN" sz="3200" spc="267" strike="noStrike" u="dash">
                <a:solidFill>
                  <a:srgbClr val="454552"/>
                </a:solidFill>
                <a:uFillTx/>
                <a:latin typeface="Gill Sans MT"/>
              </a:rPr>
              <a:t>	</a:t>
            </a:r>
            <a:endParaRPr b="0" lang="en-IN" sz="3200" spc="-1" strike="noStrike">
              <a:latin typeface="Calibri"/>
            </a:endParaRPr>
          </a:p>
        </p:txBody>
      </p:sp>
      <p:pic>
        <p:nvPicPr>
          <p:cNvPr id="291" name="object 3_2" descr=""/>
          <p:cNvPicPr/>
          <p:nvPr/>
        </p:nvPicPr>
        <p:blipFill>
          <a:blip r:embed="rId1"/>
          <a:stretch/>
        </p:blipFill>
        <p:spPr>
          <a:xfrm>
            <a:off x="708840" y="1181160"/>
            <a:ext cx="8338320" cy="2564640"/>
          </a:xfrm>
          <a:prstGeom prst="rect">
            <a:avLst/>
          </a:prstGeom>
          <a:ln>
            <a:noFill/>
          </a:ln>
        </p:spPr>
      </p:pic>
      <p:sp>
        <p:nvSpPr>
          <p:cNvPr id="292" name="CustomShape 2"/>
          <p:cNvSpPr/>
          <p:nvPr/>
        </p:nvSpPr>
        <p:spPr>
          <a:xfrm>
            <a:off x="4389120" y="5293440"/>
            <a:ext cx="258480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en-IN" sz="1400" spc="162" strike="noStrike" u="sng">
                <a:solidFill>
                  <a:srgbClr val="454552"/>
                </a:solidFill>
                <a:uFillTx/>
                <a:latin typeface="Gill Sans MT"/>
                <a:hlinkClick r:id="rId2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489960" y="493200"/>
            <a:ext cx="9100800" cy="9572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8239680"/>
              </a:tabLst>
            </a:pPr>
            <a:r>
              <a:rPr b="0" lang="en-IN" sz="3200" spc="-97" strike="noStrike" u="dash">
                <a:solidFill>
                  <a:srgbClr val="454552"/>
                </a:solidFill>
                <a:uFillTx/>
                <a:latin typeface="Times New Roman"/>
              </a:rPr>
              <a:t> </a:t>
            </a:r>
            <a:r>
              <a:rPr b="0" lang="en-IN" sz="3200" spc="378" strike="noStrike" u="dash">
                <a:solidFill>
                  <a:srgbClr val="454552"/>
                </a:solidFill>
                <a:uFillTx/>
                <a:latin typeface="Gill Sans MT"/>
              </a:rPr>
              <a:t>Spring</a:t>
            </a:r>
            <a:r>
              <a:rPr b="0" lang="en-IN" sz="3200" spc="89" strike="noStrike" u="dash">
                <a:solidFill>
                  <a:srgbClr val="454552"/>
                </a:solidFill>
                <a:uFillTx/>
                <a:latin typeface="Gill Sans MT"/>
              </a:rPr>
              <a:t> </a:t>
            </a:r>
            <a:r>
              <a:rPr b="0" lang="en-IN" sz="3200" spc="239" strike="noStrike" u="dash">
                <a:solidFill>
                  <a:srgbClr val="454552"/>
                </a:solidFill>
                <a:uFillTx/>
                <a:latin typeface="Gill Sans MT"/>
              </a:rPr>
              <a:t>tx</a:t>
            </a:r>
            <a:r>
              <a:rPr b="0" lang="en-IN" sz="3200" spc="97" strike="noStrike" u="dash">
                <a:solidFill>
                  <a:srgbClr val="454552"/>
                </a:solidFill>
                <a:uFillTx/>
                <a:latin typeface="Gill Sans MT"/>
              </a:rPr>
              <a:t> </a:t>
            </a:r>
            <a:r>
              <a:rPr b="0" lang="en-IN" sz="3200" spc="299" strike="noStrike" u="dash">
                <a:solidFill>
                  <a:srgbClr val="454552"/>
                </a:solidFill>
                <a:uFillTx/>
                <a:latin typeface="Gill Sans MT"/>
              </a:rPr>
              <a:t>support</a:t>
            </a:r>
            <a:r>
              <a:rPr b="0" lang="en-IN" sz="3200" spc="299" strike="noStrike" u="dash">
                <a:solidFill>
                  <a:srgbClr val="454552"/>
                </a:solidFill>
                <a:uFillTx/>
                <a:latin typeface="Gill Sans MT"/>
              </a:rPr>
              <a:t>	</a:t>
            </a:r>
            <a:endParaRPr b="0" lang="en-IN" sz="3200" spc="-1" strike="noStrike">
              <a:latin typeface="Calibri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589320" y="1038600"/>
            <a:ext cx="15444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en-IN" sz="1350" spc="-171" strike="noStrike">
                <a:solidFill>
                  <a:srgbClr val="717ba2"/>
                </a:solidFill>
                <a:latin typeface="Lucida Sans Unicode"/>
              </a:rPr>
              <a:t>▶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891720" y="972720"/>
            <a:ext cx="8534520" cy="21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8200" bIns="0">
            <a:spAutoFit/>
          </a:bodyPr>
          <a:p>
            <a:pPr marL="12600">
              <a:lnSpc>
                <a:spcPct val="100000"/>
              </a:lnSpc>
              <a:spcBef>
                <a:spcPts val="694"/>
              </a:spcBef>
            </a:pPr>
            <a:r>
              <a:rPr b="0" lang="en-IN" sz="1800" spc="214" strike="noStrike">
                <a:latin typeface="Gill Sans MT"/>
              </a:rPr>
              <a:t>Spring</a:t>
            </a:r>
            <a:r>
              <a:rPr b="0" lang="en-IN" sz="1800" spc="63" strike="noStrike">
                <a:latin typeface="Gill Sans MT"/>
              </a:rPr>
              <a:t> </a:t>
            </a:r>
            <a:r>
              <a:rPr b="0" lang="en-IN" sz="1800" spc="182" strike="noStrike">
                <a:latin typeface="Gill Sans MT"/>
              </a:rPr>
              <a:t>doesn’t</a:t>
            </a:r>
            <a:r>
              <a:rPr b="0" lang="en-IN" sz="1800" spc="72" strike="noStrike">
                <a:latin typeface="Gill Sans MT"/>
              </a:rPr>
              <a:t> </a:t>
            </a:r>
            <a:r>
              <a:rPr b="0" lang="en-IN" sz="1800" spc="148" strike="noStrike">
                <a:latin typeface="Gill Sans MT"/>
              </a:rPr>
              <a:t>directly</a:t>
            </a:r>
            <a:r>
              <a:rPr b="0" lang="en-IN" sz="1800" spc="69" strike="noStrike">
                <a:latin typeface="Gill Sans MT"/>
              </a:rPr>
              <a:t> </a:t>
            </a:r>
            <a:r>
              <a:rPr b="0" lang="en-IN" sz="1800" spc="307" strike="noStrike">
                <a:latin typeface="Gill Sans MT"/>
              </a:rPr>
              <a:t>manage</a:t>
            </a:r>
            <a:r>
              <a:rPr b="0" lang="en-IN" sz="1800" spc="69" strike="noStrike">
                <a:latin typeface="Gill Sans MT"/>
              </a:rPr>
              <a:t> </a:t>
            </a:r>
            <a:r>
              <a:rPr b="0" lang="en-IN" sz="1800" spc="182" strike="noStrike">
                <a:latin typeface="Gill Sans MT"/>
              </a:rPr>
              <a:t>transactions.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01"/>
              </a:spcBef>
            </a:pPr>
            <a:r>
              <a:rPr b="0" lang="en-IN" sz="1800" spc="214" strike="noStrike">
                <a:latin typeface="Gill Sans MT"/>
              </a:rPr>
              <a:t>Spring </a:t>
            </a:r>
            <a:r>
              <a:rPr b="0" lang="en-IN" sz="1800" spc="228" strike="noStrike">
                <a:latin typeface="Gill Sans MT"/>
              </a:rPr>
              <a:t>comes </a:t>
            </a:r>
            <a:r>
              <a:rPr b="0" lang="en-IN" sz="1800" spc="154" strike="noStrike">
                <a:latin typeface="Gill Sans MT"/>
              </a:rPr>
              <a:t>with </a:t>
            </a:r>
            <a:r>
              <a:rPr b="0" lang="en-IN" sz="1800" spc="327" strike="noStrike">
                <a:latin typeface="Gill Sans MT"/>
              </a:rPr>
              <a:t>a </a:t>
            </a:r>
            <a:r>
              <a:rPr b="0" lang="en-IN" sz="1800" spc="168" strike="noStrike">
                <a:latin typeface="Gill Sans MT"/>
              </a:rPr>
              <a:t>selection </a:t>
            </a:r>
            <a:r>
              <a:rPr b="0" lang="en-IN" sz="1800" spc="137" strike="noStrike">
                <a:latin typeface="Gill Sans MT"/>
              </a:rPr>
              <a:t>of </a:t>
            </a:r>
            <a:r>
              <a:rPr b="0" lang="en-IN" sz="1800" spc="180" strike="noStrike">
                <a:latin typeface="Gill Sans MT"/>
              </a:rPr>
              <a:t>transaction </a:t>
            </a:r>
            <a:r>
              <a:rPr b="0" lang="en-IN" sz="1800" spc="262" strike="noStrike">
                <a:latin typeface="Gill Sans MT"/>
              </a:rPr>
              <a:t>managers </a:t>
            </a:r>
            <a:r>
              <a:rPr b="0" lang="en-IN" sz="1800" spc="194" strike="noStrike">
                <a:latin typeface="Gill Sans MT"/>
              </a:rPr>
              <a:t>that </a:t>
            </a:r>
            <a:r>
              <a:rPr b="0" lang="en-IN" sz="1800" spc="199" strike="noStrike">
                <a:latin typeface="Gill Sans MT"/>
              </a:rPr>
              <a:t> </a:t>
            </a:r>
            <a:r>
              <a:rPr b="0" lang="en-IN" sz="1800" spc="228" strike="noStrike">
                <a:latin typeface="Gill Sans MT"/>
              </a:rPr>
              <a:t>delegate</a:t>
            </a:r>
            <a:r>
              <a:rPr b="0" lang="en-IN" sz="1800" spc="69" strike="noStrike">
                <a:latin typeface="Gill Sans MT"/>
              </a:rPr>
              <a:t> </a:t>
            </a:r>
            <a:r>
              <a:rPr b="0" lang="en-IN" sz="1800" spc="162" strike="noStrike">
                <a:latin typeface="Gill Sans MT"/>
              </a:rPr>
              <a:t>responsibility</a:t>
            </a:r>
            <a:r>
              <a:rPr b="0" lang="en-IN" sz="1800" spc="72" strike="noStrike">
                <a:latin typeface="Gill Sans MT"/>
              </a:rPr>
              <a:t> </a:t>
            </a:r>
            <a:r>
              <a:rPr b="0" lang="en-IN" sz="1800" spc="103" strike="noStrike">
                <a:latin typeface="Gill Sans MT"/>
              </a:rPr>
              <a:t>for</a:t>
            </a:r>
            <a:r>
              <a:rPr b="0" lang="en-IN" sz="1800" spc="72" strike="noStrike">
                <a:latin typeface="Gill Sans MT"/>
              </a:rPr>
              <a:t> </a:t>
            </a:r>
            <a:r>
              <a:rPr b="0" lang="en-IN" sz="1800" spc="180" strike="noStrike">
                <a:latin typeface="Gill Sans MT"/>
              </a:rPr>
              <a:t>transaction</a:t>
            </a:r>
            <a:r>
              <a:rPr b="0" lang="en-IN" sz="1800" spc="69" strike="noStrike">
                <a:latin typeface="Gill Sans MT"/>
              </a:rPr>
              <a:t> </a:t>
            </a:r>
            <a:r>
              <a:rPr b="0" lang="en-IN" sz="1800" spc="279" strike="noStrike">
                <a:latin typeface="Gill Sans MT"/>
              </a:rPr>
              <a:t>management</a:t>
            </a:r>
            <a:r>
              <a:rPr b="0" lang="en-IN" sz="1800" spc="72" strike="noStrike">
                <a:latin typeface="Gill Sans MT"/>
              </a:rPr>
              <a:t> </a:t>
            </a:r>
            <a:r>
              <a:rPr b="0" lang="en-IN" sz="1800" spc="103" strike="noStrike">
                <a:latin typeface="Gill Sans MT"/>
              </a:rPr>
              <a:t>to</a:t>
            </a:r>
            <a:r>
              <a:rPr b="0" lang="en-IN" sz="1800" spc="72" strike="noStrike">
                <a:latin typeface="Gill Sans MT"/>
              </a:rPr>
              <a:t> </a:t>
            </a:r>
            <a:r>
              <a:rPr b="0" lang="en-IN" sz="1800" spc="327" strike="noStrike">
                <a:latin typeface="Gill Sans MT"/>
              </a:rPr>
              <a:t>a</a:t>
            </a:r>
            <a:r>
              <a:rPr b="0" lang="en-IN" sz="1800" spc="69" strike="noStrike">
                <a:latin typeface="Gill Sans MT"/>
              </a:rPr>
              <a:t> </a:t>
            </a:r>
            <a:r>
              <a:rPr b="0" lang="en-IN" sz="1800" spc="162" strike="noStrike">
                <a:latin typeface="Gill Sans MT"/>
              </a:rPr>
              <a:t>platform- </a:t>
            </a:r>
            <a:r>
              <a:rPr b="0" lang="en-IN" sz="1800" spc="-486" strike="noStrike">
                <a:latin typeface="Gill Sans MT"/>
              </a:rPr>
              <a:t> </a:t>
            </a:r>
            <a:r>
              <a:rPr b="0" lang="en-IN" sz="1800" spc="182" strike="noStrike">
                <a:latin typeface="Gill Sans MT"/>
              </a:rPr>
              <a:t>specific </a:t>
            </a:r>
            <a:r>
              <a:rPr b="0" lang="en-IN" sz="1800" spc="180" strike="noStrike">
                <a:latin typeface="Gill Sans MT"/>
              </a:rPr>
              <a:t>transaction </a:t>
            </a:r>
            <a:r>
              <a:rPr b="0" lang="en-IN" sz="1800" spc="199" strike="noStrike">
                <a:latin typeface="Gill Sans MT"/>
              </a:rPr>
              <a:t>implementation </a:t>
            </a:r>
            <a:r>
              <a:rPr b="0" lang="en-IN" sz="1800" spc="168" strike="noStrike">
                <a:latin typeface="Gill Sans MT"/>
              </a:rPr>
              <a:t>provided </a:t>
            </a:r>
            <a:r>
              <a:rPr b="0" lang="en-IN" sz="1800" spc="253" strike="noStrike">
                <a:latin typeface="Gill Sans MT"/>
              </a:rPr>
              <a:t>by </a:t>
            </a:r>
            <a:r>
              <a:rPr b="0" lang="en-IN" sz="1800" spc="154" strike="noStrike">
                <a:latin typeface="Gill Sans MT"/>
              </a:rPr>
              <a:t>either </a:t>
            </a:r>
            <a:r>
              <a:rPr b="0" lang="en-IN" sz="1800" spc="-12" strike="noStrike">
                <a:latin typeface="Gill Sans MT"/>
              </a:rPr>
              <a:t>JTA </a:t>
            </a:r>
            <a:r>
              <a:rPr b="0" lang="en-IN" sz="1800" spc="63" strike="noStrike">
                <a:latin typeface="Gill Sans MT"/>
              </a:rPr>
              <a:t>or </a:t>
            </a:r>
            <a:r>
              <a:rPr b="0" lang="en-IN" sz="1800" spc="188" strike="noStrike">
                <a:latin typeface="Gill Sans MT"/>
              </a:rPr>
              <a:t>the </a:t>
            </a:r>
            <a:r>
              <a:rPr b="0" lang="en-IN" sz="1800" spc="194" strike="noStrike">
                <a:latin typeface="Gill Sans MT"/>
              </a:rPr>
              <a:t> </a:t>
            </a:r>
            <a:r>
              <a:rPr b="0" lang="en-IN" sz="1800" spc="188" strike="noStrike">
                <a:latin typeface="Gill Sans MT"/>
              </a:rPr>
              <a:t>persistence</a:t>
            </a:r>
            <a:r>
              <a:rPr b="0" lang="en-IN" sz="1800" spc="63" strike="noStrike">
                <a:latin typeface="Gill Sans MT"/>
              </a:rPr>
              <a:t> </a:t>
            </a:r>
            <a:r>
              <a:rPr b="0" lang="en-IN" sz="1800" spc="242" strike="noStrike">
                <a:latin typeface="Gill Sans MT"/>
              </a:rPr>
              <a:t>mechanism.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01"/>
              </a:spcBef>
            </a:pPr>
            <a:r>
              <a:rPr b="0" lang="en-IN" sz="1800" spc="248" strike="noStrike">
                <a:latin typeface="Gill Sans MT"/>
              </a:rPr>
              <a:t>Each</a:t>
            </a:r>
            <a:r>
              <a:rPr b="0" lang="en-IN" sz="1800" spc="69" strike="noStrike">
                <a:latin typeface="Gill Sans MT"/>
              </a:rPr>
              <a:t> </a:t>
            </a:r>
            <a:r>
              <a:rPr b="0" lang="en-IN" sz="1800" spc="143" strike="noStrike">
                <a:latin typeface="Gill Sans MT"/>
              </a:rPr>
              <a:t>of</a:t>
            </a:r>
            <a:r>
              <a:rPr b="0" lang="en-IN" sz="1800" spc="72" strike="noStrike">
                <a:latin typeface="Gill Sans MT"/>
              </a:rPr>
              <a:t> </a:t>
            </a:r>
            <a:r>
              <a:rPr b="0" lang="en-IN" sz="1800" spc="208" strike="noStrike">
                <a:latin typeface="Gill Sans MT"/>
              </a:rPr>
              <a:t>these</a:t>
            </a:r>
            <a:r>
              <a:rPr b="0" lang="en-IN" sz="1800" spc="72" strike="noStrike">
                <a:latin typeface="Gill Sans MT"/>
              </a:rPr>
              <a:t> </a:t>
            </a:r>
            <a:r>
              <a:rPr b="0" lang="en-IN" sz="1800" spc="180" strike="noStrike">
                <a:latin typeface="Gill Sans MT"/>
              </a:rPr>
              <a:t>transaction</a:t>
            </a:r>
            <a:r>
              <a:rPr b="0" lang="en-IN" sz="1800" spc="72" strike="noStrike">
                <a:latin typeface="Gill Sans MT"/>
              </a:rPr>
              <a:t> </a:t>
            </a:r>
            <a:r>
              <a:rPr b="0" lang="en-IN" sz="1800" spc="262" strike="noStrike">
                <a:latin typeface="Gill Sans MT"/>
              </a:rPr>
              <a:t>managers</a:t>
            </a:r>
            <a:r>
              <a:rPr b="0" lang="en-IN" sz="1800" spc="72" strike="noStrike">
                <a:latin typeface="Gill Sans MT"/>
              </a:rPr>
              <a:t> </a:t>
            </a:r>
            <a:r>
              <a:rPr b="0" lang="en-IN" sz="1800" spc="214" strike="noStrike">
                <a:latin typeface="Gill Sans MT"/>
              </a:rPr>
              <a:t>acts</a:t>
            </a:r>
            <a:r>
              <a:rPr b="0" lang="en-IN" sz="1800" spc="72" strike="noStrike">
                <a:latin typeface="Gill Sans MT"/>
              </a:rPr>
              <a:t> </a:t>
            </a:r>
            <a:r>
              <a:rPr b="0" lang="en-IN" sz="1800" spc="284" strike="noStrike">
                <a:latin typeface="Gill Sans MT"/>
              </a:rPr>
              <a:t>as</a:t>
            </a:r>
            <a:r>
              <a:rPr b="0" lang="en-IN" sz="1800" spc="72" strike="noStrike">
                <a:latin typeface="Gill Sans MT"/>
              </a:rPr>
              <a:t> </a:t>
            </a:r>
            <a:r>
              <a:rPr b="0" lang="en-IN" sz="1800" spc="327" strike="noStrike">
                <a:latin typeface="Gill Sans MT"/>
              </a:rPr>
              <a:t>a</a:t>
            </a:r>
            <a:r>
              <a:rPr b="0" lang="en-IN" sz="1800" spc="77" strike="noStrike">
                <a:latin typeface="Gill Sans MT"/>
              </a:rPr>
              <a:t> </a:t>
            </a:r>
            <a:r>
              <a:rPr b="0" lang="en-IN" sz="1800" spc="248" strike="noStrike">
                <a:latin typeface="Gill Sans MT"/>
              </a:rPr>
              <a:t>facade</a:t>
            </a:r>
            <a:r>
              <a:rPr b="0" lang="en-IN" sz="1800" spc="72" strike="noStrike">
                <a:latin typeface="Gill Sans MT"/>
              </a:rPr>
              <a:t> </a:t>
            </a:r>
            <a:r>
              <a:rPr b="0" lang="en-IN" sz="1800" spc="103" strike="noStrike">
                <a:latin typeface="Gill Sans MT"/>
              </a:rPr>
              <a:t>to</a:t>
            </a:r>
            <a:r>
              <a:rPr b="0" lang="en-IN" sz="1800" spc="72" strike="noStrike">
                <a:latin typeface="Gill Sans MT"/>
              </a:rPr>
              <a:t> </a:t>
            </a:r>
            <a:r>
              <a:rPr b="0" lang="en-IN" sz="1800" spc="327" strike="noStrike">
                <a:latin typeface="Gill Sans MT"/>
              </a:rPr>
              <a:t>a</a:t>
            </a:r>
            <a:r>
              <a:rPr b="0" lang="en-IN" sz="1800" spc="72" strike="noStrike">
                <a:latin typeface="Gill Sans MT"/>
              </a:rPr>
              <a:t> </a:t>
            </a:r>
            <a:r>
              <a:rPr b="0" lang="en-IN" sz="1800" spc="162" strike="noStrike">
                <a:latin typeface="Gill Sans MT"/>
              </a:rPr>
              <a:t>platform- </a:t>
            </a:r>
            <a:r>
              <a:rPr b="0" lang="en-IN" sz="1800" spc="-486" strike="noStrike">
                <a:latin typeface="Gill Sans MT"/>
              </a:rPr>
              <a:t> </a:t>
            </a:r>
            <a:r>
              <a:rPr b="0" lang="en-IN" sz="1800" spc="182" strike="noStrike">
                <a:latin typeface="Gill Sans MT"/>
              </a:rPr>
              <a:t>specific</a:t>
            </a:r>
            <a:r>
              <a:rPr b="0" lang="en-IN" sz="1800" spc="58" strike="noStrike">
                <a:latin typeface="Gill Sans MT"/>
              </a:rPr>
              <a:t> </a:t>
            </a:r>
            <a:r>
              <a:rPr b="0" lang="en-IN" sz="1800" spc="180" strike="noStrike">
                <a:latin typeface="Gill Sans MT"/>
              </a:rPr>
              <a:t>transaction</a:t>
            </a:r>
            <a:r>
              <a:rPr b="0" lang="en-IN" sz="1800" spc="69" strike="noStrike">
                <a:latin typeface="Gill Sans MT"/>
              </a:rPr>
              <a:t> </a:t>
            </a:r>
            <a:r>
              <a:rPr b="0" lang="en-IN" sz="1800" spc="199" strike="noStrike">
                <a:latin typeface="Gill Sans MT"/>
              </a:rPr>
              <a:t>implementation.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589320" y="1328400"/>
            <a:ext cx="15444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en-IN" sz="1350" spc="-171" strike="noStrike">
                <a:solidFill>
                  <a:srgbClr val="717ba2"/>
                </a:solidFill>
                <a:latin typeface="Lucida Sans Unicode"/>
              </a:rPr>
              <a:t>▶</a:t>
            </a:r>
            <a:endParaRPr b="0" lang="en-IN" sz="1350" spc="-1" strike="noStrike">
              <a:latin typeface="Arial"/>
            </a:endParaRPr>
          </a:p>
        </p:txBody>
      </p:sp>
      <p:sp>
        <p:nvSpPr>
          <p:cNvPr id="297" name="CustomShape 5"/>
          <p:cNvSpPr/>
          <p:nvPr/>
        </p:nvSpPr>
        <p:spPr>
          <a:xfrm>
            <a:off x="589320" y="2298600"/>
            <a:ext cx="154440" cy="2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en-IN" sz="1350" spc="-171" strike="noStrike">
                <a:solidFill>
                  <a:srgbClr val="717ba2"/>
                </a:solidFill>
                <a:latin typeface="Lucida Sans Unicode"/>
              </a:rPr>
              <a:t>▶</a:t>
            </a:r>
            <a:endParaRPr b="0" lang="en-IN" sz="1350" spc="-1" strike="noStrike">
              <a:latin typeface="Arial"/>
            </a:endParaRPr>
          </a:p>
        </p:txBody>
      </p:sp>
      <p:pic>
        <p:nvPicPr>
          <p:cNvPr id="298" name="object 7_0" descr=""/>
          <p:cNvPicPr/>
          <p:nvPr/>
        </p:nvPicPr>
        <p:blipFill>
          <a:blip r:embed="rId1"/>
          <a:stretch/>
        </p:blipFill>
        <p:spPr>
          <a:xfrm>
            <a:off x="1260360" y="2598480"/>
            <a:ext cx="6539760" cy="2642760"/>
          </a:xfrm>
          <a:prstGeom prst="rect">
            <a:avLst/>
          </a:prstGeom>
          <a:ln>
            <a:noFill/>
          </a:ln>
        </p:spPr>
      </p:pic>
      <p:sp>
        <p:nvSpPr>
          <p:cNvPr id="299" name="CustomShape 6"/>
          <p:cNvSpPr/>
          <p:nvPr/>
        </p:nvSpPr>
        <p:spPr>
          <a:xfrm>
            <a:off x="4389120" y="5293440"/>
            <a:ext cx="258480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en-IN" sz="1400" spc="162" strike="noStrike" u="sng">
                <a:solidFill>
                  <a:srgbClr val="454552"/>
                </a:solidFill>
                <a:uFillTx/>
                <a:latin typeface="Gill Sans MT"/>
                <a:hlinkClick r:id="rId2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489960" y="510480"/>
            <a:ext cx="9100800" cy="959400"/>
          </a:xfrm>
          <a:prstGeom prst="rect">
            <a:avLst/>
          </a:prstGeom>
          <a:noFill/>
          <a:ln>
            <a:noFill/>
          </a:ln>
        </p:spPr>
        <p:txBody>
          <a:bodyPr lIns="0" rIns="0" tIns="15120" bIns="0">
            <a:noAutofit/>
          </a:bodyPr>
          <a:p>
            <a:pPr marL="12600">
              <a:lnSpc>
                <a:spcPct val="100000"/>
              </a:lnSpc>
              <a:spcBef>
                <a:spcPts val="119"/>
              </a:spcBef>
              <a:tabLst>
                <a:tab algn="l" pos="8239680"/>
              </a:tabLst>
            </a:pPr>
            <a:r>
              <a:rPr b="0" lang="en-IN" sz="3050" spc="-55" strike="noStrike" u="dash">
                <a:solidFill>
                  <a:srgbClr val="454552"/>
                </a:solidFill>
                <a:uFillTx/>
                <a:latin typeface="Times New Roman"/>
              </a:rPr>
              <a:t> </a:t>
            </a:r>
            <a:r>
              <a:rPr b="0" lang="en-IN" sz="3050" spc="372" strike="noStrike" u="dash">
                <a:solidFill>
                  <a:srgbClr val="454552"/>
                </a:solidFill>
                <a:uFillTx/>
                <a:latin typeface="Gill Sans MT"/>
              </a:rPr>
              <a:t>Spring</a:t>
            </a:r>
            <a:r>
              <a:rPr b="0" lang="en-IN" sz="3050" spc="111" strike="noStrike" u="dash">
                <a:solidFill>
                  <a:srgbClr val="454552"/>
                </a:solidFill>
                <a:uFillTx/>
                <a:latin typeface="Gill Sans MT"/>
              </a:rPr>
              <a:t> </a:t>
            </a:r>
            <a:r>
              <a:rPr b="0" lang="en-IN" sz="3050" spc="324" strike="noStrike" u="dash">
                <a:solidFill>
                  <a:srgbClr val="454552"/>
                </a:solidFill>
                <a:uFillTx/>
                <a:latin typeface="Gill Sans MT"/>
              </a:rPr>
              <a:t>supported</a:t>
            </a:r>
            <a:r>
              <a:rPr b="0" lang="en-IN" sz="3050" spc="109" strike="noStrike" u="dash">
                <a:solidFill>
                  <a:srgbClr val="454552"/>
                </a:solidFill>
                <a:uFillTx/>
                <a:latin typeface="Gill Sans MT"/>
              </a:rPr>
              <a:t> </a:t>
            </a:r>
            <a:r>
              <a:rPr b="0" lang="en-IN" sz="3050" spc="318" strike="noStrike" u="dash">
                <a:solidFill>
                  <a:srgbClr val="454552"/>
                </a:solidFill>
                <a:uFillTx/>
                <a:latin typeface="Gill Sans MT"/>
              </a:rPr>
              <a:t>transaction</a:t>
            </a:r>
            <a:r>
              <a:rPr b="0" lang="en-IN" sz="3050" spc="117" strike="noStrike" u="dash">
                <a:solidFill>
                  <a:srgbClr val="454552"/>
                </a:solidFill>
                <a:uFillTx/>
                <a:latin typeface="Gill Sans MT"/>
              </a:rPr>
              <a:t> </a:t>
            </a:r>
            <a:r>
              <a:rPr b="0" lang="en-IN" sz="3050" spc="463" strike="noStrike" u="dash">
                <a:solidFill>
                  <a:srgbClr val="454552"/>
                </a:solidFill>
                <a:uFillTx/>
                <a:latin typeface="Gill Sans MT"/>
              </a:rPr>
              <a:t>managers</a:t>
            </a:r>
            <a:r>
              <a:rPr b="0" lang="en-IN" sz="3050" spc="463" strike="noStrike" u="dash">
                <a:solidFill>
                  <a:srgbClr val="454552"/>
                </a:solidFill>
                <a:uFillTx/>
                <a:latin typeface="Gill Sans MT"/>
              </a:rPr>
              <a:t>	</a:t>
            </a:r>
            <a:endParaRPr b="0" lang="en-IN" sz="3050" spc="-1" strike="noStrike">
              <a:latin typeface="Calibri"/>
            </a:endParaRPr>
          </a:p>
        </p:txBody>
      </p:sp>
      <p:pic>
        <p:nvPicPr>
          <p:cNvPr id="301" name="object 3_4" descr=""/>
          <p:cNvPicPr/>
          <p:nvPr/>
        </p:nvPicPr>
        <p:blipFill>
          <a:blip r:embed="rId1"/>
          <a:stretch/>
        </p:blipFill>
        <p:spPr>
          <a:xfrm>
            <a:off x="993600" y="1167120"/>
            <a:ext cx="7497720" cy="3809520"/>
          </a:xfrm>
          <a:prstGeom prst="rect">
            <a:avLst/>
          </a:prstGeom>
          <a:ln>
            <a:noFill/>
          </a:ln>
        </p:spPr>
      </p:pic>
      <p:sp>
        <p:nvSpPr>
          <p:cNvPr id="302" name="CustomShape 2"/>
          <p:cNvSpPr/>
          <p:nvPr/>
        </p:nvSpPr>
        <p:spPr>
          <a:xfrm>
            <a:off x="4389120" y="5293440"/>
            <a:ext cx="258480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en-IN" sz="1400" spc="162" strike="noStrike" u="sng">
                <a:solidFill>
                  <a:srgbClr val="454552"/>
                </a:solidFill>
                <a:uFillTx/>
                <a:latin typeface="Gill Sans MT"/>
                <a:hlinkClick r:id="rId2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489960" y="494640"/>
            <a:ext cx="9100800" cy="9572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8239680"/>
              </a:tabLst>
            </a:pPr>
            <a:r>
              <a:rPr b="0" lang="en-IN" sz="3200" spc="-97" strike="noStrike" u="dash">
                <a:solidFill>
                  <a:srgbClr val="454552"/>
                </a:solidFill>
                <a:uFillTx/>
                <a:latin typeface="Times New Roman"/>
              </a:rPr>
              <a:t> </a:t>
            </a:r>
            <a:r>
              <a:rPr b="0" lang="en-IN" sz="3200" spc="123" strike="noStrike" u="dash">
                <a:solidFill>
                  <a:srgbClr val="454552"/>
                </a:solidFill>
                <a:uFillTx/>
                <a:latin typeface="Gill Sans MT"/>
              </a:rPr>
              <a:t>JDBC</a:t>
            </a:r>
            <a:r>
              <a:rPr b="0" lang="en-IN" sz="3200" spc="49" strike="noStrike" u="dash">
                <a:solidFill>
                  <a:srgbClr val="454552"/>
                </a:solidFill>
                <a:uFillTx/>
                <a:latin typeface="Gill Sans MT"/>
              </a:rPr>
              <a:t> </a:t>
            </a:r>
            <a:r>
              <a:rPr b="0" lang="en-IN" sz="3200" spc="267" strike="noStrike" u="dash">
                <a:solidFill>
                  <a:srgbClr val="454552"/>
                </a:solidFill>
                <a:uFillTx/>
                <a:latin typeface="Gill Sans MT"/>
              </a:rPr>
              <a:t>Transaction</a:t>
            </a:r>
            <a:r>
              <a:rPr b="0" lang="en-IN" sz="3200" spc="267" strike="noStrike" u="dash">
                <a:solidFill>
                  <a:srgbClr val="454552"/>
                </a:solidFill>
                <a:uFillTx/>
                <a:latin typeface="Gill Sans MT"/>
              </a:rPr>
              <a:t>	</a:t>
            </a:r>
            <a:endParaRPr b="0" lang="en-IN" sz="3200" spc="-1" strike="noStrike">
              <a:latin typeface="Calibri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589320" y="1038240"/>
            <a:ext cx="126000" cy="17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IN" sz="1050" spc="-140" strike="noStrike">
                <a:solidFill>
                  <a:srgbClr val="717ba2"/>
                </a:solidFill>
                <a:latin typeface="Lucida Sans Unicode"/>
              </a:rPr>
              <a:t>▶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891720" y="1035360"/>
            <a:ext cx="851148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400" spc="103" strike="noStrike">
                <a:latin typeface="Gill Sans MT"/>
              </a:rPr>
              <a:t>If</a:t>
            </a:r>
            <a:r>
              <a:rPr b="0" lang="en-IN" sz="1400" spc="49" strike="noStrike">
                <a:latin typeface="Gill Sans MT"/>
              </a:rPr>
              <a:t> </a:t>
            </a:r>
            <a:r>
              <a:rPr b="0" lang="en-IN" sz="1400" spc="162" strike="noStrike">
                <a:latin typeface="Gill Sans MT"/>
              </a:rPr>
              <a:t>we</a:t>
            </a:r>
            <a:r>
              <a:rPr b="0" lang="en-IN" sz="1400" spc="52" strike="noStrike">
                <a:latin typeface="Gill Sans MT"/>
              </a:rPr>
              <a:t> </a:t>
            </a:r>
            <a:r>
              <a:rPr b="0" lang="en-IN" sz="1400" spc="148" strike="noStrike">
                <a:latin typeface="Gill Sans MT"/>
              </a:rPr>
              <a:t>are</a:t>
            </a:r>
            <a:r>
              <a:rPr b="0" lang="en-IN" sz="1400" spc="58" strike="noStrike">
                <a:latin typeface="Gill Sans MT"/>
              </a:rPr>
              <a:t> </a:t>
            </a:r>
            <a:r>
              <a:rPr b="0" lang="en-IN" sz="1400" spc="182" strike="noStrike">
                <a:latin typeface="Gill Sans MT"/>
              </a:rPr>
              <a:t>using</a:t>
            </a:r>
            <a:r>
              <a:rPr b="0" lang="en-IN" sz="1400" spc="63" strike="noStrike">
                <a:latin typeface="Gill Sans MT"/>
              </a:rPr>
              <a:t> </a:t>
            </a:r>
            <a:r>
              <a:rPr b="0" lang="en-IN" sz="1400" spc="69" strike="noStrike">
                <a:latin typeface="Gill Sans MT"/>
              </a:rPr>
              <a:t>JDBC,</a:t>
            </a:r>
            <a:r>
              <a:rPr b="0" lang="en-IN" sz="1400" spc="58" strike="noStrike">
                <a:latin typeface="Gill Sans MT"/>
              </a:rPr>
              <a:t> </a:t>
            </a:r>
            <a:r>
              <a:rPr b="0" lang="en-IN" sz="1400" spc="157" strike="noStrike">
                <a:latin typeface="Gill Sans MT"/>
              </a:rPr>
              <a:t>springs</a:t>
            </a:r>
            <a:r>
              <a:rPr b="0" lang="en-IN" sz="1400" spc="58" strike="noStrike">
                <a:latin typeface="Gill Sans MT"/>
              </a:rPr>
              <a:t> </a:t>
            </a:r>
            <a:r>
              <a:rPr b="0" lang="en-IN" sz="1400" spc="143" strike="noStrike">
                <a:latin typeface="Gill Sans MT"/>
              </a:rPr>
              <a:t>DataSourceTransactionManager</a:t>
            </a:r>
            <a:r>
              <a:rPr b="0" lang="en-IN" sz="1400" spc="58" strike="noStrike">
                <a:latin typeface="Gill Sans MT"/>
              </a:rPr>
              <a:t> </a:t>
            </a:r>
            <a:r>
              <a:rPr b="0" lang="en-IN" sz="1400" spc="97" strike="noStrike">
                <a:latin typeface="Gill Sans MT"/>
              </a:rPr>
              <a:t>will</a:t>
            </a:r>
            <a:r>
              <a:rPr b="0" lang="en-IN" sz="1400" spc="58" strike="noStrike">
                <a:latin typeface="Gill Sans MT"/>
              </a:rPr>
              <a:t> </a:t>
            </a:r>
            <a:r>
              <a:rPr b="0" lang="en-IN" sz="1400" spc="180" strike="noStrike">
                <a:latin typeface="Gill Sans MT"/>
              </a:rPr>
              <a:t>handle</a:t>
            </a:r>
            <a:r>
              <a:rPr b="0" lang="en-IN" sz="1400" spc="58" strike="noStrike">
                <a:latin typeface="Gill Sans MT"/>
              </a:rPr>
              <a:t> </a:t>
            </a:r>
            <a:r>
              <a:rPr b="0" lang="en-IN" sz="1400" spc="143" strike="noStrike">
                <a:latin typeface="Gill Sans MT"/>
              </a:rPr>
              <a:t>transactional </a:t>
            </a:r>
            <a:r>
              <a:rPr b="0" lang="en-IN" sz="1400" spc="-372" strike="noStrike">
                <a:latin typeface="Gill Sans MT"/>
              </a:rPr>
              <a:t> </a:t>
            </a:r>
            <a:r>
              <a:rPr b="0" lang="en-IN" sz="1400" spc="154" strike="noStrike">
                <a:latin typeface="Gill Sans MT"/>
              </a:rPr>
              <a:t>boundaries</a:t>
            </a:r>
            <a:r>
              <a:rPr b="0" lang="en-IN" sz="1400" spc="52" strike="noStrike">
                <a:latin typeface="Gill Sans MT"/>
              </a:rPr>
              <a:t> </a:t>
            </a:r>
            <a:r>
              <a:rPr b="0" lang="en-IN" sz="1400" spc="77" strike="noStrike">
                <a:latin typeface="Gill Sans MT"/>
              </a:rPr>
              <a:t>for</a:t>
            </a:r>
            <a:r>
              <a:rPr b="0" lang="en-IN" sz="1400" spc="49" strike="noStrike">
                <a:latin typeface="Gill Sans MT"/>
              </a:rPr>
              <a:t> </a:t>
            </a:r>
            <a:r>
              <a:rPr b="0" lang="en-IN" sz="1400" spc="162" strike="noStrike">
                <a:latin typeface="Gill Sans MT"/>
              </a:rPr>
              <a:t>us.</a:t>
            </a:r>
            <a:endParaRPr b="0" lang="en-IN" sz="1400" spc="-1" strike="noStrike">
              <a:latin typeface="Arial"/>
            </a:endParaRPr>
          </a:p>
          <a:p>
            <a:pPr marL="12600" indent="55800">
              <a:lnSpc>
                <a:spcPct val="100000"/>
              </a:lnSpc>
              <a:spcBef>
                <a:spcPts val="604"/>
              </a:spcBef>
              <a:tabLst>
                <a:tab algn="l" pos="0"/>
              </a:tabLst>
            </a:pPr>
            <a:r>
              <a:rPr b="0" lang="en-IN" sz="1400" spc="-72" strike="noStrike">
                <a:latin typeface="Gill Sans MT"/>
              </a:rPr>
              <a:t>To</a:t>
            </a:r>
            <a:r>
              <a:rPr b="0" lang="en-IN" sz="1400" spc="63" strike="noStrike">
                <a:latin typeface="Gill Sans MT"/>
              </a:rPr>
              <a:t> </a:t>
            </a:r>
            <a:r>
              <a:rPr b="0" lang="en-IN" sz="1400" spc="182" strike="noStrike">
                <a:latin typeface="Gill Sans MT"/>
              </a:rPr>
              <a:t>use</a:t>
            </a:r>
            <a:r>
              <a:rPr b="0" lang="en-IN" sz="1400" spc="58" strike="noStrike">
                <a:latin typeface="Gill Sans MT"/>
              </a:rPr>
              <a:t> </a:t>
            </a:r>
            <a:r>
              <a:rPr b="0" lang="en-IN" sz="1400" spc="143" strike="noStrike">
                <a:latin typeface="Gill Sans MT"/>
              </a:rPr>
              <a:t>DataSourceTransactionManager,</a:t>
            </a:r>
            <a:r>
              <a:rPr b="0" lang="en-IN" sz="1400" spc="514" strike="noStrike">
                <a:latin typeface="Gill Sans MT"/>
              </a:rPr>
              <a:t> </a:t>
            </a:r>
            <a:r>
              <a:rPr b="0" lang="en-IN" sz="1400" spc="97" strike="noStrike">
                <a:latin typeface="Gill Sans MT"/>
              </a:rPr>
              <a:t>wire</a:t>
            </a:r>
            <a:r>
              <a:rPr b="0" lang="en-IN" sz="1400" spc="58" strike="noStrike">
                <a:latin typeface="Gill Sans MT"/>
              </a:rPr>
              <a:t> </a:t>
            </a:r>
            <a:r>
              <a:rPr b="0" lang="en-IN" sz="1400" spc="83" strike="noStrike">
                <a:latin typeface="Gill Sans MT"/>
              </a:rPr>
              <a:t>it</a:t>
            </a:r>
            <a:r>
              <a:rPr b="0" lang="en-IN" sz="1400" spc="63" strike="noStrike">
                <a:latin typeface="Gill Sans MT"/>
              </a:rPr>
              <a:t> </a:t>
            </a:r>
            <a:r>
              <a:rPr b="0" lang="en-IN" sz="1400" spc="103" strike="noStrike">
                <a:latin typeface="Gill Sans MT"/>
              </a:rPr>
              <a:t>into</a:t>
            </a:r>
            <a:r>
              <a:rPr b="0" lang="en-IN" sz="1400" spc="63" strike="noStrike">
                <a:latin typeface="Gill Sans MT"/>
              </a:rPr>
              <a:t> </a:t>
            </a:r>
            <a:r>
              <a:rPr b="0" lang="en-IN" sz="1400" spc="123" strike="noStrike">
                <a:latin typeface="Gill Sans MT"/>
              </a:rPr>
              <a:t>your</a:t>
            </a:r>
            <a:r>
              <a:rPr b="0" lang="en-IN" sz="1400" spc="52" strike="noStrike">
                <a:latin typeface="Gill Sans MT"/>
              </a:rPr>
              <a:t> </a:t>
            </a:r>
            <a:r>
              <a:rPr b="0" lang="en-IN" sz="1400" spc="148" strike="noStrike">
                <a:latin typeface="Gill Sans MT"/>
              </a:rPr>
              <a:t>application’s</a:t>
            </a:r>
            <a:r>
              <a:rPr b="0" lang="en-IN" sz="1400" spc="63" strike="noStrike">
                <a:latin typeface="Gill Sans MT"/>
              </a:rPr>
              <a:t> </a:t>
            </a:r>
            <a:r>
              <a:rPr b="0" lang="en-IN" sz="1400" spc="117" strike="noStrike">
                <a:latin typeface="Gill Sans MT"/>
              </a:rPr>
              <a:t>context </a:t>
            </a:r>
            <a:r>
              <a:rPr b="0" lang="en-IN" sz="1400" spc="-375" strike="noStrike">
                <a:latin typeface="Gill Sans MT"/>
              </a:rPr>
              <a:t> </a:t>
            </a:r>
            <a:r>
              <a:rPr b="0" lang="en-IN" sz="1400" spc="128" strike="noStrike">
                <a:latin typeface="Gill Sans MT"/>
              </a:rPr>
              <a:t>definition</a:t>
            </a:r>
            <a:r>
              <a:rPr b="0" lang="en-IN" sz="1400" spc="43" strike="noStrike">
                <a:latin typeface="Gill Sans MT"/>
              </a:rPr>
              <a:t> </a:t>
            </a:r>
            <a:r>
              <a:rPr b="0" lang="en-IN" sz="1400" spc="182" strike="noStrike">
                <a:latin typeface="Gill Sans MT"/>
              </a:rPr>
              <a:t>using</a:t>
            </a:r>
            <a:r>
              <a:rPr b="0" lang="en-IN" sz="1400" spc="49" strike="noStrike">
                <a:latin typeface="Gill Sans MT"/>
              </a:rPr>
              <a:t> </a:t>
            </a:r>
            <a:r>
              <a:rPr b="0" lang="en-IN" sz="1400" spc="148" strike="noStrike">
                <a:latin typeface="Gill Sans MT"/>
              </a:rPr>
              <a:t>the</a:t>
            </a:r>
            <a:r>
              <a:rPr b="0" lang="en-IN" sz="1400" spc="52" strike="noStrike">
                <a:latin typeface="Gill Sans MT"/>
              </a:rPr>
              <a:t> </a:t>
            </a:r>
            <a:r>
              <a:rPr b="0" lang="en-IN" sz="1400" spc="128" strike="noStrike">
                <a:latin typeface="Gill Sans MT"/>
              </a:rPr>
              <a:t>following</a:t>
            </a:r>
            <a:r>
              <a:rPr b="0" lang="en-IN" sz="1400" spc="49" strike="noStrike">
                <a:latin typeface="Gill Sans MT"/>
              </a:rPr>
              <a:t> </a:t>
            </a:r>
            <a:r>
              <a:rPr b="0" lang="en-IN" sz="1400" spc="52" strike="noStrike">
                <a:latin typeface="Gill Sans MT"/>
              </a:rPr>
              <a:t>XML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589320" y="1455480"/>
            <a:ext cx="126000" cy="17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IN" sz="1050" spc="-140" strike="noStrike">
                <a:solidFill>
                  <a:srgbClr val="717ba2"/>
                </a:solidFill>
                <a:latin typeface="Lucida Sans Unicode"/>
              </a:rPr>
              <a:t>▶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307" name="CustomShape 5"/>
          <p:cNvSpPr/>
          <p:nvPr/>
        </p:nvSpPr>
        <p:spPr>
          <a:xfrm>
            <a:off x="589320" y="3312000"/>
            <a:ext cx="126000" cy="17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IN" sz="1050" spc="-140" strike="noStrike">
                <a:solidFill>
                  <a:srgbClr val="717ba2"/>
                </a:solidFill>
                <a:latin typeface="Lucida Sans Unicode"/>
              </a:rPr>
              <a:t>▶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308" name="CustomShape 6"/>
          <p:cNvSpPr/>
          <p:nvPr/>
        </p:nvSpPr>
        <p:spPr>
          <a:xfrm>
            <a:off x="891720" y="3308040"/>
            <a:ext cx="8552880" cy="115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400" spc="162" strike="noStrike">
                <a:latin typeface="Gill Sans MT"/>
              </a:rPr>
              <a:t>Behind</a:t>
            </a:r>
            <a:r>
              <a:rPr b="0" lang="en-IN" sz="1400" spc="58" strike="noStrike">
                <a:latin typeface="Gill Sans MT"/>
              </a:rPr>
              <a:t> </a:t>
            </a:r>
            <a:r>
              <a:rPr b="0" lang="en-IN" sz="1400" spc="148" strike="noStrike">
                <a:latin typeface="Gill Sans MT"/>
              </a:rPr>
              <a:t>the</a:t>
            </a:r>
            <a:r>
              <a:rPr b="0" lang="en-IN" sz="1400" spc="52" strike="noStrike">
                <a:latin typeface="Gill Sans MT"/>
              </a:rPr>
              <a:t> </a:t>
            </a:r>
            <a:r>
              <a:rPr b="0" lang="en-IN" sz="1400" spc="174" strike="noStrike">
                <a:latin typeface="Gill Sans MT"/>
              </a:rPr>
              <a:t>scenes,</a:t>
            </a:r>
            <a:r>
              <a:rPr b="0" lang="en-IN" sz="1400" spc="63" strike="noStrike">
                <a:latin typeface="Gill Sans MT"/>
              </a:rPr>
              <a:t> </a:t>
            </a:r>
            <a:r>
              <a:rPr b="0" lang="en-IN" sz="1400" spc="143" strike="noStrike">
                <a:latin typeface="Gill Sans MT"/>
              </a:rPr>
              <a:t>DataSourceTransactionManager</a:t>
            </a:r>
            <a:r>
              <a:rPr b="0" lang="en-IN" sz="1400" spc="49" strike="noStrike">
                <a:latin typeface="Gill Sans MT"/>
              </a:rPr>
              <a:t> </a:t>
            </a:r>
            <a:r>
              <a:rPr b="0" lang="en-IN" sz="1400" spc="233" strike="noStrike">
                <a:latin typeface="Gill Sans MT"/>
              </a:rPr>
              <a:t>manages</a:t>
            </a:r>
            <a:r>
              <a:rPr b="0" lang="en-IN" sz="1400" spc="63" strike="noStrike">
                <a:latin typeface="Gill Sans MT"/>
              </a:rPr>
              <a:t> </a:t>
            </a:r>
            <a:r>
              <a:rPr b="0" lang="en-IN" sz="1400" spc="143" strike="noStrike">
                <a:latin typeface="Gill Sans MT"/>
              </a:rPr>
              <a:t>transactions</a:t>
            </a:r>
            <a:r>
              <a:rPr b="0" lang="en-IN" sz="1400" spc="69" strike="noStrike">
                <a:latin typeface="Gill Sans MT"/>
              </a:rPr>
              <a:t> </a:t>
            </a:r>
            <a:r>
              <a:rPr b="0" lang="en-IN" sz="1400" spc="194" strike="noStrike">
                <a:latin typeface="Gill Sans MT"/>
              </a:rPr>
              <a:t>by</a:t>
            </a:r>
            <a:r>
              <a:rPr b="0" lang="en-IN" sz="1400" spc="63" strike="noStrike">
                <a:latin typeface="Gill Sans MT"/>
              </a:rPr>
              <a:t> </a:t>
            </a:r>
            <a:r>
              <a:rPr b="0" lang="en-IN" sz="1400" spc="202" strike="noStrike">
                <a:latin typeface="Gill Sans MT"/>
              </a:rPr>
              <a:t>making </a:t>
            </a:r>
            <a:r>
              <a:rPr b="0" lang="en-IN" sz="1400" spc="-375" strike="noStrike">
                <a:latin typeface="Gill Sans MT"/>
              </a:rPr>
              <a:t> </a:t>
            </a:r>
            <a:r>
              <a:rPr b="0" lang="en-IN" sz="1400" spc="154" strike="noStrike">
                <a:latin typeface="Gill Sans MT"/>
              </a:rPr>
              <a:t>calls</a:t>
            </a:r>
            <a:r>
              <a:rPr b="0" lang="en-IN" sz="1400" spc="52" strike="noStrike">
                <a:latin typeface="Gill Sans MT"/>
              </a:rPr>
              <a:t> </a:t>
            </a:r>
            <a:r>
              <a:rPr b="0" lang="en-IN" sz="1400" spc="134" strike="noStrike">
                <a:latin typeface="Gill Sans MT"/>
              </a:rPr>
              <a:t>on</a:t>
            </a:r>
            <a:r>
              <a:rPr b="0" lang="en-IN" sz="1400" spc="58" strike="noStrike">
                <a:latin typeface="Gill Sans MT"/>
              </a:rPr>
              <a:t> </a:t>
            </a:r>
            <a:r>
              <a:rPr b="0" lang="en-IN" sz="1400" spc="148" strike="noStrike">
                <a:latin typeface="Gill Sans MT"/>
              </a:rPr>
              <a:t>the</a:t>
            </a:r>
            <a:r>
              <a:rPr b="0" lang="en-IN" sz="1400" spc="43" strike="noStrike">
                <a:latin typeface="Gill Sans MT"/>
              </a:rPr>
              <a:t> </a:t>
            </a:r>
            <a:r>
              <a:rPr b="0" lang="en-IN" sz="1400" spc="143" strike="noStrike">
                <a:latin typeface="Gill Sans MT"/>
              </a:rPr>
              <a:t>java.sql.Connection</a:t>
            </a:r>
            <a:r>
              <a:rPr b="0" lang="en-IN" sz="1400" spc="49" strike="noStrike">
                <a:latin typeface="Gill Sans MT"/>
              </a:rPr>
              <a:t> </a:t>
            </a:r>
            <a:r>
              <a:rPr b="0" lang="en-IN" sz="1400" spc="128" strike="noStrike">
                <a:latin typeface="Gill Sans MT"/>
              </a:rPr>
              <a:t>object</a:t>
            </a:r>
            <a:r>
              <a:rPr b="0" lang="en-IN" sz="1400" spc="43" strike="noStrike">
                <a:latin typeface="Gill Sans MT"/>
              </a:rPr>
              <a:t> </a:t>
            </a:r>
            <a:r>
              <a:rPr b="0" lang="en-IN" sz="1400" spc="123" strike="noStrike">
                <a:latin typeface="Gill Sans MT"/>
              </a:rPr>
              <a:t>retrieved</a:t>
            </a:r>
            <a:r>
              <a:rPr b="0" lang="en-IN" sz="1400" spc="49" strike="noStrike">
                <a:latin typeface="Gill Sans MT"/>
              </a:rPr>
              <a:t> </a:t>
            </a:r>
            <a:r>
              <a:rPr b="0" lang="en-IN" sz="1400" spc="123" strike="noStrike">
                <a:latin typeface="Gill Sans MT"/>
              </a:rPr>
              <a:t>from</a:t>
            </a:r>
            <a:r>
              <a:rPr b="0" lang="en-IN" sz="1400" spc="58" strike="noStrike">
                <a:latin typeface="Gill Sans MT"/>
              </a:rPr>
              <a:t> </a:t>
            </a:r>
            <a:r>
              <a:rPr b="0" lang="en-IN" sz="1400" spc="148" strike="noStrike">
                <a:latin typeface="Gill Sans MT"/>
              </a:rPr>
              <a:t>the</a:t>
            </a:r>
            <a:r>
              <a:rPr b="0" lang="en-IN" sz="1400" spc="52" strike="noStrike">
                <a:latin typeface="Gill Sans MT"/>
              </a:rPr>
              <a:t> </a:t>
            </a:r>
            <a:r>
              <a:rPr b="0" lang="en-IN" sz="1400" spc="143" strike="noStrike">
                <a:latin typeface="Gill Sans MT"/>
              </a:rPr>
              <a:t>DataSource.</a:t>
            </a:r>
            <a:endParaRPr b="0" lang="en-IN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04"/>
              </a:spcBef>
            </a:pPr>
            <a:r>
              <a:rPr b="0" lang="en-IN" sz="1400" spc="63" strike="noStrike">
                <a:latin typeface="Gill Sans MT"/>
              </a:rPr>
              <a:t>For</a:t>
            </a:r>
            <a:r>
              <a:rPr b="0" lang="en-IN" sz="1400" spc="52" strike="noStrike">
                <a:latin typeface="Gill Sans MT"/>
              </a:rPr>
              <a:t> </a:t>
            </a:r>
            <a:r>
              <a:rPr b="0" lang="en-IN" sz="1400" spc="157" strike="noStrike">
                <a:latin typeface="Gill Sans MT"/>
              </a:rPr>
              <a:t>instance,</a:t>
            </a:r>
            <a:r>
              <a:rPr b="0" lang="en-IN" sz="1400" spc="58" strike="noStrike">
                <a:latin typeface="Gill Sans MT"/>
              </a:rPr>
              <a:t> </a:t>
            </a:r>
            <a:r>
              <a:rPr b="0" lang="en-IN" sz="1400" spc="259" strike="noStrike">
                <a:latin typeface="Gill Sans MT"/>
              </a:rPr>
              <a:t>a</a:t>
            </a:r>
            <a:r>
              <a:rPr b="0" lang="en-IN" sz="1400" spc="58" strike="noStrike">
                <a:latin typeface="Gill Sans MT"/>
              </a:rPr>
              <a:t> </a:t>
            </a:r>
            <a:r>
              <a:rPr b="0" lang="en-IN" sz="1400" spc="157" strike="noStrike">
                <a:latin typeface="Gill Sans MT"/>
              </a:rPr>
              <a:t>successful</a:t>
            </a:r>
            <a:r>
              <a:rPr b="0" lang="en-IN" sz="1400" spc="69" strike="noStrike">
                <a:latin typeface="Gill Sans MT"/>
              </a:rPr>
              <a:t> </a:t>
            </a:r>
            <a:r>
              <a:rPr b="0" lang="en-IN" sz="1400" spc="137" strike="noStrike">
                <a:latin typeface="Gill Sans MT"/>
              </a:rPr>
              <a:t>transaction</a:t>
            </a:r>
            <a:r>
              <a:rPr b="0" lang="en-IN" sz="1400" spc="52" strike="noStrike">
                <a:latin typeface="Gill Sans MT"/>
              </a:rPr>
              <a:t> </a:t>
            </a:r>
            <a:r>
              <a:rPr b="0" lang="en-IN" sz="1400" spc="134" strike="noStrike">
                <a:latin typeface="Gill Sans MT"/>
              </a:rPr>
              <a:t>is</a:t>
            </a:r>
            <a:r>
              <a:rPr b="0" lang="en-IN" sz="1400" spc="69" strike="noStrike">
                <a:latin typeface="Gill Sans MT"/>
              </a:rPr>
              <a:t> </a:t>
            </a:r>
            <a:r>
              <a:rPr b="0" lang="en-IN" sz="1400" spc="154" strike="noStrike">
                <a:latin typeface="Gill Sans MT"/>
              </a:rPr>
              <a:t>committed</a:t>
            </a:r>
            <a:r>
              <a:rPr b="0" lang="en-IN" sz="1400" spc="52" strike="noStrike">
                <a:latin typeface="Gill Sans MT"/>
              </a:rPr>
              <a:t> </a:t>
            </a:r>
            <a:r>
              <a:rPr b="0" lang="en-IN" sz="1400" spc="199" strike="noStrike">
                <a:latin typeface="Gill Sans MT"/>
              </a:rPr>
              <a:t>by</a:t>
            </a:r>
            <a:r>
              <a:rPr b="0" lang="en-IN" sz="1400" spc="58" strike="noStrike">
                <a:latin typeface="Gill Sans MT"/>
              </a:rPr>
              <a:t> </a:t>
            </a:r>
            <a:r>
              <a:rPr b="0" lang="en-IN" sz="1400" spc="162" strike="noStrike">
                <a:latin typeface="Gill Sans MT"/>
              </a:rPr>
              <a:t>calling</a:t>
            </a:r>
            <a:r>
              <a:rPr b="0" lang="en-IN" sz="1400" spc="52" strike="noStrike">
                <a:latin typeface="Gill Sans MT"/>
              </a:rPr>
              <a:t> </a:t>
            </a:r>
            <a:r>
              <a:rPr b="0" lang="en-IN" sz="1400" spc="148" strike="noStrike">
                <a:latin typeface="Gill Sans MT"/>
              </a:rPr>
              <a:t>the</a:t>
            </a:r>
            <a:r>
              <a:rPr b="0" lang="en-IN" sz="1400" spc="63" strike="noStrike">
                <a:latin typeface="Gill Sans MT"/>
              </a:rPr>
              <a:t> </a:t>
            </a:r>
            <a:r>
              <a:rPr b="0" lang="en-IN" sz="1400" spc="143" strike="noStrike">
                <a:latin typeface="Gill Sans MT"/>
              </a:rPr>
              <a:t>commit()</a:t>
            </a:r>
            <a:r>
              <a:rPr b="0" lang="en-IN" sz="1400" spc="63" strike="noStrike">
                <a:latin typeface="Gill Sans MT"/>
              </a:rPr>
              <a:t> </a:t>
            </a:r>
            <a:r>
              <a:rPr b="0" lang="en-IN" sz="1400" spc="162" strike="noStrike">
                <a:latin typeface="Gill Sans MT"/>
              </a:rPr>
              <a:t>method</a:t>
            </a:r>
            <a:r>
              <a:rPr b="0" lang="en-IN" sz="1400" spc="58" strike="noStrike">
                <a:latin typeface="Gill Sans MT"/>
              </a:rPr>
              <a:t> </a:t>
            </a:r>
            <a:r>
              <a:rPr b="0" lang="en-IN" sz="1400" spc="137" strike="noStrike">
                <a:latin typeface="Gill Sans MT"/>
              </a:rPr>
              <a:t>on </a:t>
            </a:r>
            <a:r>
              <a:rPr b="0" lang="en-IN" sz="1400" spc="-375" strike="noStrike">
                <a:latin typeface="Gill Sans MT"/>
              </a:rPr>
              <a:t> </a:t>
            </a:r>
            <a:r>
              <a:rPr b="0" lang="en-IN" sz="1400" spc="148" strike="noStrike">
                <a:latin typeface="Gill Sans MT"/>
              </a:rPr>
              <a:t>the </a:t>
            </a:r>
            <a:r>
              <a:rPr b="0" lang="en-IN" sz="1400" spc="134" strike="noStrike">
                <a:latin typeface="Gill Sans MT"/>
              </a:rPr>
              <a:t>connection. </a:t>
            </a:r>
            <a:r>
              <a:rPr b="0" lang="en-IN" sz="1400" spc="128" strike="noStrike">
                <a:latin typeface="Gill Sans MT"/>
              </a:rPr>
              <a:t>Likewise, </a:t>
            </a:r>
            <a:r>
              <a:rPr b="0" lang="en-IN" sz="1400" spc="259" strike="noStrike">
                <a:latin typeface="Gill Sans MT"/>
              </a:rPr>
              <a:t>a </a:t>
            </a:r>
            <a:r>
              <a:rPr b="0" lang="en-IN" sz="1400" spc="154" strike="noStrike">
                <a:latin typeface="Gill Sans MT"/>
              </a:rPr>
              <a:t>failed </a:t>
            </a:r>
            <a:r>
              <a:rPr b="0" lang="en-IN" sz="1400" spc="137" strike="noStrike">
                <a:latin typeface="Gill Sans MT"/>
              </a:rPr>
              <a:t>transaction is </a:t>
            </a:r>
            <a:r>
              <a:rPr b="0" lang="en-IN" sz="1400" spc="97" strike="noStrike">
                <a:latin typeface="Gill Sans MT"/>
              </a:rPr>
              <a:t>rolled </a:t>
            </a:r>
            <a:r>
              <a:rPr b="0" lang="en-IN" sz="1400" spc="182" strike="noStrike">
                <a:latin typeface="Gill Sans MT"/>
              </a:rPr>
              <a:t>back </a:t>
            </a:r>
            <a:r>
              <a:rPr b="0" lang="en-IN" sz="1400" spc="199" strike="noStrike">
                <a:latin typeface="Gill Sans MT"/>
              </a:rPr>
              <a:t>by </a:t>
            </a:r>
            <a:r>
              <a:rPr b="0" lang="en-IN" sz="1400" spc="162" strike="noStrike">
                <a:latin typeface="Gill Sans MT"/>
              </a:rPr>
              <a:t>calling </a:t>
            </a:r>
            <a:r>
              <a:rPr b="0" lang="en-IN" sz="1400" spc="148" strike="noStrike">
                <a:latin typeface="Gill Sans MT"/>
              </a:rPr>
              <a:t>the </a:t>
            </a:r>
            <a:r>
              <a:rPr b="0" lang="en-IN" sz="1400" spc="111" strike="noStrike">
                <a:latin typeface="Gill Sans MT"/>
              </a:rPr>
              <a:t>rollback() </a:t>
            </a:r>
            <a:r>
              <a:rPr b="0" lang="en-IN" sz="1400" spc="117" strike="noStrike">
                <a:latin typeface="Gill Sans MT"/>
              </a:rPr>
              <a:t> </a:t>
            </a:r>
            <a:r>
              <a:rPr b="0" lang="en-IN" sz="1400" spc="157" strike="noStrike">
                <a:latin typeface="Gill Sans MT"/>
              </a:rPr>
              <a:t>method.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09" name="CustomShape 7"/>
          <p:cNvSpPr/>
          <p:nvPr/>
        </p:nvSpPr>
        <p:spPr>
          <a:xfrm>
            <a:off x="589320" y="3728880"/>
            <a:ext cx="126000" cy="17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IN" sz="1050" spc="-140" strike="noStrike">
                <a:solidFill>
                  <a:srgbClr val="717ba2"/>
                </a:solidFill>
                <a:latin typeface="Lucida Sans Unicode"/>
              </a:rPr>
              <a:t>▶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310" name="object 9_0" descr=""/>
          <p:cNvPicPr/>
          <p:nvPr/>
        </p:nvPicPr>
        <p:blipFill>
          <a:blip r:embed="rId1"/>
          <a:stretch/>
        </p:blipFill>
        <p:spPr>
          <a:xfrm>
            <a:off x="924480" y="1982160"/>
            <a:ext cx="7754040" cy="698040"/>
          </a:xfrm>
          <a:prstGeom prst="rect">
            <a:avLst/>
          </a:prstGeom>
          <a:ln>
            <a:noFill/>
          </a:ln>
        </p:spPr>
      </p:pic>
      <p:sp>
        <p:nvSpPr>
          <p:cNvPr id="311" name="CustomShape 8"/>
          <p:cNvSpPr/>
          <p:nvPr/>
        </p:nvSpPr>
        <p:spPr>
          <a:xfrm>
            <a:off x="4389120" y="5293440"/>
            <a:ext cx="258480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en-IN" sz="1400" spc="162" strike="noStrike" u="sng">
                <a:solidFill>
                  <a:srgbClr val="454552"/>
                </a:solidFill>
                <a:uFillTx/>
                <a:latin typeface="Gill Sans MT"/>
                <a:hlinkClick r:id="rId2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489960" y="493200"/>
            <a:ext cx="9100800" cy="9572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8239680"/>
              </a:tabLst>
            </a:pPr>
            <a:r>
              <a:rPr b="0" lang="en-IN" sz="3200" spc="-97" strike="noStrike" u="dash">
                <a:solidFill>
                  <a:srgbClr val="454552"/>
                </a:solidFill>
                <a:uFillTx/>
                <a:latin typeface="Times New Roman"/>
              </a:rPr>
              <a:t> </a:t>
            </a:r>
            <a:r>
              <a:rPr b="0" lang="en-IN" sz="3200" spc="299" strike="noStrike" u="dash">
                <a:solidFill>
                  <a:srgbClr val="454552"/>
                </a:solidFill>
                <a:uFillTx/>
                <a:latin typeface="Gill Sans MT"/>
              </a:rPr>
              <a:t>Hibernate</a:t>
            </a:r>
            <a:r>
              <a:rPr b="0" lang="en-IN" sz="3200" spc="109" strike="noStrike" u="dash">
                <a:solidFill>
                  <a:srgbClr val="454552"/>
                </a:solidFill>
                <a:uFillTx/>
                <a:latin typeface="Gill Sans MT"/>
              </a:rPr>
              <a:t> </a:t>
            </a:r>
            <a:r>
              <a:rPr b="0" lang="en-IN" sz="3200" spc="333" strike="noStrike" u="dash">
                <a:solidFill>
                  <a:srgbClr val="454552"/>
                </a:solidFill>
                <a:uFillTx/>
                <a:latin typeface="Gill Sans MT"/>
              </a:rPr>
              <a:t>transactions</a:t>
            </a:r>
            <a:r>
              <a:rPr b="0" lang="en-IN" sz="3200" spc="333" strike="noStrike" u="dash">
                <a:solidFill>
                  <a:srgbClr val="454552"/>
                </a:solidFill>
                <a:uFillTx/>
                <a:latin typeface="Gill Sans MT"/>
              </a:rPr>
              <a:t>	</a:t>
            </a:r>
            <a:endParaRPr b="0" lang="en-IN" sz="3200" spc="-1" strike="noStrike">
              <a:latin typeface="Calibri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589320" y="1038600"/>
            <a:ext cx="13968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IN" sz="1200" spc="-160" strike="noStrike">
                <a:solidFill>
                  <a:srgbClr val="717ba2"/>
                </a:solidFill>
                <a:latin typeface="Lucida Sans Unicode"/>
              </a:rPr>
              <a:t>▶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891720" y="1034640"/>
            <a:ext cx="5843880" cy="50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600" bIns="0">
            <a:spAutoFit/>
          </a:bodyPr>
          <a:p>
            <a:pPr marL="12600">
              <a:lnSpc>
                <a:spcPts val="1911"/>
              </a:lnSpc>
              <a:spcBef>
                <a:spcPts val="170"/>
              </a:spcBef>
            </a:pPr>
            <a:r>
              <a:rPr b="0" lang="en-IN" sz="1600" spc="109" strike="noStrike">
                <a:latin typeface="Gill Sans MT"/>
              </a:rPr>
              <a:t>If</a:t>
            </a:r>
            <a:r>
              <a:rPr b="0" lang="en-IN" sz="1600" spc="49" strike="noStrike">
                <a:latin typeface="Gill Sans MT"/>
              </a:rPr>
              <a:t> </a:t>
            </a:r>
            <a:r>
              <a:rPr b="0" lang="en-IN" sz="1600" spc="180" strike="noStrike">
                <a:latin typeface="Gill Sans MT"/>
              </a:rPr>
              <a:t>we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162" strike="noStrike">
                <a:latin typeface="Gill Sans MT"/>
              </a:rPr>
              <a:t>are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202" strike="noStrike">
                <a:latin typeface="Gill Sans MT"/>
              </a:rPr>
              <a:t>using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143" strike="noStrike">
                <a:latin typeface="Gill Sans MT"/>
              </a:rPr>
              <a:t>Hibernate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180" strike="noStrike">
                <a:latin typeface="Gill Sans MT"/>
              </a:rPr>
              <a:t>then</a:t>
            </a:r>
            <a:r>
              <a:rPr b="0" lang="en-IN" sz="1600" spc="43" strike="noStrike">
                <a:latin typeface="Gill Sans MT"/>
              </a:rPr>
              <a:t> </a:t>
            </a:r>
            <a:r>
              <a:rPr b="0" lang="en-IN" sz="1600" spc="182" strike="noStrike">
                <a:latin typeface="Gill Sans MT"/>
              </a:rPr>
              <a:t>we</a:t>
            </a:r>
            <a:r>
              <a:rPr b="0" lang="en-IN" sz="1600" spc="38" strike="noStrike">
                <a:latin typeface="Gill Sans MT"/>
              </a:rPr>
              <a:t> </a:t>
            </a:r>
            <a:r>
              <a:rPr b="0" lang="en-IN" sz="1600" spc="202" strike="noStrike">
                <a:latin typeface="Gill Sans MT"/>
              </a:rPr>
              <a:t>need</a:t>
            </a:r>
            <a:r>
              <a:rPr b="0" lang="en-IN" sz="1600" spc="43" strike="noStrike">
                <a:latin typeface="Gill Sans MT"/>
              </a:rPr>
              <a:t> </a:t>
            </a:r>
            <a:r>
              <a:rPr b="0" lang="en-IN" sz="1600" spc="89" strike="noStrike">
                <a:latin typeface="Gill Sans MT"/>
              </a:rPr>
              <a:t>to</a:t>
            </a:r>
            <a:r>
              <a:rPr b="0" lang="en-IN" sz="1600" spc="43" strike="noStrike">
                <a:latin typeface="Gill Sans MT"/>
              </a:rPr>
              <a:t> </a:t>
            </a:r>
            <a:r>
              <a:rPr b="0" lang="en-IN" sz="1600" spc="157" strike="noStrike">
                <a:latin typeface="Gill Sans MT"/>
              </a:rPr>
              <a:t>configure </a:t>
            </a:r>
            <a:r>
              <a:rPr b="0" lang="en-IN" sz="1600" spc="-432" strike="noStrike">
                <a:latin typeface="Gill Sans MT"/>
              </a:rPr>
              <a:t> </a:t>
            </a:r>
            <a:r>
              <a:rPr b="0" lang="en-IN" sz="1600" spc="154" strike="noStrike">
                <a:latin typeface="Gill Sans MT"/>
              </a:rPr>
              <a:t>HibernateTransactionManager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589320" y="2823480"/>
            <a:ext cx="13968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IN" sz="1200" spc="-160" strike="noStrike">
                <a:solidFill>
                  <a:srgbClr val="717ba2"/>
                </a:solidFill>
                <a:latin typeface="Lucida Sans Unicode"/>
              </a:rPr>
              <a:t>▶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16" name="CustomShape 5"/>
          <p:cNvSpPr/>
          <p:nvPr/>
        </p:nvSpPr>
        <p:spPr>
          <a:xfrm>
            <a:off x="891720" y="2819880"/>
            <a:ext cx="6935760" cy="7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137" strike="noStrike">
                <a:latin typeface="Gill Sans MT"/>
              </a:rPr>
              <a:t>The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148" strike="noStrike">
                <a:latin typeface="Gill Sans MT"/>
              </a:rPr>
              <a:t>sessionFactory</a:t>
            </a:r>
            <a:r>
              <a:rPr b="0" lang="en-IN" sz="1600" spc="58" strike="noStrike">
                <a:latin typeface="Gill Sans MT"/>
              </a:rPr>
              <a:t> </a:t>
            </a:r>
            <a:r>
              <a:rPr b="0" lang="en-IN" sz="1600" spc="128" strike="noStrike">
                <a:latin typeface="Gill Sans MT"/>
              </a:rPr>
              <a:t>property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162" strike="noStrike">
                <a:latin typeface="Gill Sans MT"/>
              </a:rPr>
              <a:t>should</a:t>
            </a:r>
            <a:r>
              <a:rPr b="0" lang="en-IN" sz="1600" spc="49" strike="noStrike">
                <a:latin typeface="Gill Sans MT"/>
              </a:rPr>
              <a:t> </a:t>
            </a:r>
            <a:r>
              <a:rPr b="0" lang="en-IN" sz="1600" spc="208" strike="noStrike">
                <a:latin typeface="Gill Sans MT"/>
              </a:rPr>
              <a:t>be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123" strike="noStrike">
                <a:latin typeface="Gill Sans MT"/>
              </a:rPr>
              <a:t>wired</a:t>
            </a:r>
            <a:r>
              <a:rPr b="0" lang="en-IN" sz="1600" spc="49" strike="noStrike">
                <a:latin typeface="Gill Sans MT"/>
              </a:rPr>
              <a:t> </a:t>
            </a:r>
            <a:r>
              <a:rPr b="0" lang="en-IN" sz="1600" spc="134" strike="noStrike">
                <a:latin typeface="Gill Sans MT"/>
              </a:rPr>
              <a:t>with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293" strike="noStrike">
                <a:latin typeface="Gill Sans MT"/>
              </a:rPr>
              <a:t>a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143" strike="noStrike">
                <a:latin typeface="Gill Sans MT"/>
              </a:rPr>
              <a:t>Hibernate </a:t>
            </a:r>
            <a:r>
              <a:rPr b="0" lang="en-IN" sz="1600" spc="-432" strike="noStrike">
                <a:latin typeface="Gill Sans MT"/>
              </a:rPr>
              <a:t> </a:t>
            </a:r>
            <a:r>
              <a:rPr b="0" lang="en-IN" sz="1600" spc="154" strike="noStrike">
                <a:latin typeface="Gill Sans MT"/>
              </a:rPr>
              <a:t>SessionFactory,</a:t>
            </a:r>
            <a:r>
              <a:rPr b="0" lang="en-IN" sz="1600" spc="43" strike="noStrike">
                <a:latin typeface="Gill Sans MT"/>
              </a:rPr>
              <a:t> </a:t>
            </a:r>
            <a:r>
              <a:rPr b="0" lang="en-IN" sz="1600" spc="154" strike="noStrike">
                <a:latin typeface="Gill Sans MT"/>
              </a:rPr>
              <a:t>here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157" strike="noStrike">
                <a:latin typeface="Gill Sans MT"/>
              </a:rPr>
              <a:t>cleverly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242" strike="noStrike">
                <a:latin typeface="Gill Sans MT"/>
              </a:rPr>
              <a:t>named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148" strike="noStrike">
                <a:latin typeface="Gill Sans MT"/>
              </a:rPr>
              <a:t>sessionFactory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317" name="object 7_2" descr=""/>
          <p:cNvPicPr/>
          <p:nvPr/>
        </p:nvPicPr>
        <p:blipFill>
          <a:blip r:embed="rId1"/>
          <a:stretch/>
        </p:blipFill>
        <p:spPr>
          <a:xfrm>
            <a:off x="787320" y="1416960"/>
            <a:ext cx="7719840" cy="996120"/>
          </a:xfrm>
          <a:prstGeom prst="rect">
            <a:avLst/>
          </a:prstGeom>
          <a:ln>
            <a:noFill/>
          </a:ln>
        </p:spPr>
      </p:pic>
      <p:sp>
        <p:nvSpPr>
          <p:cNvPr id="318" name="CustomShape 6"/>
          <p:cNvSpPr/>
          <p:nvPr/>
        </p:nvSpPr>
        <p:spPr>
          <a:xfrm>
            <a:off x="4389120" y="5293440"/>
            <a:ext cx="258480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en-IN" sz="1400" spc="162" strike="noStrike" u="sng">
                <a:solidFill>
                  <a:srgbClr val="454552"/>
                </a:solidFill>
                <a:uFillTx/>
                <a:latin typeface="Gill Sans MT"/>
                <a:hlinkClick r:id="rId2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788760" y="2232000"/>
            <a:ext cx="90752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2800" spc="-1" strike="noStrike">
                <a:latin typeface="Arial"/>
              </a:rPr>
              <a:t>Hibernate framework Overview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489960" y="493200"/>
            <a:ext cx="9100800" cy="9572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8239680"/>
              </a:tabLst>
            </a:pPr>
            <a:r>
              <a:rPr b="0" lang="en-IN" sz="3200" spc="-97" strike="noStrike" u="dash">
                <a:solidFill>
                  <a:srgbClr val="454552"/>
                </a:solidFill>
                <a:uFillTx/>
                <a:latin typeface="Times New Roman"/>
              </a:rPr>
              <a:t> </a:t>
            </a:r>
            <a:r>
              <a:rPr b="0" lang="en-IN" sz="3200" spc="454" strike="noStrike" u="dash">
                <a:solidFill>
                  <a:srgbClr val="454552"/>
                </a:solidFill>
                <a:uFillTx/>
                <a:latin typeface="Gill Sans MT"/>
              </a:rPr>
              <a:t>Java</a:t>
            </a:r>
            <a:r>
              <a:rPr b="0" lang="en-IN" sz="3200" spc="117" strike="noStrike" u="dash">
                <a:solidFill>
                  <a:srgbClr val="454552"/>
                </a:solidFill>
                <a:uFillTx/>
                <a:latin typeface="Gill Sans MT"/>
              </a:rPr>
              <a:t> </a:t>
            </a:r>
            <a:r>
              <a:rPr b="0" lang="en-IN" sz="3200" spc="318" strike="noStrike" u="dash">
                <a:solidFill>
                  <a:srgbClr val="454552"/>
                </a:solidFill>
                <a:uFillTx/>
                <a:latin typeface="Gill Sans MT"/>
              </a:rPr>
              <a:t>Persistence</a:t>
            </a:r>
            <a:r>
              <a:rPr b="0" lang="en-IN" sz="3200" spc="111" strike="noStrike" u="dash">
                <a:solidFill>
                  <a:srgbClr val="454552"/>
                </a:solidFill>
                <a:uFillTx/>
                <a:latin typeface="Gill Sans MT"/>
              </a:rPr>
              <a:t> </a:t>
            </a:r>
            <a:r>
              <a:rPr b="0" lang="en-IN" sz="3200" spc="162" strike="noStrike" u="dash">
                <a:solidFill>
                  <a:srgbClr val="454552"/>
                </a:solidFill>
                <a:uFillTx/>
                <a:latin typeface="Gill Sans MT"/>
              </a:rPr>
              <a:t>API</a:t>
            </a:r>
            <a:r>
              <a:rPr b="0" lang="en-IN" sz="3200" spc="117" strike="noStrike" u="dash">
                <a:solidFill>
                  <a:srgbClr val="454552"/>
                </a:solidFill>
                <a:uFillTx/>
                <a:latin typeface="Gill Sans MT"/>
              </a:rPr>
              <a:t> </a:t>
            </a:r>
            <a:r>
              <a:rPr b="0" lang="en-IN" sz="3200" spc="333" strike="noStrike" u="dash">
                <a:solidFill>
                  <a:srgbClr val="454552"/>
                </a:solidFill>
                <a:uFillTx/>
                <a:latin typeface="Gill Sans MT"/>
              </a:rPr>
              <a:t>transactions</a:t>
            </a:r>
            <a:r>
              <a:rPr b="0" lang="en-IN" sz="3200" spc="333" strike="noStrike" u="dash">
                <a:solidFill>
                  <a:srgbClr val="454552"/>
                </a:solidFill>
                <a:uFillTx/>
                <a:latin typeface="Gill Sans MT"/>
              </a:rPr>
              <a:t>	</a:t>
            </a:r>
            <a:endParaRPr b="0" lang="en-IN" sz="3200" spc="-1" strike="noStrike">
              <a:latin typeface="Calibri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589320" y="1038600"/>
            <a:ext cx="13968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IN" sz="1200" spc="-160" strike="noStrike">
                <a:solidFill>
                  <a:srgbClr val="717ba2"/>
                </a:solidFill>
                <a:latin typeface="Lucida Sans Unicode"/>
              </a:rPr>
              <a:t>▶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891720" y="1034640"/>
            <a:ext cx="775440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109" strike="noStrike">
                <a:latin typeface="Gill Sans MT"/>
              </a:rPr>
              <a:t>If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180" strike="noStrike">
                <a:latin typeface="Gill Sans MT"/>
              </a:rPr>
              <a:t>we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162" strike="noStrike">
                <a:latin typeface="Gill Sans MT"/>
              </a:rPr>
              <a:t>are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202" strike="noStrike">
                <a:latin typeface="Gill Sans MT"/>
              </a:rPr>
              <a:t>using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38" strike="noStrike">
                <a:latin typeface="Gill Sans MT"/>
              </a:rPr>
              <a:t>JPA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174" strike="noStrike">
                <a:latin typeface="Gill Sans MT"/>
              </a:rPr>
              <a:t>then</a:t>
            </a:r>
            <a:r>
              <a:rPr b="0" lang="en-IN" sz="1600" spc="43" strike="noStrike">
                <a:latin typeface="Gill Sans MT"/>
              </a:rPr>
              <a:t> </a:t>
            </a:r>
            <a:r>
              <a:rPr b="0" lang="en-IN" sz="1600" spc="182" strike="noStrike">
                <a:latin typeface="Gill Sans MT"/>
              </a:rPr>
              <a:t>we</a:t>
            </a:r>
            <a:r>
              <a:rPr b="0" lang="en-IN" sz="1600" spc="58" strike="noStrike">
                <a:latin typeface="Gill Sans MT"/>
              </a:rPr>
              <a:t> </a:t>
            </a:r>
            <a:r>
              <a:rPr b="0" lang="en-IN" sz="1600" spc="202" strike="noStrike">
                <a:latin typeface="Gill Sans MT"/>
              </a:rPr>
              <a:t>need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83" strike="noStrike">
                <a:latin typeface="Gill Sans MT"/>
              </a:rPr>
              <a:t>to</a:t>
            </a:r>
            <a:r>
              <a:rPr b="0" lang="en-IN" sz="1600" spc="49" strike="noStrike">
                <a:latin typeface="Gill Sans MT"/>
              </a:rPr>
              <a:t> </a:t>
            </a:r>
            <a:r>
              <a:rPr b="0" lang="en-IN" sz="1600" spc="157" strike="noStrike">
                <a:latin typeface="Gill Sans MT"/>
              </a:rPr>
              <a:t>configure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162" strike="noStrike">
                <a:latin typeface="Gill Sans MT"/>
              </a:rPr>
              <a:t>JpaTransactionManager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22" name="CustomShape 4"/>
          <p:cNvSpPr/>
          <p:nvPr/>
        </p:nvSpPr>
        <p:spPr>
          <a:xfrm>
            <a:off x="589320" y="3150360"/>
            <a:ext cx="13968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IN" sz="1200" spc="-160" strike="noStrike">
                <a:solidFill>
                  <a:srgbClr val="717ba2"/>
                </a:solidFill>
                <a:latin typeface="Lucida Sans Unicode"/>
              </a:rPr>
              <a:t>▶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23" name="CustomShape 5"/>
          <p:cNvSpPr/>
          <p:nvPr/>
        </p:nvSpPr>
        <p:spPr>
          <a:xfrm>
            <a:off x="891720" y="3147120"/>
            <a:ext cx="639396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IN" sz="1600" spc="12" strike="noStrike">
                <a:latin typeface="Gill Sans MT"/>
              </a:rPr>
              <a:t>We</a:t>
            </a:r>
            <a:r>
              <a:rPr b="0" lang="en-IN" sz="1600" spc="58" strike="noStrike">
                <a:latin typeface="Gill Sans MT"/>
              </a:rPr>
              <a:t> </a:t>
            </a:r>
            <a:r>
              <a:rPr b="0" lang="en-IN" sz="1600" spc="202" strike="noStrike">
                <a:latin typeface="Gill Sans MT"/>
              </a:rPr>
              <a:t>need</a:t>
            </a:r>
            <a:r>
              <a:rPr b="0" lang="en-IN" sz="1600" spc="49" strike="noStrike">
                <a:latin typeface="Gill Sans MT"/>
              </a:rPr>
              <a:t> </a:t>
            </a:r>
            <a:r>
              <a:rPr b="0" lang="en-IN" sz="1600" spc="89" strike="noStrike">
                <a:latin typeface="Gill Sans MT"/>
              </a:rPr>
              <a:t>to</a:t>
            </a:r>
            <a:r>
              <a:rPr b="0" lang="en-IN" sz="1600" spc="49" strike="noStrike">
                <a:latin typeface="Gill Sans MT"/>
              </a:rPr>
              <a:t> </a:t>
            </a:r>
            <a:r>
              <a:rPr b="0" lang="en-IN" sz="1600" spc="143" strike="noStrike">
                <a:latin typeface="Gill Sans MT"/>
              </a:rPr>
              <a:t>provide</a:t>
            </a:r>
            <a:r>
              <a:rPr b="0" lang="en-IN" sz="1600" spc="49" strike="noStrike">
                <a:latin typeface="Gill Sans MT"/>
              </a:rPr>
              <a:t> </a:t>
            </a:r>
            <a:r>
              <a:rPr b="0" lang="en-IN" sz="1600" spc="180" strike="noStrike">
                <a:latin typeface="Gill Sans MT"/>
              </a:rPr>
              <a:t>entitymanagerfactory</a:t>
            </a:r>
            <a:r>
              <a:rPr b="0" lang="en-IN" sz="1600" spc="69" strike="noStrike">
                <a:latin typeface="Gill Sans MT"/>
              </a:rPr>
              <a:t> </a:t>
            </a:r>
            <a:r>
              <a:rPr b="0" lang="en-IN" sz="1600" spc="154" strike="noStrike">
                <a:latin typeface="Gill Sans MT"/>
              </a:rPr>
              <a:t>configureation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324" name="object 7_5" descr=""/>
          <p:cNvPicPr/>
          <p:nvPr/>
        </p:nvPicPr>
        <p:blipFill>
          <a:blip r:embed="rId1"/>
          <a:stretch/>
        </p:blipFill>
        <p:spPr>
          <a:xfrm>
            <a:off x="999000" y="1535400"/>
            <a:ext cx="8386920" cy="1338480"/>
          </a:xfrm>
          <a:prstGeom prst="rect">
            <a:avLst/>
          </a:prstGeom>
          <a:ln>
            <a:noFill/>
          </a:ln>
        </p:spPr>
      </p:pic>
      <p:sp>
        <p:nvSpPr>
          <p:cNvPr id="325" name="CustomShape 6"/>
          <p:cNvSpPr/>
          <p:nvPr/>
        </p:nvSpPr>
        <p:spPr>
          <a:xfrm>
            <a:off x="4389120" y="5293440"/>
            <a:ext cx="258480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en-IN" sz="1400" spc="162" strike="noStrike" u="sng">
                <a:solidFill>
                  <a:srgbClr val="454552"/>
                </a:solidFill>
                <a:uFillTx/>
                <a:latin typeface="Gill Sans MT"/>
                <a:hlinkClick r:id="rId2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489960" y="493200"/>
            <a:ext cx="9100800" cy="9572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8239680"/>
              </a:tabLst>
            </a:pPr>
            <a:r>
              <a:rPr b="0" lang="en-IN" sz="3200" spc="-97" strike="noStrike" u="dash">
                <a:solidFill>
                  <a:srgbClr val="454552"/>
                </a:solidFill>
                <a:uFillTx/>
                <a:latin typeface="Times New Roman"/>
              </a:rPr>
              <a:t> </a:t>
            </a:r>
            <a:r>
              <a:rPr b="0" lang="en-IN" sz="3200" spc="333" strike="noStrike" u="dash">
                <a:solidFill>
                  <a:srgbClr val="454552"/>
                </a:solidFill>
                <a:uFillTx/>
                <a:latin typeface="Gill Sans MT"/>
              </a:rPr>
              <a:t>Defining</a:t>
            </a:r>
            <a:r>
              <a:rPr b="0" lang="en-IN" sz="3200" spc="72" strike="noStrike" u="dash">
                <a:solidFill>
                  <a:srgbClr val="454552"/>
                </a:solidFill>
                <a:uFillTx/>
                <a:latin typeface="Gill Sans MT"/>
              </a:rPr>
              <a:t> </a:t>
            </a:r>
            <a:r>
              <a:rPr b="0" lang="en-IN" sz="3200" spc="327" strike="noStrike" u="dash">
                <a:solidFill>
                  <a:srgbClr val="454552"/>
                </a:solidFill>
                <a:uFillTx/>
                <a:latin typeface="Gill Sans MT"/>
              </a:rPr>
              <a:t>transaction</a:t>
            </a:r>
            <a:r>
              <a:rPr b="0" lang="en-IN" sz="3200" spc="77" strike="noStrike" u="dash">
                <a:solidFill>
                  <a:srgbClr val="454552"/>
                </a:solidFill>
                <a:uFillTx/>
                <a:latin typeface="Gill Sans MT"/>
              </a:rPr>
              <a:t> </a:t>
            </a:r>
            <a:r>
              <a:rPr b="0" lang="en-IN" sz="3200" spc="307" strike="noStrike" u="dash">
                <a:solidFill>
                  <a:srgbClr val="454552"/>
                </a:solidFill>
                <a:uFillTx/>
                <a:latin typeface="Gill Sans MT"/>
              </a:rPr>
              <a:t>attributes</a:t>
            </a:r>
            <a:r>
              <a:rPr b="0" lang="en-IN" sz="3200" spc="307" strike="noStrike" u="dash">
                <a:solidFill>
                  <a:srgbClr val="454552"/>
                </a:solidFill>
                <a:uFillTx/>
                <a:latin typeface="Gill Sans MT"/>
              </a:rPr>
              <a:t>	</a:t>
            </a:r>
            <a:endParaRPr b="0" lang="en-IN" sz="3200" spc="-1" strike="noStrike">
              <a:latin typeface="Calibri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732240" y="1350360"/>
            <a:ext cx="4322160" cy="42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640" bIns="0">
            <a:spAutoFit/>
          </a:bodyPr>
          <a:p>
            <a:pPr marL="200160" indent="-162360">
              <a:lnSpc>
                <a:spcPct val="99000"/>
              </a:lnSpc>
              <a:spcBef>
                <a:spcPts val="139"/>
              </a:spcBef>
              <a:tabLst>
                <a:tab algn="l" pos="0"/>
              </a:tabLst>
            </a:pPr>
            <a:r>
              <a:rPr b="0" lang="en-IN" sz="1650" spc="-188" strike="noStrike" baseline="17000">
                <a:solidFill>
                  <a:srgbClr val="717ba2"/>
                </a:solidFill>
                <a:latin typeface="Lucida Sans Unicode"/>
              </a:rPr>
              <a:t>▶</a:t>
            </a:r>
            <a:r>
              <a:rPr b="0" lang="en-IN" sz="1650" spc="-83" strike="noStrike" baseline="17000">
                <a:solidFill>
                  <a:srgbClr val="717ba2"/>
                </a:solidFill>
                <a:latin typeface="Lucida Sans Unicode"/>
              </a:rPr>
              <a:t> </a:t>
            </a:r>
            <a:r>
              <a:rPr b="0" lang="en-IN" sz="1500" spc="143" strike="noStrike">
                <a:solidFill>
                  <a:srgbClr val="717ba2"/>
                </a:solidFill>
                <a:latin typeface="Gill Sans MT"/>
              </a:rPr>
              <a:t>In</a:t>
            </a:r>
            <a:r>
              <a:rPr b="0" lang="en-IN" sz="1500" spc="58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0" lang="en-IN" sz="1500" spc="188" strike="noStrike">
                <a:solidFill>
                  <a:srgbClr val="717ba2"/>
                </a:solidFill>
                <a:latin typeface="Gill Sans MT"/>
              </a:rPr>
              <a:t>Spring,</a:t>
            </a:r>
            <a:r>
              <a:rPr b="0" lang="en-IN" sz="1500" spc="69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0" lang="en-IN" sz="1500" spc="180" strike="noStrike">
                <a:solidFill>
                  <a:srgbClr val="717ba2"/>
                </a:solidFill>
                <a:latin typeface="Gill Sans MT"/>
              </a:rPr>
              <a:t>declarative</a:t>
            </a:r>
            <a:r>
              <a:rPr b="0" lang="en-IN" sz="1500" spc="63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0" lang="en-IN" sz="1500" spc="168" strike="noStrike">
                <a:solidFill>
                  <a:srgbClr val="717ba2"/>
                </a:solidFill>
                <a:latin typeface="Gill Sans MT"/>
              </a:rPr>
              <a:t>transactions </a:t>
            </a:r>
            <a:r>
              <a:rPr b="0" lang="en-IN" sz="1500" spc="-406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0" lang="en-IN" sz="1500" spc="168" strike="noStrike">
                <a:solidFill>
                  <a:srgbClr val="717ba2"/>
                </a:solidFill>
                <a:latin typeface="Gill Sans MT"/>
              </a:rPr>
              <a:t>are </a:t>
            </a:r>
            <a:r>
              <a:rPr b="0" lang="en-IN" sz="1500" spc="188" strike="noStrike">
                <a:solidFill>
                  <a:srgbClr val="717ba2"/>
                </a:solidFill>
                <a:latin typeface="Gill Sans MT"/>
              </a:rPr>
              <a:t>defined </a:t>
            </a:r>
            <a:r>
              <a:rPr b="0" lang="en-IN" sz="1500" spc="143" strike="noStrike">
                <a:solidFill>
                  <a:srgbClr val="717ba2"/>
                </a:solidFill>
                <a:latin typeface="Gill Sans MT"/>
              </a:rPr>
              <a:t>with </a:t>
            </a:r>
            <a:r>
              <a:rPr b="0" i="1" lang="en-IN" sz="1550" spc="63" strike="noStrike">
                <a:solidFill>
                  <a:srgbClr val="717ba2"/>
                </a:solidFill>
                <a:latin typeface="Trebuchet MS"/>
              </a:rPr>
              <a:t>transaction </a:t>
            </a:r>
            <a:r>
              <a:rPr b="0" i="1" lang="en-IN" sz="1550" spc="69" strike="noStrike">
                <a:solidFill>
                  <a:srgbClr val="717ba2"/>
                </a:solidFill>
                <a:latin typeface="Trebuchet MS"/>
              </a:rPr>
              <a:t> </a:t>
            </a:r>
            <a:r>
              <a:rPr b="0" i="1" lang="en-IN" sz="1550" spc="24" strike="noStrike">
                <a:solidFill>
                  <a:srgbClr val="717ba2"/>
                </a:solidFill>
                <a:latin typeface="Trebuchet MS"/>
              </a:rPr>
              <a:t>attributes.</a:t>
            </a:r>
            <a:endParaRPr b="0" lang="en-IN" sz="1550" spc="-1" strike="noStrike">
              <a:latin typeface="Arial"/>
            </a:endParaRPr>
          </a:p>
          <a:p>
            <a:pPr marL="200160" indent="-162360">
              <a:lnSpc>
                <a:spcPct val="99000"/>
              </a:lnSpc>
              <a:spcBef>
                <a:spcPts val="346"/>
              </a:spcBef>
              <a:tabLst>
                <a:tab algn="l" pos="0"/>
              </a:tabLst>
            </a:pPr>
            <a:r>
              <a:rPr b="0" lang="en-IN" sz="1650" spc="-188" strike="noStrike" baseline="17000">
                <a:solidFill>
                  <a:srgbClr val="717ba2"/>
                </a:solidFill>
                <a:latin typeface="Lucida Sans Unicode"/>
              </a:rPr>
              <a:t>▶</a:t>
            </a:r>
            <a:r>
              <a:rPr b="0" lang="en-IN" sz="1650" spc="-180" strike="noStrike" baseline="17000">
                <a:solidFill>
                  <a:srgbClr val="717ba2"/>
                </a:solidFill>
                <a:latin typeface="Lucida Sans Unicode"/>
              </a:rPr>
              <a:t> </a:t>
            </a:r>
            <a:r>
              <a:rPr b="1" i="1" lang="en-IN" sz="1550" spc="228" strike="noStrike">
                <a:solidFill>
                  <a:srgbClr val="001f5f"/>
                </a:solidFill>
                <a:latin typeface="Trebuchet MS"/>
              </a:rPr>
              <a:t>A </a:t>
            </a:r>
            <a:r>
              <a:rPr b="1" i="1" lang="en-IN" sz="1550" spc="117" strike="noStrike">
                <a:solidFill>
                  <a:srgbClr val="001f5f"/>
                </a:solidFill>
                <a:latin typeface="Trebuchet MS"/>
              </a:rPr>
              <a:t>transaction </a:t>
            </a:r>
            <a:r>
              <a:rPr b="1" i="1" lang="en-IN" sz="1550" spc="97" strike="noStrike">
                <a:solidFill>
                  <a:srgbClr val="001f5f"/>
                </a:solidFill>
                <a:latin typeface="Trebuchet MS"/>
              </a:rPr>
              <a:t>attribute </a:t>
            </a:r>
            <a:r>
              <a:rPr b="1" i="1" lang="en-IN" sz="1550" spc="103" strike="noStrike">
                <a:solidFill>
                  <a:srgbClr val="001f5f"/>
                </a:solidFill>
                <a:latin typeface="Trebuchet MS"/>
              </a:rPr>
              <a:t>is </a:t>
            </a:r>
            <a:r>
              <a:rPr b="1" i="1" lang="en-IN" sz="1550" spc="109" strike="noStrike">
                <a:solidFill>
                  <a:srgbClr val="001f5f"/>
                </a:solidFill>
                <a:latin typeface="Trebuchet MS"/>
              </a:rPr>
              <a:t>a </a:t>
            </a:r>
            <a:r>
              <a:rPr b="1" i="1" lang="en-IN" sz="1550" spc="111" strike="noStrike">
                <a:solidFill>
                  <a:srgbClr val="001f5f"/>
                </a:solidFill>
                <a:latin typeface="Trebuchet MS"/>
              </a:rPr>
              <a:t> </a:t>
            </a:r>
            <a:r>
              <a:rPr b="1" i="1" lang="en-IN" sz="1550" spc="123" strike="noStrike">
                <a:solidFill>
                  <a:srgbClr val="001f5f"/>
                </a:solidFill>
                <a:latin typeface="Trebuchet MS"/>
              </a:rPr>
              <a:t>description</a:t>
            </a:r>
            <a:r>
              <a:rPr b="1" i="1" lang="en-IN" sz="1550" spc="49" strike="noStrike">
                <a:solidFill>
                  <a:srgbClr val="001f5f"/>
                </a:solidFill>
                <a:latin typeface="Trebuchet MS"/>
              </a:rPr>
              <a:t> </a:t>
            </a:r>
            <a:r>
              <a:rPr b="1" i="1" lang="en-IN" sz="1550" spc="97" strike="noStrike">
                <a:solidFill>
                  <a:srgbClr val="001f5f"/>
                </a:solidFill>
                <a:latin typeface="Trebuchet MS"/>
              </a:rPr>
              <a:t>of</a:t>
            </a:r>
            <a:r>
              <a:rPr b="1" i="1" lang="en-IN" sz="1550" spc="52" strike="noStrike">
                <a:solidFill>
                  <a:srgbClr val="001f5f"/>
                </a:solidFill>
                <a:latin typeface="Trebuchet MS"/>
              </a:rPr>
              <a:t> </a:t>
            </a:r>
            <a:r>
              <a:rPr b="1" i="1" lang="en-IN" sz="1550" spc="199" strike="noStrike">
                <a:solidFill>
                  <a:srgbClr val="001f5f"/>
                </a:solidFill>
                <a:latin typeface="Trebuchet MS"/>
              </a:rPr>
              <a:t>how</a:t>
            </a:r>
            <a:r>
              <a:rPr b="1" i="1" lang="en-IN" sz="1550" spc="58" strike="noStrike">
                <a:solidFill>
                  <a:srgbClr val="001f5f"/>
                </a:solidFill>
                <a:latin typeface="Trebuchet MS"/>
              </a:rPr>
              <a:t> </a:t>
            </a:r>
            <a:r>
              <a:rPr b="1" i="1" lang="en-IN" sz="1550" spc="117" strike="noStrike">
                <a:solidFill>
                  <a:srgbClr val="001f5f"/>
                </a:solidFill>
                <a:latin typeface="Trebuchet MS"/>
              </a:rPr>
              <a:t>transaction </a:t>
            </a:r>
            <a:r>
              <a:rPr b="1" i="1" lang="en-IN" sz="1550" spc="-457" strike="noStrike">
                <a:solidFill>
                  <a:srgbClr val="001f5f"/>
                </a:solidFill>
                <a:latin typeface="Trebuchet MS"/>
              </a:rPr>
              <a:t> </a:t>
            </a:r>
            <a:r>
              <a:rPr b="1" i="1" lang="en-IN" sz="1550" spc="111" strike="noStrike">
                <a:solidFill>
                  <a:srgbClr val="001f5f"/>
                </a:solidFill>
                <a:latin typeface="Trebuchet MS"/>
              </a:rPr>
              <a:t>policies</a:t>
            </a:r>
            <a:r>
              <a:rPr b="1" i="1" lang="en-IN" sz="1550" spc="58" strike="noStrike">
                <a:solidFill>
                  <a:srgbClr val="001f5f"/>
                </a:solidFill>
                <a:latin typeface="Trebuchet MS"/>
              </a:rPr>
              <a:t> </a:t>
            </a:r>
            <a:r>
              <a:rPr b="1" i="1" lang="en-IN" sz="1550" spc="162" strike="noStrike">
                <a:solidFill>
                  <a:srgbClr val="001f5f"/>
                </a:solidFill>
                <a:latin typeface="Trebuchet MS"/>
              </a:rPr>
              <a:t>should</a:t>
            </a:r>
            <a:r>
              <a:rPr b="1" i="1" lang="en-IN" sz="1550" spc="69" strike="noStrike">
                <a:solidFill>
                  <a:srgbClr val="001f5f"/>
                </a:solidFill>
                <a:latin typeface="Trebuchet MS"/>
              </a:rPr>
              <a:t> </a:t>
            </a:r>
            <a:r>
              <a:rPr b="1" i="1" lang="en-IN" sz="1550" spc="180" strike="noStrike">
                <a:solidFill>
                  <a:srgbClr val="001f5f"/>
                </a:solidFill>
                <a:latin typeface="Trebuchet MS"/>
              </a:rPr>
              <a:t>be</a:t>
            </a:r>
            <a:r>
              <a:rPr b="1" i="1" lang="en-IN" sz="1550" spc="63" strike="noStrike">
                <a:solidFill>
                  <a:srgbClr val="001f5f"/>
                </a:solidFill>
                <a:latin typeface="Trebuchet MS"/>
              </a:rPr>
              <a:t> </a:t>
            </a:r>
            <a:r>
              <a:rPr b="1" i="1" lang="en-IN" sz="1550" spc="117" strike="noStrike">
                <a:solidFill>
                  <a:srgbClr val="001f5f"/>
                </a:solidFill>
                <a:latin typeface="Trebuchet MS"/>
              </a:rPr>
              <a:t>applied</a:t>
            </a:r>
            <a:r>
              <a:rPr b="1" i="1" lang="en-IN" sz="1550" spc="63" strike="noStrike">
                <a:solidFill>
                  <a:srgbClr val="001f5f"/>
                </a:solidFill>
                <a:latin typeface="Trebuchet MS"/>
              </a:rPr>
              <a:t> </a:t>
            </a:r>
            <a:r>
              <a:rPr b="1" i="1" lang="en-IN" sz="1550" spc="109" strike="noStrike">
                <a:solidFill>
                  <a:srgbClr val="001f5f"/>
                </a:solidFill>
                <a:latin typeface="Trebuchet MS"/>
              </a:rPr>
              <a:t>to</a:t>
            </a:r>
            <a:r>
              <a:rPr b="1" i="1" lang="en-IN" sz="1550" spc="63" strike="noStrike">
                <a:solidFill>
                  <a:srgbClr val="001f5f"/>
                </a:solidFill>
                <a:latin typeface="Trebuchet MS"/>
              </a:rPr>
              <a:t> </a:t>
            </a:r>
            <a:r>
              <a:rPr b="1" i="1" lang="en-IN" sz="1550" spc="109" strike="noStrike">
                <a:solidFill>
                  <a:srgbClr val="001f5f"/>
                </a:solidFill>
                <a:latin typeface="Trebuchet MS"/>
              </a:rPr>
              <a:t>a </a:t>
            </a:r>
            <a:r>
              <a:rPr b="1" i="1" lang="en-IN" sz="1550" spc="-452" strike="noStrike">
                <a:solidFill>
                  <a:srgbClr val="001f5f"/>
                </a:solidFill>
                <a:latin typeface="Trebuchet MS"/>
              </a:rPr>
              <a:t> </a:t>
            </a:r>
            <a:r>
              <a:rPr b="1" i="1" lang="en-IN" sz="1550" spc="154" strike="noStrike">
                <a:solidFill>
                  <a:srgbClr val="001f5f"/>
                </a:solidFill>
                <a:latin typeface="Trebuchet MS"/>
              </a:rPr>
              <a:t>method.</a:t>
            </a:r>
            <a:endParaRPr b="0" lang="en-IN" sz="1550" spc="-1" strike="noStrike">
              <a:latin typeface="Arial"/>
            </a:endParaRPr>
          </a:p>
          <a:p>
            <a:pPr marL="200160" indent="-162360">
              <a:lnSpc>
                <a:spcPts val="1840"/>
              </a:lnSpc>
              <a:spcBef>
                <a:spcPts val="414"/>
              </a:spcBef>
              <a:tabLst>
                <a:tab algn="l" pos="0"/>
              </a:tabLst>
            </a:pPr>
            <a:r>
              <a:rPr b="0" lang="en-IN" sz="1650" spc="-188" strike="noStrike" baseline="17000">
                <a:solidFill>
                  <a:srgbClr val="717ba2"/>
                </a:solidFill>
                <a:latin typeface="Lucida Sans Unicode"/>
              </a:rPr>
              <a:t>▶</a:t>
            </a:r>
            <a:r>
              <a:rPr b="0" lang="en-IN" sz="1650" spc="-60" strike="noStrike" baseline="17000">
                <a:solidFill>
                  <a:srgbClr val="717ba2"/>
                </a:solidFill>
                <a:latin typeface="Lucida Sans Unicode"/>
              </a:rPr>
              <a:t> </a:t>
            </a:r>
            <a:r>
              <a:rPr b="0" i="1" lang="en-IN" sz="1550" spc="58" strike="noStrike">
                <a:solidFill>
                  <a:srgbClr val="717ba2"/>
                </a:solidFill>
                <a:latin typeface="Trebuchet MS"/>
              </a:rPr>
              <a:t>There</a:t>
            </a:r>
            <a:r>
              <a:rPr b="0" i="1" lang="en-IN" sz="1550" spc="24" strike="noStrike">
                <a:solidFill>
                  <a:srgbClr val="717ba2"/>
                </a:solidFill>
                <a:latin typeface="Trebuchet MS"/>
              </a:rPr>
              <a:t> </a:t>
            </a:r>
            <a:r>
              <a:rPr b="0" i="1" lang="en-IN" sz="1550" spc="58" strike="noStrike">
                <a:solidFill>
                  <a:srgbClr val="717ba2"/>
                </a:solidFill>
                <a:latin typeface="Trebuchet MS"/>
              </a:rPr>
              <a:t>are</a:t>
            </a:r>
            <a:r>
              <a:rPr b="0" i="1" lang="en-IN" sz="1550" spc="32" strike="noStrike">
                <a:solidFill>
                  <a:srgbClr val="717ba2"/>
                </a:solidFill>
                <a:latin typeface="Trebuchet MS"/>
              </a:rPr>
              <a:t> </a:t>
            </a:r>
            <a:r>
              <a:rPr b="1" i="1" lang="en-IN" sz="1550" spc="72" strike="noStrike">
                <a:solidFill>
                  <a:srgbClr val="001f5f"/>
                </a:solidFill>
                <a:latin typeface="Trebuchet MS"/>
              </a:rPr>
              <a:t>five</a:t>
            </a:r>
            <a:r>
              <a:rPr b="1" i="1" lang="en-IN" sz="1550" spc="29" strike="noStrike">
                <a:solidFill>
                  <a:srgbClr val="001f5f"/>
                </a:solidFill>
                <a:latin typeface="Trebuchet MS"/>
              </a:rPr>
              <a:t> </a:t>
            </a:r>
            <a:r>
              <a:rPr b="0" i="1" lang="en-IN" sz="1550" spc="58" strike="noStrike">
                <a:solidFill>
                  <a:srgbClr val="001f5f"/>
                </a:solidFill>
                <a:latin typeface="Trebuchet MS"/>
              </a:rPr>
              <a:t>facets</a:t>
            </a:r>
            <a:r>
              <a:rPr b="0" i="1" lang="en-IN" sz="1550" spc="18" strike="noStrike">
                <a:solidFill>
                  <a:srgbClr val="001f5f"/>
                </a:solidFill>
                <a:latin typeface="Trebuchet MS"/>
              </a:rPr>
              <a:t> </a:t>
            </a:r>
            <a:r>
              <a:rPr b="0" i="1" lang="en-IN" sz="1550" spc="9" strike="noStrike">
                <a:solidFill>
                  <a:srgbClr val="001f5f"/>
                </a:solidFill>
                <a:latin typeface="Trebuchet MS"/>
              </a:rPr>
              <a:t>of</a:t>
            </a:r>
            <a:r>
              <a:rPr b="0" i="1" lang="en-IN" sz="1550" spc="18" strike="noStrike">
                <a:solidFill>
                  <a:srgbClr val="001f5f"/>
                </a:solidFill>
                <a:latin typeface="Trebuchet MS"/>
              </a:rPr>
              <a:t> </a:t>
            </a:r>
            <a:r>
              <a:rPr b="0" i="1" lang="en-IN" sz="1550" spc="117" strike="noStrike">
                <a:solidFill>
                  <a:srgbClr val="001f5f"/>
                </a:solidFill>
                <a:latin typeface="Trebuchet MS"/>
              </a:rPr>
              <a:t>a</a:t>
            </a:r>
            <a:r>
              <a:rPr b="0" i="1" lang="en-IN" sz="1550" spc="24" strike="noStrike">
                <a:solidFill>
                  <a:srgbClr val="001f5f"/>
                </a:solidFill>
                <a:latin typeface="Trebuchet MS"/>
              </a:rPr>
              <a:t> </a:t>
            </a:r>
            <a:r>
              <a:rPr b="0" i="1" lang="en-IN" sz="1550" spc="58" strike="noStrike">
                <a:solidFill>
                  <a:srgbClr val="001f5f"/>
                </a:solidFill>
                <a:latin typeface="Trebuchet MS"/>
              </a:rPr>
              <a:t>transaction </a:t>
            </a:r>
            <a:r>
              <a:rPr b="0" i="1" lang="en-IN" sz="1550" spc="-457" strike="noStrike">
                <a:solidFill>
                  <a:srgbClr val="001f5f"/>
                </a:solidFill>
                <a:latin typeface="Trebuchet MS"/>
              </a:rPr>
              <a:t> </a:t>
            </a:r>
            <a:r>
              <a:rPr b="0" i="1" lang="en-IN" sz="1550" spc="18" strike="noStrike">
                <a:solidFill>
                  <a:srgbClr val="001f5f"/>
                </a:solidFill>
                <a:latin typeface="Trebuchet MS"/>
              </a:rPr>
              <a:t>attribute</a:t>
            </a:r>
            <a:endParaRPr b="0" lang="en-IN" sz="1550" spc="-1" strike="noStrike">
              <a:latin typeface="Arial"/>
            </a:endParaRPr>
          </a:p>
          <a:p>
            <a:pPr marL="200160" indent="-162360">
              <a:lnSpc>
                <a:spcPct val="99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IN" sz="1650" spc="-188" strike="noStrike" baseline="17000">
                <a:solidFill>
                  <a:srgbClr val="717ba2"/>
                </a:solidFill>
                <a:latin typeface="Lucida Sans Unicode"/>
              </a:rPr>
              <a:t>▶</a:t>
            </a:r>
            <a:r>
              <a:rPr b="0" lang="en-IN" sz="1650" spc="-180" strike="noStrike" baseline="17000">
                <a:solidFill>
                  <a:srgbClr val="717ba2"/>
                </a:solidFill>
                <a:latin typeface="Lucida Sans Unicode"/>
              </a:rPr>
              <a:t> </a:t>
            </a:r>
            <a:r>
              <a:rPr b="0" i="1" lang="en-IN" sz="1550" spc="69" strike="noStrike">
                <a:solidFill>
                  <a:srgbClr val="717ba2"/>
                </a:solidFill>
                <a:latin typeface="Trebuchet MS"/>
              </a:rPr>
              <a:t>Although </a:t>
            </a:r>
            <a:r>
              <a:rPr b="0" i="1" lang="en-IN" sz="1550" spc="94" strike="noStrike">
                <a:solidFill>
                  <a:srgbClr val="717ba2"/>
                </a:solidFill>
                <a:latin typeface="Trebuchet MS"/>
              </a:rPr>
              <a:t>Spring </a:t>
            </a:r>
            <a:r>
              <a:rPr b="0" i="1" lang="en-IN" sz="1550" spc="77" strike="noStrike">
                <a:solidFill>
                  <a:srgbClr val="717ba2"/>
                </a:solidFill>
                <a:latin typeface="Trebuchet MS"/>
              </a:rPr>
              <a:t>provides several </a:t>
            </a:r>
            <a:r>
              <a:rPr b="0" i="1" lang="en-IN" sz="1550" spc="83" strike="noStrike">
                <a:solidFill>
                  <a:srgbClr val="717ba2"/>
                </a:solidFill>
                <a:latin typeface="Trebuchet MS"/>
              </a:rPr>
              <a:t> </a:t>
            </a:r>
            <a:r>
              <a:rPr b="0" i="1" lang="en-IN" sz="1550" spc="123" strike="noStrike">
                <a:solidFill>
                  <a:srgbClr val="717ba2"/>
                </a:solidFill>
                <a:latin typeface="Trebuchet MS"/>
              </a:rPr>
              <a:t>mechanisms </a:t>
            </a:r>
            <a:r>
              <a:rPr b="0" i="1" lang="en-IN" sz="1550" spc="-7" strike="noStrike">
                <a:solidFill>
                  <a:srgbClr val="717ba2"/>
                </a:solidFill>
                <a:latin typeface="Trebuchet MS"/>
              </a:rPr>
              <a:t>for </a:t>
            </a:r>
            <a:r>
              <a:rPr b="0" i="1" lang="en-IN" sz="1550" spc="69" strike="noStrike">
                <a:solidFill>
                  <a:srgbClr val="717ba2"/>
                </a:solidFill>
                <a:latin typeface="Trebuchet MS"/>
              </a:rPr>
              <a:t>declaring </a:t>
            </a:r>
            <a:r>
              <a:rPr b="0" i="1" lang="en-IN" sz="1550" spc="72" strike="noStrike">
                <a:solidFill>
                  <a:srgbClr val="717ba2"/>
                </a:solidFill>
                <a:latin typeface="Trebuchet MS"/>
              </a:rPr>
              <a:t> </a:t>
            </a:r>
            <a:r>
              <a:rPr b="0" i="1" lang="en-IN" sz="1550" spc="58" strike="noStrike">
                <a:solidFill>
                  <a:srgbClr val="717ba2"/>
                </a:solidFill>
                <a:latin typeface="Trebuchet MS"/>
              </a:rPr>
              <a:t>transactions,</a:t>
            </a:r>
            <a:r>
              <a:rPr b="0" i="1" lang="en-IN" sz="1550" spc="109" strike="noStrike">
                <a:solidFill>
                  <a:srgbClr val="717ba2"/>
                </a:solidFill>
                <a:latin typeface="Trebuchet MS"/>
              </a:rPr>
              <a:t> </a:t>
            </a:r>
            <a:r>
              <a:rPr b="0" i="1" lang="en-IN" sz="1550" spc="-12" strike="noStrike">
                <a:solidFill>
                  <a:srgbClr val="717ba2"/>
                </a:solidFill>
                <a:latin typeface="Trebuchet MS"/>
              </a:rPr>
              <a:t>all</a:t>
            </a:r>
            <a:r>
              <a:rPr b="0" i="1" lang="en-IN" sz="1550" spc="97" strike="noStrike">
                <a:solidFill>
                  <a:srgbClr val="717ba2"/>
                </a:solidFill>
                <a:latin typeface="Trebuchet MS"/>
              </a:rPr>
              <a:t> </a:t>
            </a:r>
            <a:r>
              <a:rPr b="0" i="1" lang="en-IN" sz="1550" spc="9" strike="noStrike">
                <a:solidFill>
                  <a:srgbClr val="717ba2"/>
                </a:solidFill>
                <a:latin typeface="Trebuchet MS"/>
              </a:rPr>
              <a:t>of</a:t>
            </a:r>
            <a:r>
              <a:rPr b="0" i="1" lang="en-IN" sz="1550" spc="97" strike="noStrike">
                <a:solidFill>
                  <a:srgbClr val="717ba2"/>
                </a:solidFill>
                <a:latin typeface="Trebuchet MS"/>
              </a:rPr>
              <a:t> </a:t>
            </a:r>
            <a:r>
              <a:rPr b="0" i="1" lang="en-IN" sz="1550" spc="89" strike="noStrike">
                <a:solidFill>
                  <a:srgbClr val="717ba2"/>
                </a:solidFill>
                <a:latin typeface="Trebuchet MS"/>
              </a:rPr>
              <a:t>them</a:t>
            </a:r>
            <a:r>
              <a:rPr b="0" i="1" lang="en-IN" sz="1550" spc="103" strike="noStrike">
                <a:solidFill>
                  <a:srgbClr val="717ba2"/>
                </a:solidFill>
                <a:latin typeface="Trebuchet MS"/>
              </a:rPr>
              <a:t> </a:t>
            </a:r>
            <a:r>
              <a:rPr b="0" i="1" lang="en-IN" sz="1550" spc="29" strike="noStrike">
                <a:solidFill>
                  <a:srgbClr val="717ba2"/>
                </a:solidFill>
                <a:latin typeface="Trebuchet MS"/>
              </a:rPr>
              <a:t>rely</a:t>
            </a:r>
            <a:r>
              <a:rPr b="0" i="1" lang="en-IN" sz="1550" spc="111" strike="noStrike">
                <a:solidFill>
                  <a:srgbClr val="717ba2"/>
                </a:solidFill>
                <a:latin typeface="Trebuchet MS"/>
              </a:rPr>
              <a:t> </a:t>
            </a:r>
            <a:r>
              <a:rPr b="0" i="1" lang="en-IN" sz="1550" spc="103" strike="noStrike">
                <a:solidFill>
                  <a:srgbClr val="717ba2"/>
                </a:solidFill>
                <a:latin typeface="Trebuchet MS"/>
              </a:rPr>
              <a:t>on </a:t>
            </a:r>
            <a:r>
              <a:rPr b="0" i="1" lang="en-IN" sz="1550" spc="109" strike="noStrike">
                <a:solidFill>
                  <a:srgbClr val="717ba2"/>
                </a:solidFill>
                <a:latin typeface="Trebuchet MS"/>
              </a:rPr>
              <a:t> </a:t>
            </a:r>
            <a:r>
              <a:rPr b="0" i="1" lang="en-IN" sz="1550" spc="83" strike="noStrike">
                <a:solidFill>
                  <a:srgbClr val="717ba2"/>
                </a:solidFill>
                <a:latin typeface="Trebuchet MS"/>
              </a:rPr>
              <a:t>these </a:t>
            </a:r>
            <a:r>
              <a:rPr b="0" i="1" lang="en-IN" sz="1550" spc="29" strike="noStrike">
                <a:solidFill>
                  <a:srgbClr val="717ba2"/>
                </a:solidFill>
                <a:latin typeface="Trebuchet MS"/>
              </a:rPr>
              <a:t>five </a:t>
            </a:r>
            <a:r>
              <a:rPr b="0" i="1" lang="en-IN" sz="1550" spc="83" strike="noStrike">
                <a:solidFill>
                  <a:srgbClr val="717ba2"/>
                </a:solidFill>
                <a:latin typeface="Trebuchet MS"/>
              </a:rPr>
              <a:t>parameters </a:t>
            </a:r>
            <a:r>
              <a:rPr b="0" i="1" lang="en-IN" sz="1550" spc="18" strike="noStrike">
                <a:solidFill>
                  <a:srgbClr val="717ba2"/>
                </a:solidFill>
                <a:latin typeface="Trebuchet MS"/>
              </a:rPr>
              <a:t>to </a:t>
            </a:r>
            <a:r>
              <a:rPr b="0" i="1" lang="en-IN" sz="1550" spc="103" strike="noStrike">
                <a:solidFill>
                  <a:srgbClr val="717ba2"/>
                </a:solidFill>
                <a:latin typeface="Trebuchet MS"/>
              </a:rPr>
              <a:t>govern </a:t>
            </a:r>
            <a:r>
              <a:rPr b="0" i="1" lang="en-IN" sz="1550" spc="97" strike="noStrike">
                <a:solidFill>
                  <a:srgbClr val="717ba2"/>
                </a:solidFill>
                <a:latin typeface="Trebuchet MS"/>
              </a:rPr>
              <a:t>how </a:t>
            </a:r>
            <a:r>
              <a:rPr b="0" i="1" lang="en-IN" sz="1550" spc="-457" strike="noStrike">
                <a:solidFill>
                  <a:srgbClr val="717ba2"/>
                </a:solidFill>
                <a:latin typeface="Trebuchet MS"/>
              </a:rPr>
              <a:t> </a:t>
            </a:r>
            <a:r>
              <a:rPr b="0" i="1" lang="en-IN" sz="1550" spc="58" strike="noStrike">
                <a:solidFill>
                  <a:srgbClr val="717ba2"/>
                </a:solidFill>
                <a:latin typeface="Trebuchet MS"/>
              </a:rPr>
              <a:t>transaction</a:t>
            </a:r>
            <a:r>
              <a:rPr b="0" i="1" lang="en-IN" sz="1550" spc="12" strike="noStrike">
                <a:solidFill>
                  <a:srgbClr val="717ba2"/>
                </a:solidFill>
                <a:latin typeface="Trebuchet MS"/>
              </a:rPr>
              <a:t> </a:t>
            </a:r>
            <a:r>
              <a:rPr b="0" i="1" lang="en-IN" sz="1550" spc="52" strike="noStrike">
                <a:solidFill>
                  <a:srgbClr val="717ba2"/>
                </a:solidFill>
                <a:latin typeface="Trebuchet MS"/>
              </a:rPr>
              <a:t>policies</a:t>
            </a:r>
            <a:r>
              <a:rPr b="0" i="1" lang="en-IN" sz="1550" spc="29" strike="noStrike">
                <a:solidFill>
                  <a:srgbClr val="717ba2"/>
                </a:solidFill>
                <a:latin typeface="Trebuchet MS"/>
              </a:rPr>
              <a:t> </a:t>
            </a:r>
            <a:r>
              <a:rPr b="0" i="1" lang="en-IN" sz="1550" spc="58" strike="noStrike">
                <a:solidFill>
                  <a:srgbClr val="717ba2"/>
                </a:solidFill>
                <a:latin typeface="Trebuchet MS"/>
              </a:rPr>
              <a:t>are</a:t>
            </a:r>
            <a:r>
              <a:rPr b="0" i="1" lang="en-IN" sz="1550" spc="29" strike="noStrike">
                <a:solidFill>
                  <a:srgbClr val="717ba2"/>
                </a:solidFill>
                <a:latin typeface="Trebuchet MS"/>
              </a:rPr>
              <a:t> </a:t>
            </a:r>
            <a:r>
              <a:rPr b="0" i="1" lang="en-IN" sz="1550" spc="52" strike="noStrike">
                <a:solidFill>
                  <a:srgbClr val="717ba2"/>
                </a:solidFill>
                <a:latin typeface="Trebuchet MS"/>
              </a:rPr>
              <a:t>administered.</a:t>
            </a:r>
            <a:endParaRPr b="0" lang="en-IN" sz="1550" spc="-1" strike="noStrike">
              <a:latin typeface="Arial"/>
            </a:endParaRPr>
          </a:p>
          <a:p>
            <a:pPr marL="200160" indent="-162360">
              <a:lnSpc>
                <a:spcPct val="99000"/>
              </a:lnSpc>
              <a:spcBef>
                <a:spcPts val="346"/>
              </a:spcBef>
              <a:tabLst>
                <a:tab algn="l" pos="0"/>
              </a:tabLst>
            </a:pPr>
            <a:r>
              <a:rPr b="0" lang="en-IN" sz="1650" spc="-188" strike="noStrike" baseline="17000">
                <a:solidFill>
                  <a:srgbClr val="717ba2"/>
                </a:solidFill>
                <a:latin typeface="Lucida Sans Unicode"/>
              </a:rPr>
              <a:t>▶</a:t>
            </a:r>
            <a:r>
              <a:rPr b="0" lang="en-IN" sz="1650" spc="-180" strike="noStrike" baseline="17000">
                <a:solidFill>
                  <a:srgbClr val="717ba2"/>
                </a:solidFill>
                <a:latin typeface="Lucida Sans Unicode"/>
              </a:rPr>
              <a:t> </a:t>
            </a:r>
            <a:r>
              <a:rPr b="0" i="1" lang="en-IN" sz="1550" spc="94" strike="noStrike">
                <a:solidFill>
                  <a:srgbClr val="717ba2"/>
                </a:solidFill>
                <a:latin typeface="Trebuchet MS"/>
              </a:rPr>
              <a:t>Regardless </a:t>
            </a:r>
            <a:r>
              <a:rPr b="0" i="1" lang="en-IN" sz="1550" spc="9" strike="noStrike">
                <a:solidFill>
                  <a:srgbClr val="717ba2"/>
                </a:solidFill>
                <a:latin typeface="Trebuchet MS"/>
              </a:rPr>
              <a:t>of </a:t>
            </a:r>
            <a:r>
              <a:rPr b="0" i="1" lang="en-IN" sz="1550" spc="72" strike="noStrike">
                <a:solidFill>
                  <a:srgbClr val="717ba2"/>
                </a:solidFill>
                <a:latin typeface="Trebuchet MS"/>
              </a:rPr>
              <a:t>which </a:t>
            </a:r>
            <a:r>
              <a:rPr b="0" i="1" lang="en-IN" sz="1550" spc="52" strike="noStrike">
                <a:solidFill>
                  <a:srgbClr val="717ba2"/>
                </a:solidFill>
                <a:latin typeface="Trebuchet MS"/>
              </a:rPr>
              <a:t>declarative </a:t>
            </a:r>
            <a:r>
              <a:rPr b="0" i="1" lang="en-IN" sz="1550" spc="58" strike="noStrike">
                <a:solidFill>
                  <a:srgbClr val="717ba2"/>
                </a:solidFill>
                <a:latin typeface="Trebuchet MS"/>
              </a:rPr>
              <a:t> transaction</a:t>
            </a:r>
            <a:r>
              <a:rPr b="0" i="1" lang="en-IN" sz="1550" spc="-1" strike="noStrike">
                <a:solidFill>
                  <a:srgbClr val="717ba2"/>
                </a:solidFill>
                <a:latin typeface="Trebuchet MS"/>
              </a:rPr>
              <a:t> </a:t>
            </a:r>
            <a:r>
              <a:rPr b="0" i="1" lang="en-IN" sz="1550" spc="123" strike="noStrike">
                <a:solidFill>
                  <a:srgbClr val="717ba2"/>
                </a:solidFill>
                <a:latin typeface="Trebuchet MS"/>
              </a:rPr>
              <a:t>mechanism</a:t>
            </a:r>
            <a:r>
              <a:rPr b="0" i="1" lang="en-IN" sz="1550" spc="12" strike="noStrike">
                <a:solidFill>
                  <a:srgbClr val="717ba2"/>
                </a:solidFill>
                <a:latin typeface="Trebuchet MS"/>
              </a:rPr>
              <a:t> </a:t>
            </a:r>
            <a:r>
              <a:rPr b="0" i="1" lang="en-IN" sz="1550" spc="103" strike="noStrike">
                <a:solidFill>
                  <a:srgbClr val="717ba2"/>
                </a:solidFill>
                <a:latin typeface="Trebuchet MS"/>
              </a:rPr>
              <a:t>we</a:t>
            </a:r>
            <a:r>
              <a:rPr b="0" i="1" lang="en-IN" sz="1550" spc="12" strike="noStrike">
                <a:solidFill>
                  <a:srgbClr val="717ba2"/>
                </a:solidFill>
                <a:latin typeface="Trebuchet MS"/>
              </a:rPr>
              <a:t> </a:t>
            </a:r>
            <a:r>
              <a:rPr b="0" i="1" lang="en-IN" sz="1550" spc="72" strike="noStrike">
                <a:solidFill>
                  <a:srgbClr val="717ba2"/>
                </a:solidFill>
                <a:latin typeface="Trebuchet MS"/>
              </a:rPr>
              <a:t>use,</a:t>
            </a:r>
            <a:r>
              <a:rPr b="0" i="1" lang="en-IN" sz="1550" spc="18" strike="noStrike">
                <a:solidFill>
                  <a:srgbClr val="717ba2"/>
                </a:solidFill>
                <a:latin typeface="Trebuchet MS"/>
              </a:rPr>
              <a:t> </a:t>
            </a:r>
            <a:r>
              <a:rPr b="0" i="1" lang="en-IN" sz="1550" spc="103" strike="noStrike">
                <a:solidFill>
                  <a:srgbClr val="717ba2"/>
                </a:solidFill>
                <a:latin typeface="Trebuchet MS"/>
              </a:rPr>
              <a:t>we </a:t>
            </a:r>
            <a:r>
              <a:rPr b="0" i="1" lang="en-IN" sz="1550" spc="-457" strike="noStrike">
                <a:solidFill>
                  <a:srgbClr val="717ba2"/>
                </a:solidFill>
                <a:latin typeface="Trebuchet MS"/>
              </a:rPr>
              <a:t> </a:t>
            </a:r>
            <a:r>
              <a:rPr b="0" i="1" lang="en-IN" sz="1550" spc="117" strike="noStrike">
                <a:solidFill>
                  <a:srgbClr val="717ba2"/>
                </a:solidFill>
                <a:latin typeface="Trebuchet MS"/>
              </a:rPr>
              <a:t>have</a:t>
            </a:r>
            <a:r>
              <a:rPr b="0" i="1" lang="en-IN" sz="1550" spc="24" strike="noStrike">
                <a:solidFill>
                  <a:srgbClr val="717ba2"/>
                </a:solidFill>
                <a:latin typeface="Trebuchet MS"/>
              </a:rPr>
              <a:t> </a:t>
            </a:r>
            <a:r>
              <a:rPr b="0" i="1" lang="en-IN" sz="1550" spc="18" strike="noStrike">
                <a:solidFill>
                  <a:srgbClr val="717ba2"/>
                </a:solidFill>
                <a:latin typeface="Trebuchet MS"/>
              </a:rPr>
              <a:t>to</a:t>
            </a:r>
            <a:r>
              <a:rPr b="0" i="1" lang="en-IN" sz="1550" spc="12" strike="noStrike">
                <a:solidFill>
                  <a:srgbClr val="717ba2"/>
                </a:solidFill>
                <a:latin typeface="Trebuchet MS"/>
              </a:rPr>
              <a:t> </a:t>
            </a:r>
            <a:r>
              <a:rPr b="0" i="1" lang="en-IN" sz="1550" spc="49" strike="noStrike">
                <a:solidFill>
                  <a:srgbClr val="717ba2"/>
                </a:solidFill>
                <a:latin typeface="Trebuchet MS"/>
              </a:rPr>
              <a:t>define</a:t>
            </a:r>
            <a:r>
              <a:rPr b="0" i="1" lang="en-IN" sz="1550" spc="24" strike="noStrike">
                <a:solidFill>
                  <a:srgbClr val="717ba2"/>
                </a:solidFill>
                <a:latin typeface="Trebuchet MS"/>
              </a:rPr>
              <a:t> </a:t>
            </a:r>
            <a:r>
              <a:rPr b="0" i="1" lang="en-IN" sz="1550" spc="83" strike="noStrike">
                <a:solidFill>
                  <a:srgbClr val="717ba2"/>
                </a:solidFill>
                <a:latin typeface="Trebuchet MS"/>
              </a:rPr>
              <a:t>these</a:t>
            </a:r>
            <a:r>
              <a:rPr b="0" i="1" lang="en-IN" sz="1550" spc="18" strike="noStrike">
                <a:solidFill>
                  <a:srgbClr val="717ba2"/>
                </a:solidFill>
                <a:latin typeface="Trebuchet MS"/>
              </a:rPr>
              <a:t> </a:t>
            </a:r>
            <a:r>
              <a:rPr b="0" i="1" lang="en-IN" sz="1550" spc="32" strike="noStrike">
                <a:solidFill>
                  <a:srgbClr val="717ba2"/>
                </a:solidFill>
                <a:latin typeface="Trebuchet MS"/>
              </a:rPr>
              <a:t>attributes</a:t>
            </a:r>
            <a:endParaRPr b="0" lang="en-IN" sz="1550" spc="-1" strike="noStrike">
              <a:latin typeface="Arial"/>
            </a:endParaRPr>
          </a:p>
        </p:txBody>
      </p:sp>
      <p:pic>
        <p:nvPicPr>
          <p:cNvPr id="328" name="object 4_9" descr=""/>
          <p:cNvPicPr/>
          <p:nvPr/>
        </p:nvPicPr>
        <p:blipFill>
          <a:blip r:embed="rId1"/>
          <a:stretch/>
        </p:blipFill>
        <p:spPr>
          <a:xfrm>
            <a:off x="5514480" y="1476360"/>
            <a:ext cx="4211280" cy="3260160"/>
          </a:xfrm>
          <a:prstGeom prst="rect">
            <a:avLst/>
          </a:prstGeom>
          <a:ln>
            <a:noFill/>
          </a:ln>
        </p:spPr>
      </p:pic>
      <p:sp>
        <p:nvSpPr>
          <p:cNvPr id="329" name="CustomShape 3"/>
          <p:cNvSpPr/>
          <p:nvPr/>
        </p:nvSpPr>
        <p:spPr>
          <a:xfrm>
            <a:off x="4389120" y="5293440"/>
            <a:ext cx="258480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en-IN" sz="1400" spc="162" strike="noStrike" u="sng">
                <a:solidFill>
                  <a:srgbClr val="454552"/>
                </a:solidFill>
                <a:uFillTx/>
                <a:latin typeface="Gill Sans MT"/>
                <a:hlinkClick r:id="rId2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489960" y="493200"/>
            <a:ext cx="9100800" cy="9572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8239680"/>
              </a:tabLst>
            </a:pPr>
            <a:r>
              <a:rPr b="0" lang="en-IN" sz="3200" spc="-97" strike="noStrike" u="dash">
                <a:solidFill>
                  <a:srgbClr val="454552"/>
                </a:solidFill>
                <a:uFillTx/>
                <a:latin typeface="Times New Roman"/>
              </a:rPr>
              <a:t> </a:t>
            </a:r>
            <a:r>
              <a:rPr b="0" lang="en-IN" sz="3200" spc="32" strike="noStrike" u="dash">
                <a:solidFill>
                  <a:srgbClr val="454552"/>
                </a:solidFill>
                <a:uFillTx/>
                <a:latin typeface="Gill Sans MT"/>
              </a:rPr>
              <a:t>PROPAGATION</a:t>
            </a:r>
            <a:r>
              <a:rPr b="0" lang="en-IN" sz="3200" spc="97" strike="noStrike" u="dash">
                <a:solidFill>
                  <a:srgbClr val="454552"/>
                </a:solidFill>
                <a:uFillTx/>
                <a:latin typeface="Gill Sans MT"/>
              </a:rPr>
              <a:t> </a:t>
            </a:r>
            <a:r>
              <a:rPr b="0" lang="en-IN" sz="3200" spc="157" strike="noStrike" u="dash">
                <a:solidFill>
                  <a:srgbClr val="454552"/>
                </a:solidFill>
                <a:uFillTx/>
                <a:latin typeface="Gill Sans MT"/>
              </a:rPr>
              <a:t>BEHAVIOR</a:t>
            </a:r>
            <a:r>
              <a:rPr b="0" lang="en-IN" sz="3200" spc="157" strike="noStrike" u="dash">
                <a:solidFill>
                  <a:srgbClr val="454552"/>
                </a:solidFill>
                <a:uFillTx/>
                <a:latin typeface="Gill Sans MT"/>
              </a:rPr>
              <a:t>	</a:t>
            </a:r>
            <a:endParaRPr b="0" lang="en-IN" sz="3200" spc="-1" strike="noStrike">
              <a:latin typeface="Calibri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761760" y="1354680"/>
            <a:ext cx="16848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en-IN" sz="1500" spc="-197" strike="noStrike">
                <a:solidFill>
                  <a:srgbClr val="717ba2"/>
                </a:solidFill>
                <a:latin typeface="Lucida Sans Unicode"/>
              </a:rPr>
              <a:t>▶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1063080" y="1343160"/>
            <a:ext cx="2158560" cy="27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2320" bIns="0">
            <a:spAutoFit/>
          </a:bodyPr>
          <a:p>
            <a:pPr marL="12600">
              <a:lnSpc>
                <a:spcPct val="97000"/>
              </a:lnSpc>
              <a:spcBef>
                <a:spcPts val="176"/>
              </a:spcBef>
            </a:pPr>
            <a:r>
              <a:rPr b="0" i="1" lang="en-IN" sz="2050" spc="72" strike="noStrike">
                <a:latin typeface="Trebuchet MS"/>
              </a:rPr>
              <a:t>Propagation </a:t>
            </a:r>
            <a:r>
              <a:rPr b="0" i="1" lang="en-IN" sz="2050" spc="77" strike="noStrike">
                <a:latin typeface="Trebuchet MS"/>
              </a:rPr>
              <a:t> </a:t>
            </a:r>
            <a:r>
              <a:rPr b="0" i="1" lang="en-IN" sz="2050" spc="89" strike="noStrike">
                <a:latin typeface="Trebuchet MS"/>
              </a:rPr>
              <a:t>behaviour </a:t>
            </a:r>
            <a:r>
              <a:rPr b="0" i="1" lang="en-IN" sz="2050" spc="94" strike="noStrike">
                <a:latin typeface="Trebuchet MS"/>
              </a:rPr>
              <a:t> </a:t>
            </a:r>
            <a:r>
              <a:rPr b="0" i="1" lang="en-IN" sz="2050" spc="72" strike="noStrike">
                <a:latin typeface="Trebuchet MS"/>
              </a:rPr>
              <a:t>defines </a:t>
            </a:r>
            <a:r>
              <a:rPr b="0" i="1" lang="en-IN" sz="2050" spc="52" strike="noStrike">
                <a:latin typeface="Trebuchet MS"/>
              </a:rPr>
              <a:t>the </a:t>
            </a:r>
            <a:r>
              <a:rPr b="0" i="1" lang="en-IN" sz="2050" spc="58" strike="noStrike">
                <a:latin typeface="Trebuchet MS"/>
              </a:rPr>
              <a:t> </a:t>
            </a:r>
            <a:r>
              <a:rPr b="0" i="1" lang="en-IN" sz="2050" spc="97" strike="noStrike">
                <a:latin typeface="Trebuchet MS"/>
              </a:rPr>
              <a:t>boundaries </a:t>
            </a:r>
            <a:r>
              <a:rPr b="0" i="1" lang="en-IN" sz="2050" spc="-1" strike="noStrike">
                <a:latin typeface="Trebuchet MS"/>
              </a:rPr>
              <a:t>of </a:t>
            </a:r>
            <a:r>
              <a:rPr b="0" i="1" lang="en-IN" sz="2050" spc="4" strike="noStrike">
                <a:latin typeface="Trebuchet MS"/>
              </a:rPr>
              <a:t> </a:t>
            </a:r>
            <a:r>
              <a:rPr b="0" i="1" lang="en-IN" sz="2050" spc="58" strike="noStrike">
                <a:latin typeface="Trebuchet MS"/>
              </a:rPr>
              <a:t>the</a:t>
            </a:r>
            <a:r>
              <a:rPr b="0" i="1" lang="en-IN" sz="2050" spc="-55" strike="noStrike">
                <a:latin typeface="Trebuchet MS"/>
              </a:rPr>
              <a:t> </a:t>
            </a:r>
            <a:r>
              <a:rPr b="0" i="1" lang="en-IN" sz="2050" spc="69" strike="noStrike">
                <a:latin typeface="Trebuchet MS"/>
              </a:rPr>
              <a:t>transaction </a:t>
            </a:r>
            <a:r>
              <a:rPr b="0" i="1" lang="en-IN" sz="2050" spc="-602" strike="noStrike">
                <a:latin typeface="Trebuchet MS"/>
              </a:rPr>
              <a:t> </a:t>
            </a:r>
            <a:r>
              <a:rPr b="0" i="1" lang="en-IN" sz="2050" spc="12" strike="noStrike">
                <a:latin typeface="Trebuchet MS"/>
              </a:rPr>
              <a:t>with </a:t>
            </a:r>
            <a:r>
              <a:rPr b="0" i="1" lang="en-IN" sz="2050" spc="83" strike="noStrike">
                <a:latin typeface="Trebuchet MS"/>
              </a:rPr>
              <a:t>respect </a:t>
            </a:r>
            <a:r>
              <a:rPr b="0" i="1" lang="en-IN" sz="2050" spc="18" strike="noStrike">
                <a:latin typeface="Trebuchet MS"/>
              </a:rPr>
              <a:t>to </a:t>
            </a:r>
            <a:r>
              <a:rPr b="0" i="1" lang="en-IN" sz="2050" spc="-605" strike="noStrike">
                <a:latin typeface="Trebuchet MS"/>
              </a:rPr>
              <a:t> </a:t>
            </a:r>
            <a:r>
              <a:rPr b="0" i="1" lang="en-IN" sz="2050" spc="58" strike="noStrike">
                <a:latin typeface="Trebuchet MS"/>
              </a:rPr>
              <a:t>the </a:t>
            </a:r>
            <a:r>
              <a:rPr b="0" i="1" lang="en-IN" sz="2050" spc="24" strike="noStrike">
                <a:latin typeface="Trebuchet MS"/>
              </a:rPr>
              <a:t>client </a:t>
            </a:r>
            <a:r>
              <a:rPr b="0" i="1" lang="en-IN" sz="2050" spc="137" strike="noStrike">
                <a:latin typeface="Trebuchet MS"/>
              </a:rPr>
              <a:t>and </a:t>
            </a:r>
            <a:r>
              <a:rPr b="0" i="1" lang="en-IN" sz="2050" spc="143" strike="noStrike">
                <a:latin typeface="Trebuchet MS"/>
              </a:rPr>
              <a:t> </a:t>
            </a:r>
            <a:r>
              <a:rPr b="0" i="1" lang="en-IN" sz="2050" spc="18" strike="noStrike">
                <a:latin typeface="Trebuchet MS"/>
              </a:rPr>
              <a:t>to </a:t>
            </a:r>
            <a:r>
              <a:rPr b="0" i="1" lang="en-IN" sz="2050" spc="52" strike="noStrike">
                <a:latin typeface="Trebuchet MS"/>
              </a:rPr>
              <a:t>the </a:t>
            </a:r>
            <a:r>
              <a:rPr b="0" i="1" lang="en-IN" sz="2050" spc="109" strike="noStrike">
                <a:latin typeface="Trebuchet MS"/>
              </a:rPr>
              <a:t>method </a:t>
            </a:r>
            <a:r>
              <a:rPr b="0" i="1" lang="en-IN" sz="2050" spc="111" strike="noStrike">
                <a:latin typeface="Trebuchet MS"/>
              </a:rPr>
              <a:t> </a:t>
            </a:r>
            <a:r>
              <a:rPr b="0" i="1" lang="en-IN" sz="2050" spc="109" strike="noStrike">
                <a:latin typeface="Trebuchet MS"/>
              </a:rPr>
              <a:t>being</a:t>
            </a:r>
            <a:r>
              <a:rPr b="0" i="1" lang="en-IN" sz="2050" spc="4" strike="noStrike">
                <a:latin typeface="Trebuchet MS"/>
              </a:rPr>
              <a:t> </a:t>
            </a:r>
            <a:r>
              <a:rPr b="0" i="1" lang="en-IN" sz="2050" spc="29" strike="noStrike">
                <a:latin typeface="Trebuchet MS"/>
              </a:rPr>
              <a:t>called.</a:t>
            </a:r>
            <a:endParaRPr b="0" lang="en-IN" sz="2050" spc="-1" strike="noStrike">
              <a:latin typeface="Arial"/>
            </a:endParaRPr>
          </a:p>
        </p:txBody>
      </p:sp>
      <p:pic>
        <p:nvPicPr>
          <p:cNvPr id="333" name="object 5_7" descr=""/>
          <p:cNvPicPr/>
          <p:nvPr/>
        </p:nvPicPr>
        <p:blipFill>
          <a:blip r:embed="rId1"/>
          <a:stretch/>
        </p:blipFill>
        <p:spPr>
          <a:xfrm>
            <a:off x="3623760" y="1181160"/>
            <a:ext cx="6150600" cy="4075200"/>
          </a:xfrm>
          <a:prstGeom prst="rect">
            <a:avLst/>
          </a:prstGeom>
          <a:ln>
            <a:noFill/>
          </a:ln>
        </p:spPr>
      </p:pic>
      <p:sp>
        <p:nvSpPr>
          <p:cNvPr id="334" name="CustomShape 4"/>
          <p:cNvSpPr/>
          <p:nvPr/>
        </p:nvSpPr>
        <p:spPr>
          <a:xfrm>
            <a:off x="4389120" y="5293440"/>
            <a:ext cx="258480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en-IN" sz="1400" spc="162" strike="noStrike" u="sng">
                <a:solidFill>
                  <a:srgbClr val="454552"/>
                </a:solidFill>
                <a:uFillTx/>
                <a:latin typeface="Gill Sans MT"/>
                <a:hlinkClick r:id="rId2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489960" y="493200"/>
            <a:ext cx="9100800" cy="9572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8239680"/>
              </a:tabLst>
            </a:pPr>
            <a:r>
              <a:rPr b="0" lang="en-IN" sz="3200" spc="-97" strike="noStrike" u="dash">
                <a:solidFill>
                  <a:srgbClr val="454552"/>
                </a:solidFill>
                <a:uFillTx/>
                <a:latin typeface="Times New Roman"/>
              </a:rPr>
              <a:t> </a:t>
            </a:r>
            <a:r>
              <a:rPr b="0" lang="en-IN" sz="3200" spc="63" strike="noStrike" u="dash">
                <a:solidFill>
                  <a:srgbClr val="454552"/>
                </a:solidFill>
                <a:uFillTx/>
                <a:latin typeface="Gill Sans MT"/>
              </a:rPr>
              <a:t>ISOLATION </a:t>
            </a:r>
            <a:r>
              <a:rPr b="0" lang="en-IN" sz="3200" spc="344" strike="noStrike" u="dash">
                <a:solidFill>
                  <a:srgbClr val="454552"/>
                </a:solidFill>
                <a:uFillTx/>
                <a:latin typeface="Gill Sans MT"/>
              </a:rPr>
              <a:t>LEVELS</a:t>
            </a:r>
            <a:r>
              <a:rPr b="0" lang="en-IN" sz="3200" spc="344" strike="noStrike" u="dash">
                <a:solidFill>
                  <a:srgbClr val="454552"/>
                </a:solidFill>
                <a:uFillTx/>
                <a:latin typeface="Gill Sans MT"/>
              </a:rPr>
              <a:t>	</a:t>
            </a:r>
            <a:endParaRPr b="0" lang="en-IN" sz="3200" spc="-1" strike="noStrike">
              <a:latin typeface="Calibri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589320" y="1039680"/>
            <a:ext cx="16848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en-IN" sz="1500" spc="-197" strike="noStrike">
                <a:solidFill>
                  <a:srgbClr val="717ba2"/>
                </a:solidFill>
                <a:latin typeface="Lucida Sans Unicode"/>
              </a:rPr>
              <a:t>▶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37" name="TextShape 3"/>
          <p:cNvSpPr txBox="1"/>
          <p:nvPr/>
        </p:nvSpPr>
        <p:spPr>
          <a:xfrm>
            <a:off x="738720" y="1034640"/>
            <a:ext cx="8605440" cy="32248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51200">
              <a:lnSpc>
                <a:spcPct val="100000"/>
              </a:lnSpc>
              <a:spcBef>
                <a:spcPts val="99"/>
              </a:spcBef>
            </a:pPr>
            <a:r>
              <a:rPr b="0" lang="en-IN" sz="2000" spc="143" strike="noStrike">
                <a:solidFill>
                  <a:srgbClr val="000000"/>
                </a:solidFill>
                <a:latin typeface="Gill Sans MT"/>
              </a:rPr>
              <a:t>An </a:t>
            </a:r>
            <a:r>
              <a:rPr b="0" lang="en-IN" sz="2000" spc="174" strike="noStrike">
                <a:solidFill>
                  <a:srgbClr val="000000"/>
                </a:solidFill>
                <a:latin typeface="Gill Sans MT"/>
              </a:rPr>
              <a:t>isolation </a:t>
            </a:r>
            <a:r>
              <a:rPr b="0" lang="en-IN" sz="2000" spc="214" strike="noStrike">
                <a:solidFill>
                  <a:srgbClr val="000000"/>
                </a:solidFill>
                <a:latin typeface="Gill Sans MT"/>
              </a:rPr>
              <a:t>level </a:t>
            </a:r>
            <a:r>
              <a:rPr b="0" lang="en-IN" sz="2000" spc="233" strike="noStrike">
                <a:solidFill>
                  <a:srgbClr val="000000"/>
                </a:solidFill>
                <a:latin typeface="Gill Sans MT"/>
              </a:rPr>
              <a:t>defines </a:t>
            </a:r>
            <a:r>
              <a:rPr b="0" lang="en-IN" sz="2000" spc="194" strike="noStrike">
                <a:solidFill>
                  <a:srgbClr val="000000"/>
                </a:solidFill>
                <a:latin typeface="Gill Sans MT"/>
              </a:rPr>
              <a:t>how </a:t>
            </a:r>
            <a:r>
              <a:rPr b="0" lang="en-IN" sz="2000" spc="287" strike="noStrike">
                <a:solidFill>
                  <a:srgbClr val="000000"/>
                </a:solidFill>
                <a:latin typeface="Gill Sans MT"/>
              </a:rPr>
              <a:t>much </a:t>
            </a:r>
            <a:r>
              <a:rPr b="0" lang="en-IN" sz="2000" spc="369" strike="noStrike">
                <a:solidFill>
                  <a:srgbClr val="000000"/>
                </a:solidFill>
                <a:latin typeface="Gill Sans MT"/>
              </a:rPr>
              <a:t>a </a:t>
            </a:r>
            <a:r>
              <a:rPr b="0" lang="en-IN" sz="2000" spc="199" strike="noStrike">
                <a:solidFill>
                  <a:srgbClr val="000000"/>
                </a:solidFill>
                <a:latin typeface="Gill Sans MT"/>
              </a:rPr>
              <a:t>transaction </a:t>
            </a:r>
            <a:r>
              <a:rPr b="0" lang="en-IN" sz="2000" spc="358" strike="noStrike">
                <a:solidFill>
                  <a:srgbClr val="000000"/>
                </a:solidFill>
                <a:latin typeface="Gill Sans MT"/>
              </a:rPr>
              <a:t>may </a:t>
            </a:r>
            <a:r>
              <a:rPr b="0" lang="en-IN" sz="2000" spc="262" strike="noStrike">
                <a:solidFill>
                  <a:srgbClr val="000000"/>
                </a:solidFill>
                <a:latin typeface="Gill Sans MT"/>
              </a:rPr>
              <a:t>be </a:t>
            </a:r>
            <a:r>
              <a:rPr b="0" lang="en-IN" sz="2000" spc="-545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2000" spc="248" strike="noStrike">
                <a:solidFill>
                  <a:srgbClr val="000000"/>
                </a:solidFill>
                <a:latin typeface="Gill Sans MT"/>
              </a:rPr>
              <a:t>impacted</a:t>
            </a:r>
            <a:r>
              <a:rPr b="0" lang="en-IN" sz="2000" spc="72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2000" spc="284" strike="noStrike">
                <a:solidFill>
                  <a:srgbClr val="000000"/>
                </a:solidFill>
                <a:latin typeface="Gill Sans MT"/>
              </a:rPr>
              <a:t>by</a:t>
            </a:r>
            <a:r>
              <a:rPr b="0" lang="en-IN" sz="2000" spc="83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2000" spc="214" strike="noStrike">
                <a:solidFill>
                  <a:srgbClr val="000000"/>
                </a:solidFill>
                <a:latin typeface="Gill Sans MT"/>
              </a:rPr>
              <a:t>the</a:t>
            </a:r>
            <a:r>
              <a:rPr b="0" lang="en-IN" sz="2000" spc="77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2000" spc="199" strike="noStrike">
                <a:solidFill>
                  <a:srgbClr val="000000"/>
                </a:solidFill>
                <a:latin typeface="Gill Sans MT"/>
              </a:rPr>
              <a:t>activities</a:t>
            </a:r>
            <a:r>
              <a:rPr b="0" lang="en-IN" sz="2000" spc="69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2000" spc="157" strike="noStrike">
                <a:solidFill>
                  <a:srgbClr val="000000"/>
                </a:solidFill>
                <a:latin typeface="Gill Sans MT"/>
              </a:rPr>
              <a:t>of</a:t>
            </a:r>
            <a:r>
              <a:rPr b="0" lang="en-IN" sz="2000" spc="83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2000" spc="157" strike="noStrike">
                <a:solidFill>
                  <a:srgbClr val="000000"/>
                </a:solidFill>
                <a:latin typeface="Gill Sans MT"/>
              </a:rPr>
              <a:t>other</a:t>
            </a:r>
            <a:r>
              <a:rPr b="0" lang="en-IN" sz="2000" spc="77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2000" spc="174" strike="noStrike">
                <a:solidFill>
                  <a:srgbClr val="000000"/>
                </a:solidFill>
                <a:latin typeface="Gill Sans MT"/>
              </a:rPr>
              <a:t>concurrent</a:t>
            </a:r>
            <a:r>
              <a:rPr b="0" lang="en-IN" sz="2000" spc="69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2000" spc="202" strike="noStrike">
                <a:solidFill>
                  <a:srgbClr val="000000"/>
                </a:solidFill>
                <a:latin typeface="Gill Sans MT"/>
              </a:rPr>
              <a:t>transactions. </a:t>
            </a:r>
            <a:r>
              <a:rPr b="0" lang="en-IN" sz="2000" spc="-545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2000" spc="154" strike="noStrike">
                <a:solidFill>
                  <a:srgbClr val="000000"/>
                </a:solidFill>
                <a:latin typeface="Gill Sans MT"/>
              </a:rPr>
              <a:t>Another </a:t>
            </a:r>
            <a:r>
              <a:rPr b="0" lang="en-IN" sz="2000" spc="284" strike="noStrike">
                <a:solidFill>
                  <a:srgbClr val="000000"/>
                </a:solidFill>
                <a:latin typeface="Gill Sans MT"/>
              </a:rPr>
              <a:t>way </a:t>
            </a:r>
            <a:r>
              <a:rPr b="0" lang="en-IN" sz="2000" spc="111" strike="noStrike">
                <a:solidFill>
                  <a:srgbClr val="000000"/>
                </a:solidFill>
                <a:latin typeface="Gill Sans MT"/>
              </a:rPr>
              <a:t>to </a:t>
            </a:r>
            <a:r>
              <a:rPr b="0" lang="en-IN" sz="2000" spc="134" strike="noStrike">
                <a:solidFill>
                  <a:srgbClr val="000000"/>
                </a:solidFill>
                <a:latin typeface="Gill Sans MT"/>
              </a:rPr>
              <a:t>look </a:t>
            </a:r>
            <a:r>
              <a:rPr b="0" lang="en-IN" sz="2000" spc="239" strike="noStrike">
                <a:solidFill>
                  <a:srgbClr val="000000"/>
                </a:solidFill>
                <a:latin typeface="Gill Sans MT"/>
              </a:rPr>
              <a:t>at </a:t>
            </a:r>
            <a:r>
              <a:rPr b="0" lang="en-IN" sz="2000" spc="369" strike="noStrike">
                <a:solidFill>
                  <a:srgbClr val="000000"/>
                </a:solidFill>
                <a:latin typeface="Gill Sans MT"/>
              </a:rPr>
              <a:t>a </a:t>
            </a:r>
            <a:r>
              <a:rPr b="0" lang="en-IN" sz="2000" spc="202" strike="noStrike">
                <a:solidFill>
                  <a:srgbClr val="000000"/>
                </a:solidFill>
                <a:latin typeface="Gill Sans MT"/>
              </a:rPr>
              <a:t>transaction’s </a:t>
            </a:r>
            <a:r>
              <a:rPr b="0" lang="en-IN" sz="2000" spc="174" strike="noStrike">
                <a:solidFill>
                  <a:srgbClr val="000000"/>
                </a:solidFill>
                <a:latin typeface="Gill Sans MT"/>
              </a:rPr>
              <a:t>isolation </a:t>
            </a:r>
            <a:r>
              <a:rPr b="0" lang="en-IN" sz="2000" spc="214" strike="noStrike">
                <a:solidFill>
                  <a:srgbClr val="000000"/>
                </a:solidFill>
                <a:latin typeface="Gill Sans MT"/>
              </a:rPr>
              <a:t>level </a:t>
            </a:r>
            <a:r>
              <a:rPr b="0" lang="en-IN" sz="2000" spc="188" strike="noStrike">
                <a:solidFill>
                  <a:srgbClr val="000000"/>
                </a:solidFill>
                <a:latin typeface="Gill Sans MT"/>
              </a:rPr>
              <a:t>is </a:t>
            </a:r>
            <a:r>
              <a:rPr b="0" lang="en-IN" sz="2000" spc="111" strike="noStrike">
                <a:solidFill>
                  <a:srgbClr val="000000"/>
                </a:solidFill>
                <a:latin typeface="Gill Sans MT"/>
              </a:rPr>
              <a:t>to </a:t>
            </a:r>
            <a:r>
              <a:rPr b="0" lang="en-IN" sz="2000" spc="117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2000" spc="188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 MT"/>
              </a:rPr>
              <a:t>think </a:t>
            </a:r>
            <a:r>
              <a:rPr b="0" lang="en-IN" sz="2000" spc="15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 MT"/>
              </a:rPr>
              <a:t>of </a:t>
            </a:r>
            <a:r>
              <a:rPr b="0" lang="en-IN" sz="2000" spc="10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 MT"/>
              </a:rPr>
              <a:t>it </a:t>
            </a:r>
            <a:r>
              <a:rPr b="0" lang="en-IN" sz="2000" spc="313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 MT"/>
              </a:rPr>
              <a:t>as </a:t>
            </a:r>
            <a:r>
              <a:rPr b="0" lang="en-IN" sz="2000" spc="19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 MT"/>
              </a:rPr>
              <a:t>how </a:t>
            </a:r>
            <a:r>
              <a:rPr b="0" lang="en-IN" sz="2000" spc="21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 MT"/>
              </a:rPr>
              <a:t>selfish the </a:t>
            </a:r>
            <a:r>
              <a:rPr b="0" lang="en-IN" sz="2000" spc="20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 MT"/>
              </a:rPr>
              <a:t>transaction </a:t>
            </a:r>
            <a:r>
              <a:rPr b="0" lang="en-IN" sz="2000" spc="188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 MT"/>
              </a:rPr>
              <a:t>is </a:t>
            </a:r>
            <a:r>
              <a:rPr b="0" lang="en-IN" sz="2000" spc="168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 MT"/>
              </a:rPr>
              <a:t>with </a:t>
            </a:r>
            <a:r>
              <a:rPr b="0" lang="en-IN" sz="2000" spc="21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 MT"/>
              </a:rPr>
              <a:t>the </a:t>
            </a:r>
            <a:r>
              <a:rPr b="0" lang="en-IN" sz="2000" spc="219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2000" spc="208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 MT"/>
              </a:rPr>
              <a:t>transactional</a:t>
            </a:r>
            <a:r>
              <a:rPr b="0" lang="en-IN" sz="2000" spc="6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 MT"/>
              </a:rPr>
              <a:t> </a:t>
            </a:r>
            <a:r>
              <a:rPr b="0" lang="en-IN" sz="2000" spc="253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 MT"/>
              </a:rPr>
              <a:t>data.</a:t>
            </a:r>
            <a:endParaRPr b="0" lang="en-IN" sz="2000" spc="-1" strike="noStrike">
              <a:latin typeface="Calibri"/>
            </a:endParaRPr>
          </a:p>
        </p:txBody>
      </p:sp>
      <p:pic>
        <p:nvPicPr>
          <p:cNvPr id="338" name="object 5_6" descr=""/>
          <p:cNvPicPr/>
          <p:nvPr/>
        </p:nvPicPr>
        <p:blipFill>
          <a:blip r:embed="rId1"/>
          <a:stretch/>
        </p:blipFill>
        <p:spPr>
          <a:xfrm>
            <a:off x="1102680" y="2126160"/>
            <a:ext cx="8087400" cy="2858400"/>
          </a:xfrm>
          <a:prstGeom prst="rect">
            <a:avLst/>
          </a:prstGeom>
          <a:ln>
            <a:noFill/>
          </a:ln>
        </p:spPr>
      </p:pic>
      <p:sp>
        <p:nvSpPr>
          <p:cNvPr id="339" name="CustomShape 4"/>
          <p:cNvSpPr/>
          <p:nvPr/>
        </p:nvSpPr>
        <p:spPr>
          <a:xfrm>
            <a:off x="4389120" y="5293440"/>
            <a:ext cx="258480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en-IN" sz="1400" spc="162" strike="noStrike" u="sng">
                <a:solidFill>
                  <a:srgbClr val="454552"/>
                </a:solidFill>
                <a:uFillTx/>
                <a:latin typeface="Gill Sans MT"/>
                <a:hlinkClick r:id="rId2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89960" y="493200"/>
            <a:ext cx="9100800" cy="4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8239680"/>
              </a:tabLst>
            </a:pPr>
            <a:r>
              <a:rPr b="0" lang="en-IN" sz="3200" spc="-97" strike="noStrike" u="dash">
                <a:solidFill>
                  <a:srgbClr val="454552"/>
                </a:solidFill>
                <a:uFill>
                  <a:solidFill>
                    <a:srgbClr val="9eb7cc"/>
                  </a:solidFill>
                </a:uFill>
                <a:latin typeface="Times New Roman"/>
              </a:rPr>
              <a:t> </a:t>
            </a:r>
            <a:r>
              <a:rPr b="0" lang="en-IN" sz="3200" spc="63" strike="noStrike" u="dash">
                <a:solidFill>
                  <a:srgbClr val="454552"/>
                </a:solidFill>
                <a:uFill>
                  <a:solidFill>
                    <a:srgbClr val="9eb7cc"/>
                  </a:solidFill>
                </a:uFill>
                <a:latin typeface="Gill Sans MT"/>
              </a:rPr>
              <a:t>ISOLATION </a:t>
            </a:r>
            <a:r>
              <a:rPr b="0" lang="en-IN" sz="3200" spc="344" strike="noStrike" u="dash">
                <a:solidFill>
                  <a:srgbClr val="454552"/>
                </a:solidFill>
                <a:uFill>
                  <a:solidFill>
                    <a:srgbClr val="9eb7cc"/>
                  </a:solidFill>
                </a:uFill>
                <a:latin typeface="Gill Sans MT"/>
              </a:rPr>
              <a:t>LEVELS</a:t>
            </a:r>
            <a:r>
              <a:rPr b="0" lang="en-IN" sz="3200" spc="344" strike="noStrike" u="dash">
                <a:solidFill>
                  <a:srgbClr val="454552"/>
                </a:solidFill>
                <a:uFill>
                  <a:solidFill>
                    <a:srgbClr val="9eb7cc"/>
                  </a:solidFill>
                </a:uFill>
                <a:latin typeface="Gill Sans MT"/>
              </a:rPr>
              <a:t>	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4015080" y="5395320"/>
            <a:ext cx="258372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1400" spc="162" strike="noStrike" u="sng">
                <a:solidFill>
                  <a:srgbClr val="454552"/>
                </a:solidFill>
                <a:uFillTx/>
                <a:latin typeface="Gill Sans MT"/>
                <a:hlinkClick r:id="rId1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574920" y="1035360"/>
            <a:ext cx="8654400" cy="15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99160" indent="-27396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IN" sz="2700" spc="-352" strike="noStrike" baseline="16000">
                <a:solidFill>
                  <a:srgbClr val="717ba2"/>
                </a:solidFill>
                <a:latin typeface="Lucida Sans Unicode"/>
              </a:rPr>
              <a:t>▶</a:t>
            </a:r>
            <a:r>
              <a:rPr b="0" lang="en-IN" sz="2700" spc="80" strike="noStrike" baseline="16000">
                <a:solidFill>
                  <a:srgbClr val="717ba2"/>
                </a:solidFill>
                <a:latin typeface="Lucida Sans Unicode"/>
              </a:rPr>
              <a:t> </a:t>
            </a:r>
            <a:r>
              <a:rPr b="1" lang="en-IN" sz="2400" spc="228" strike="noStrike">
                <a:solidFill>
                  <a:srgbClr val="717ba2"/>
                </a:solidFill>
                <a:latin typeface="Gill Sans MT"/>
              </a:rPr>
              <a:t>Isolation</a:t>
            </a:r>
            <a:r>
              <a:rPr b="1" lang="en-IN" sz="2400" spc="162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1" lang="en-IN" sz="2400" spc="279" strike="noStrike">
                <a:solidFill>
                  <a:srgbClr val="717ba2"/>
                </a:solidFill>
                <a:latin typeface="Gill Sans MT"/>
              </a:rPr>
              <a:t>levels</a:t>
            </a:r>
            <a:r>
              <a:rPr b="1" lang="en-IN" sz="2400" spc="154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1" lang="en-IN" sz="2400" spc="239" strike="noStrike">
                <a:solidFill>
                  <a:srgbClr val="717ba2"/>
                </a:solidFill>
                <a:latin typeface="Gill Sans MT"/>
              </a:rPr>
              <a:t>determine</a:t>
            </a:r>
            <a:r>
              <a:rPr b="1" lang="en-IN" sz="2400" spc="162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1" lang="en-IN" sz="2400" spc="194" strike="noStrike">
                <a:solidFill>
                  <a:srgbClr val="717ba2"/>
                </a:solidFill>
                <a:latin typeface="Gill Sans MT"/>
              </a:rPr>
              <a:t>to</a:t>
            </a:r>
            <a:r>
              <a:rPr b="1" lang="en-IN" sz="2400" spc="162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1" lang="en-IN" sz="2400" spc="284" strike="noStrike">
                <a:solidFill>
                  <a:srgbClr val="717ba2"/>
                </a:solidFill>
                <a:latin typeface="Gill Sans MT"/>
              </a:rPr>
              <a:t>what</a:t>
            </a:r>
            <a:r>
              <a:rPr b="1" lang="en-IN" sz="2400" spc="162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1" lang="en-IN" sz="2400" spc="287" strike="noStrike">
                <a:solidFill>
                  <a:srgbClr val="717ba2"/>
                </a:solidFill>
                <a:latin typeface="Gill Sans MT"/>
              </a:rPr>
              <a:t>degree</a:t>
            </a:r>
            <a:r>
              <a:rPr b="1" lang="en-IN" sz="2400" spc="162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1" lang="en-IN" sz="2400" spc="344" strike="noStrike">
                <a:solidFill>
                  <a:srgbClr val="717ba2"/>
                </a:solidFill>
                <a:latin typeface="Gill Sans MT"/>
              </a:rPr>
              <a:t>a </a:t>
            </a:r>
            <a:r>
              <a:rPr b="1" lang="en-IN" sz="2400" spc="-656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1" lang="en-IN" sz="2400" spc="248" strike="noStrike">
                <a:solidFill>
                  <a:srgbClr val="717ba2"/>
                </a:solidFill>
                <a:latin typeface="Gill Sans MT"/>
              </a:rPr>
              <a:t>transaction </a:t>
            </a:r>
            <a:r>
              <a:rPr b="1" lang="en-IN" sz="2400" spc="262" strike="noStrike">
                <a:solidFill>
                  <a:srgbClr val="717ba2"/>
                </a:solidFill>
                <a:latin typeface="Gill Sans MT"/>
              </a:rPr>
              <a:t>may </a:t>
            </a:r>
            <a:r>
              <a:rPr b="1" lang="en-IN" sz="2400" spc="307" strike="noStrike">
                <a:solidFill>
                  <a:srgbClr val="717ba2"/>
                </a:solidFill>
                <a:latin typeface="Gill Sans MT"/>
              </a:rPr>
              <a:t>be </a:t>
            </a:r>
            <a:r>
              <a:rPr b="1" lang="en-IN" sz="2400" spc="248" strike="noStrike">
                <a:solidFill>
                  <a:srgbClr val="717ba2"/>
                </a:solidFill>
                <a:latin typeface="Gill Sans MT"/>
              </a:rPr>
              <a:t>impacted </a:t>
            </a:r>
            <a:r>
              <a:rPr b="1" lang="en-IN" sz="2400" spc="318" strike="noStrike">
                <a:solidFill>
                  <a:srgbClr val="717ba2"/>
                </a:solidFill>
                <a:latin typeface="Gill Sans MT"/>
              </a:rPr>
              <a:t>by </a:t>
            </a:r>
            <a:r>
              <a:rPr b="1" lang="en-IN" sz="2400" spc="214" strike="noStrike">
                <a:solidFill>
                  <a:srgbClr val="717ba2"/>
                </a:solidFill>
                <a:latin typeface="Gill Sans MT"/>
              </a:rPr>
              <a:t>other </a:t>
            </a:r>
            <a:r>
              <a:rPr b="1" lang="en-IN" sz="2400" spc="219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1" lang="en-IN" sz="2400" spc="259" strike="noStrike">
                <a:solidFill>
                  <a:srgbClr val="717ba2"/>
                </a:solidFill>
                <a:latin typeface="Gill Sans MT"/>
              </a:rPr>
              <a:t>transactions</a:t>
            </a:r>
            <a:r>
              <a:rPr b="1" lang="en-IN" sz="2400" spc="162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1" lang="en-IN" sz="2400" spc="299" strike="noStrike">
                <a:solidFill>
                  <a:srgbClr val="717ba2"/>
                </a:solidFill>
                <a:latin typeface="Gill Sans MT"/>
              </a:rPr>
              <a:t>being</a:t>
            </a:r>
            <a:r>
              <a:rPr b="1" lang="en-IN" sz="2400" spc="168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1" lang="en-IN" sz="2400" spc="239" strike="noStrike">
                <a:solidFill>
                  <a:srgbClr val="717ba2"/>
                </a:solidFill>
                <a:latin typeface="Gill Sans MT"/>
              </a:rPr>
              <a:t>performed</a:t>
            </a:r>
            <a:r>
              <a:rPr b="1" lang="en-IN" sz="2400" spc="168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1" lang="en-IN" sz="2400" spc="239" strike="noStrike">
                <a:solidFill>
                  <a:srgbClr val="717ba2"/>
                </a:solidFill>
                <a:latin typeface="Gill Sans MT"/>
              </a:rPr>
              <a:t>in</a:t>
            </a:r>
            <a:r>
              <a:rPr b="1" lang="en-IN" sz="2400" spc="157" strike="noStrike">
                <a:solidFill>
                  <a:srgbClr val="717ba2"/>
                </a:solidFill>
                <a:latin typeface="Gill Sans MT"/>
              </a:rPr>
              <a:t> </a:t>
            </a:r>
            <a:r>
              <a:rPr b="1" lang="en-IN" sz="2400" spc="239" strike="noStrike">
                <a:solidFill>
                  <a:srgbClr val="717ba2"/>
                </a:solidFill>
                <a:latin typeface="Gill Sans MT"/>
              </a:rPr>
              <a:t>parallel.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343" name="object 5_9" descr=""/>
          <p:cNvPicPr/>
          <p:nvPr/>
        </p:nvPicPr>
        <p:blipFill>
          <a:blip r:embed="rId2"/>
          <a:stretch/>
        </p:blipFill>
        <p:spPr>
          <a:xfrm>
            <a:off x="2849040" y="2131200"/>
            <a:ext cx="4672800" cy="2040120"/>
          </a:xfrm>
          <a:prstGeom prst="rect">
            <a:avLst/>
          </a:prstGeom>
          <a:ln>
            <a:noFill/>
          </a:ln>
        </p:spPr>
      </p:pic>
      <p:pic>
        <p:nvPicPr>
          <p:cNvPr id="344" name="object 6_6" descr=""/>
          <p:cNvPicPr/>
          <p:nvPr/>
        </p:nvPicPr>
        <p:blipFill>
          <a:blip r:embed="rId3"/>
          <a:stretch/>
        </p:blipFill>
        <p:spPr>
          <a:xfrm>
            <a:off x="1591200" y="4323600"/>
            <a:ext cx="7478280" cy="72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489960" y="494640"/>
            <a:ext cx="9100800" cy="9572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8239680"/>
              </a:tabLst>
            </a:pPr>
            <a:r>
              <a:rPr b="0" lang="en-IN" sz="3200" spc="-97" strike="noStrike" u="dash">
                <a:solidFill>
                  <a:srgbClr val="454552"/>
                </a:solidFill>
                <a:uFillTx/>
                <a:latin typeface="Times New Roman"/>
              </a:rPr>
              <a:t> </a:t>
            </a:r>
            <a:r>
              <a:rPr b="0" lang="en-IN" sz="3200" spc="63" strike="noStrike" u="dash">
                <a:solidFill>
                  <a:srgbClr val="454552"/>
                </a:solidFill>
                <a:uFillTx/>
                <a:latin typeface="Gill Sans MT"/>
              </a:rPr>
              <a:t>READ-ONLY</a:t>
            </a:r>
            <a:r>
              <a:rPr b="0" lang="en-IN" sz="3200" spc="63" strike="noStrike" u="dash">
                <a:solidFill>
                  <a:srgbClr val="454552"/>
                </a:solidFill>
                <a:uFillTx/>
                <a:latin typeface="Gill Sans MT"/>
              </a:rPr>
              <a:t>	</a:t>
            </a:r>
            <a:endParaRPr b="0" lang="en-IN" sz="3200" spc="-1" strike="noStrike">
              <a:latin typeface="Calibri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4389120" y="5293440"/>
            <a:ext cx="258480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en-IN" sz="1400" spc="162" strike="noStrike" u="sng">
                <a:solidFill>
                  <a:srgbClr val="454552"/>
                </a:solidFill>
                <a:uFillTx/>
                <a:latin typeface="Gill Sans MT"/>
                <a:hlinkClick r:id="rId1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589320" y="1038600"/>
            <a:ext cx="13968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IN" sz="1200" spc="-160" strike="noStrike">
                <a:solidFill>
                  <a:srgbClr val="717ba2"/>
                </a:solidFill>
                <a:latin typeface="Lucida Sans Unicode"/>
              </a:rPr>
              <a:t>▶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48" name="CustomShape 4"/>
          <p:cNvSpPr/>
          <p:nvPr/>
        </p:nvSpPr>
        <p:spPr>
          <a:xfrm>
            <a:off x="891720" y="1034640"/>
            <a:ext cx="8411400" cy="15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99000"/>
              </a:lnSpc>
              <a:spcBef>
                <a:spcPts val="105"/>
              </a:spcBef>
            </a:pPr>
            <a:r>
              <a:rPr b="0" lang="en-IN" sz="1600" spc="109" strike="noStrike">
                <a:latin typeface="Gill Sans MT"/>
              </a:rPr>
              <a:t>If</a:t>
            </a:r>
            <a:r>
              <a:rPr b="0" lang="en-IN" sz="1600" spc="58" strike="noStrike">
                <a:latin typeface="Gill Sans MT"/>
              </a:rPr>
              <a:t> </a:t>
            </a:r>
            <a:r>
              <a:rPr b="0" lang="en-IN" sz="1600" spc="293" strike="noStrike">
                <a:latin typeface="Gill Sans MT"/>
              </a:rPr>
              <a:t>a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157" strike="noStrike">
                <a:latin typeface="Gill Sans MT"/>
              </a:rPr>
              <a:t>transaction</a:t>
            </a:r>
            <a:r>
              <a:rPr b="0" lang="en-IN" sz="1600" spc="49" strike="noStrike">
                <a:latin typeface="Gill Sans MT"/>
              </a:rPr>
              <a:t> </a:t>
            </a:r>
            <a:r>
              <a:rPr b="0" lang="en-IN" sz="1600" spc="148" strike="noStrike">
                <a:latin typeface="Gill Sans MT"/>
              </a:rPr>
              <a:t>performs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154" strike="noStrike">
                <a:latin typeface="Gill Sans MT"/>
              </a:rPr>
              <a:t>only</a:t>
            </a:r>
            <a:r>
              <a:rPr b="0" lang="en-IN" sz="1600" spc="58" strike="noStrike">
                <a:latin typeface="Gill Sans MT"/>
              </a:rPr>
              <a:t> </a:t>
            </a:r>
            <a:r>
              <a:rPr b="0" lang="en-IN" sz="1600" spc="168" strike="noStrike">
                <a:latin typeface="Gill Sans MT"/>
              </a:rPr>
              <a:t>read</a:t>
            </a:r>
            <a:r>
              <a:rPr b="0" lang="en-IN" sz="1600" spc="49" strike="noStrike">
                <a:latin typeface="Gill Sans MT"/>
              </a:rPr>
              <a:t> </a:t>
            </a:r>
            <a:r>
              <a:rPr b="0" lang="en-IN" sz="1600" spc="148" strike="noStrike">
                <a:latin typeface="Gill Sans MT"/>
              </a:rPr>
              <a:t>operations</a:t>
            </a:r>
            <a:r>
              <a:rPr b="0" lang="en-IN" sz="1600" spc="58" strike="noStrike">
                <a:latin typeface="Gill Sans MT"/>
              </a:rPr>
              <a:t> </a:t>
            </a:r>
            <a:r>
              <a:rPr b="0" lang="en-IN" sz="1600" spc="214" strike="noStrike">
                <a:latin typeface="Gill Sans MT"/>
              </a:rPr>
              <a:t>against</a:t>
            </a:r>
            <a:r>
              <a:rPr b="0" lang="en-IN" sz="1600" spc="58" strike="noStrike">
                <a:latin typeface="Gill Sans MT"/>
              </a:rPr>
              <a:t> </a:t>
            </a:r>
            <a:r>
              <a:rPr b="0" lang="en-IN" sz="1600" spc="162" strike="noStrike">
                <a:latin typeface="Gill Sans MT"/>
              </a:rPr>
              <a:t>the</a:t>
            </a:r>
            <a:r>
              <a:rPr b="0" lang="en-IN" sz="1600" spc="49" strike="noStrike">
                <a:latin typeface="Gill Sans MT"/>
              </a:rPr>
              <a:t> </a:t>
            </a:r>
            <a:r>
              <a:rPr b="0" lang="en-IN" sz="1600" spc="174" strike="noStrike">
                <a:latin typeface="Gill Sans MT"/>
              </a:rPr>
              <a:t>underlying</a:t>
            </a:r>
            <a:r>
              <a:rPr b="0" lang="en-IN" sz="1600" spc="49" strike="noStrike">
                <a:latin typeface="Gill Sans MT"/>
              </a:rPr>
              <a:t> </a:t>
            </a:r>
            <a:r>
              <a:rPr b="0" lang="en-IN" sz="1600" spc="214" strike="noStrike">
                <a:latin typeface="Gill Sans MT"/>
              </a:rPr>
              <a:t>data </a:t>
            </a:r>
            <a:r>
              <a:rPr b="0" lang="en-IN" sz="1600" spc="-432" strike="noStrike">
                <a:latin typeface="Gill Sans MT"/>
              </a:rPr>
              <a:t> </a:t>
            </a:r>
            <a:r>
              <a:rPr b="0" lang="en-IN" sz="1600" spc="117" strike="noStrike">
                <a:latin typeface="Gill Sans MT"/>
              </a:rPr>
              <a:t>store,</a:t>
            </a:r>
            <a:r>
              <a:rPr b="0" lang="en-IN" sz="1600" spc="49" strike="noStrike">
                <a:latin typeface="Gill Sans MT"/>
              </a:rPr>
              <a:t> </a:t>
            </a:r>
            <a:r>
              <a:rPr b="0" lang="en-IN" sz="1600" spc="162" strike="noStrike">
                <a:latin typeface="Gill Sans MT"/>
              </a:rPr>
              <a:t>the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214" strike="noStrike">
                <a:latin typeface="Gill Sans MT"/>
              </a:rPr>
              <a:t>data</a:t>
            </a:r>
            <a:r>
              <a:rPr b="0" lang="en-IN" sz="1600" spc="49" strike="noStrike">
                <a:latin typeface="Gill Sans MT"/>
              </a:rPr>
              <a:t> </a:t>
            </a:r>
            <a:r>
              <a:rPr b="0" lang="en-IN" sz="1600" spc="111" strike="noStrike">
                <a:latin typeface="Gill Sans MT"/>
              </a:rPr>
              <a:t>store</a:t>
            </a:r>
            <a:r>
              <a:rPr b="0" lang="en-IN" sz="1600" spc="58" strike="noStrike">
                <a:latin typeface="Gill Sans MT"/>
              </a:rPr>
              <a:t> </a:t>
            </a:r>
            <a:r>
              <a:rPr b="0" lang="en-IN" sz="1600" spc="284" strike="noStrike">
                <a:latin typeface="Gill Sans MT"/>
              </a:rPr>
              <a:t>may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208" strike="noStrike">
                <a:latin typeface="Gill Sans MT"/>
              </a:rPr>
              <a:t>be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199" strike="noStrike">
                <a:latin typeface="Gill Sans MT"/>
              </a:rPr>
              <a:t>able</a:t>
            </a:r>
            <a:r>
              <a:rPr b="0" lang="en-IN" sz="1600" spc="49" strike="noStrike">
                <a:latin typeface="Gill Sans MT"/>
              </a:rPr>
              <a:t> </a:t>
            </a:r>
            <a:r>
              <a:rPr b="0" lang="en-IN" sz="1600" spc="89" strike="noStrike">
                <a:latin typeface="Gill Sans MT"/>
              </a:rPr>
              <a:t>to</a:t>
            </a:r>
            <a:r>
              <a:rPr b="0" lang="en-IN" sz="1600" spc="43" strike="noStrike">
                <a:latin typeface="Gill Sans MT"/>
              </a:rPr>
              <a:t> </a:t>
            </a:r>
            <a:r>
              <a:rPr b="0" lang="en-IN" sz="1600" spc="202" strike="noStrike">
                <a:latin typeface="Gill Sans MT"/>
              </a:rPr>
              <a:t>apply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154" strike="noStrike">
                <a:latin typeface="Gill Sans MT"/>
              </a:rPr>
              <a:t>certain</a:t>
            </a:r>
            <a:r>
              <a:rPr b="0" lang="en-IN" sz="1600" spc="58" strike="noStrike">
                <a:latin typeface="Gill Sans MT"/>
              </a:rPr>
              <a:t> </a:t>
            </a:r>
            <a:r>
              <a:rPr b="0" lang="en-IN" sz="1600" spc="154" strike="noStrike">
                <a:latin typeface="Gill Sans MT"/>
              </a:rPr>
              <a:t>optimizations</a:t>
            </a:r>
            <a:r>
              <a:rPr b="0" lang="en-IN" sz="1600" spc="49" strike="noStrike">
                <a:latin typeface="Gill Sans MT"/>
              </a:rPr>
              <a:t> </a:t>
            </a:r>
            <a:r>
              <a:rPr b="0" lang="en-IN" sz="1600" spc="168" strike="noStrike">
                <a:latin typeface="Gill Sans MT"/>
              </a:rPr>
              <a:t>that</a:t>
            </a:r>
            <a:r>
              <a:rPr b="0" lang="en-IN" sz="1600" spc="43" strike="noStrike">
                <a:latin typeface="Gill Sans MT"/>
              </a:rPr>
              <a:t> </a:t>
            </a:r>
            <a:r>
              <a:rPr b="0" lang="en-IN" sz="1600" spc="174" strike="noStrike">
                <a:latin typeface="Gill Sans MT"/>
              </a:rPr>
              <a:t>take </a:t>
            </a:r>
            <a:r>
              <a:rPr b="0" lang="en-IN" sz="1600" spc="180" strike="noStrike">
                <a:latin typeface="Gill Sans MT"/>
              </a:rPr>
              <a:t> </a:t>
            </a:r>
            <a:r>
              <a:rPr b="0" lang="en-IN" sz="1600" spc="233" strike="noStrike">
                <a:latin typeface="Gill Sans MT"/>
              </a:rPr>
              <a:t>advantage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117" strike="noStrike">
                <a:latin typeface="Gill Sans MT"/>
              </a:rPr>
              <a:t>of</a:t>
            </a:r>
            <a:r>
              <a:rPr b="0" lang="en-IN" sz="1600" spc="49" strike="noStrike">
                <a:latin typeface="Gill Sans MT"/>
              </a:rPr>
              <a:t> </a:t>
            </a:r>
            <a:r>
              <a:rPr b="0" lang="en-IN" sz="1600" spc="168" strike="noStrike">
                <a:latin typeface="Gill Sans MT"/>
              </a:rPr>
              <a:t>the</a:t>
            </a:r>
            <a:r>
              <a:rPr b="0" lang="en-IN" sz="1600" spc="49" strike="noStrike">
                <a:latin typeface="Gill Sans MT"/>
              </a:rPr>
              <a:t> </a:t>
            </a:r>
            <a:r>
              <a:rPr b="0" lang="en-IN" sz="1600" spc="148" strike="noStrike">
                <a:latin typeface="Gill Sans MT"/>
              </a:rPr>
              <a:t>read-only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162" strike="noStrike">
                <a:latin typeface="Gill Sans MT"/>
              </a:rPr>
              <a:t>nature</a:t>
            </a:r>
            <a:r>
              <a:rPr b="0" lang="en-IN" sz="1600" spc="58" strike="noStrike">
                <a:latin typeface="Gill Sans MT"/>
              </a:rPr>
              <a:t> </a:t>
            </a:r>
            <a:r>
              <a:rPr b="0" lang="en-IN" sz="1600" spc="117" strike="noStrike">
                <a:latin typeface="Gill Sans MT"/>
              </a:rPr>
              <a:t>of</a:t>
            </a:r>
            <a:r>
              <a:rPr b="0" lang="en-IN" sz="1600" spc="58" strike="noStrike">
                <a:latin typeface="Gill Sans MT"/>
              </a:rPr>
              <a:t> </a:t>
            </a:r>
            <a:r>
              <a:rPr b="0" lang="en-IN" sz="1600" spc="162" strike="noStrike">
                <a:latin typeface="Gill Sans MT"/>
              </a:rPr>
              <a:t>the</a:t>
            </a:r>
            <a:r>
              <a:rPr b="0" lang="en-IN" sz="1600" spc="58" strike="noStrike">
                <a:latin typeface="Gill Sans MT"/>
              </a:rPr>
              <a:t> </a:t>
            </a:r>
            <a:r>
              <a:rPr b="0" lang="en-IN" sz="1600" spc="154" strike="noStrike">
                <a:latin typeface="Gill Sans MT"/>
              </a:rPr>
              <a:t>transaction.</a:t>
            </a:r>
            <a:endParaRPr b="0" lang="en-IN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84"/>
              </a:spcBef>
            </a:pPr>
            <a:r>
              <a:rPr b="0" lang="en-IN" sz="1600" spc="214" strike="noStrike">
                <a:latin typeface="Gill Sans MT"/>
              </a:rPr>
              <a:t>By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174" strike="noStrike">
                <a:latin typeface="Gill Sans MT"/>
              </a:rPr>
              <a:t>declaring</a:t>
            </a:r>
            <a:r>
              <a:rPr b="0" lang="en-IN" sz="1600" spc="49" strike="noStrike">
                <a:latin typeface="Gill Sans MT"/>
              </a:rPr>
              <a:t> </a:t>
            </a:r>
            <a:r>
              <a:rPr b="0" lang="en-IN" sz="1600" spc="293" strike="noStrike">
                <a:latin typeface="Gill Sans MT"/>
              </a:rPr>
              <a:t>a</a:t>
            </a:r>
            <a:r>
              <a:rPr b="0" lang="en-IN" sz="1600" spc="63" strike="noStrike">
                <a:latin typeface="Gill Sans MT"/>
              </a:rPr>
              <a:t> </a:t>
            </a:r>
            <a:r>
              <a:rPr b="0" lang="en-IN" sz="1600" spc="157" strike="noStrike">
                <a:latin typeface="Gill Sans MT"/>
              </a:rPr>
              <a:t>transaction</a:t>
            </a:r>
            <a:r>
              <a:rPr b="0" lang="en-IN" sz="1600" spc="58" strike="noStrike">
                <a:latin typeface="Gill Sans MT"/>
              </a:rPr>
              <a:t> </a:t>
            </a:r>
            <a:r>
              <a:rPr b="0" lang="en-IN" sz="1600" spc="248" strike="noStrike">
                <a:latin typeface="Gill Sans MT"/>
              </a:rPr>
              <a:t>as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154" strike="noStrike">
                <a:latin typeface="Gill Sans MT"/>
              </a:rPr>
              <a:t>read-only,</a:t>
            </a:r>
            <a:r>
              <a:rPr b="0" lang="en-IN" sz="1600" spc="43" strike="noStrike">
                <a:latin typeface="Gill Sans MT"/>
              </a:rPr>
              <a:t> </a:t>
            </a:r>
            <a:r>
              <a:rPr b="0" lang="en-IN" sz="1600" spc="180" strike="noStrike">
                <a:latin typeface="Gill Sans MT"/>
              </a:rPr>
              <a:t>you</a:t>
            </a:r>
            <a:r>
              <a:rPr b="0" lang="en-IN" sz="1600" spc="49" strike="noStrike">
                <a:latin typeface="Gill Sans MT"/>
              </a:rPr>
              <a:t> </a:t>
            </a:r>
            <a:r>
              <a:rPr b="0" lang="en-IN" sz="1600" spc="214" strike="noStrike">
                <a:latin typeface="Gill Sans MT"/>
              </a:rPr>
              <a:t>give</a:t>
            </a:r>
            <a:r>
              <a:rPr b="0" lang="en-IN" sz="1600" spc="49" strike="noStrike">
                <a:latin typeface="Gill Sans MT"/>
              </a:rPr>
              <a:t> </a:t>
            </a:r>
            <a:r>
              <a:rPr b="0" lang="en-IN" sz="1600" spc="162" strike="noStrike">
                <a:latin typeface="Gill Sans MT"/>
              </a:rPr>
              <a:t>the</a:t>
            </a:r>
            <a:r>
              <a:rPr b="0" lang="en-IN" sz="1600" spc="58" strike="noStrike">
                <a:latin typeface="Gill Sans MT"/>
              </a:rPr>
              <a:t> </a:t>
            </a:r>
            <a:r>
              <a:rPr b="0" lang="en-IN" sz="1600" spc="174" strike="noStrike">
                <a:latin typeface="Gill Sans MT"/>
              </a:rPr>
              <a:t>underlying</a:t>
            </a:r>
            <a:r>
              <a:rPr b="0" lang="en-IN" sz="1600" spc="58" strike="noStrike">
                <a:latin typeface="Gill Sans MT"/>
              </a:rPr>
              <a:t> </a:t>
            </a:r>
            <a:r>
              <a:rPr b="0" lang="en-IN" sz="1600" spc="214" strike="noStrike">
                <a:latin typeface="Gill Sans MT"/>
              </a:rPr>
              <a:t>data</a:t>
            </a:r>
            <a:r>
              <a:rPr b="0" lang="en-IN" sz="1600" spc="58" strike="noStrike">
                <a:latin typeface="Gill Sans MT"/>
              </a:rPr>
              <a:t> </a:t>
            </a:r>
            <a:r>
              <a:rPr b="0" lang="en-IN" sz="1600" spc="111" strike="noStrike">
                <a:latin typeface="Gill Sans MT"/>
              </a:rPr>
              <a:t>store </a:t>
            </a:r>
            <a:r>
              <a:rPr b="0" lang="en-IN" sz="1600" spc="-426" strike="noStrike">
                <a:latin typeface="Gill Sans MT"/>
              </a:rPr>
              <a:t> </a:t>
            </a:r>
            <a:r>
              <a:rPr b="0" lang="en-IN" sz="1600" spc="162" strike="noStrike">
                <a:latin typeface="Gill Sans MT"/>
              </a:rPr>
              <a:t>the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134" strike="noStrike">
                <a:latin typeface="Gill Sans MT"/>
              </a:rPr>
              <a:t>opportunity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83" strike="noStrike">
                <a:latin typeface="Gill Sans MT"/>
              </a:rPr>
              <a:t>to</a:t>
            </a:r>
            <a:r>
              <a:rPr b="0" lang="en-IN" sz="1600" spc="49" strike="noStrike">
                <a:latin typeface="Gill Sans MT"/>
              </a:rPr>
              <a:t> </a:t>
            </a:r>
            <a:r>
              <a:rPr b="0" lang="en-IN" sz="1600" spc="202" strike="noStrike">
                <a:latin typeface="Gill Sans MT"/>
              </a:rPr>
              <a:t>apply</a:t>
            </a:r>
            <a:r>
              <a:rPr b="0" lang="en-IN" sz="1600" spc="63" strike="noStrike">
                <a:latin typeface="Gill Sans MT"/>
              </a:rPr>
              <a:t> </a:t>
            </a:r>
            <a:r>
              <a:rPr b="0" lang="en-IN" sz="1600" spc="157" strike="noStrike">
                <a:latin typeface="Gill Sans MT"/>
              </a:rPr>
              <a:t>those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154" strike="noStrike">
                <a:latin typeface="Gill Sans MT"/>
              </a:rPr>
              <a:t>optimizations</a:t>
            </a:r>
            <a:r>
              <a:rPr b="0" lang="en-IN" sz="1600" spc="49" strike="noStrike">
                <a:latin typeface="Gill Sans MT"/>
              </a:rPr>
              <a:t> </a:t>
            </a:r>
            <a:r>
              <a:rPr b="0" lang="en-IN" sz="1600" spc="253" strike="noStrike">
                <a:latin typeface="Gill Sans MT"/>
              </a:rPr>
              <a:t>as</a:t>
            </a:r>
            <a:r>
              <a:rPr b="0" lang="en-IN" sz="1600" spc="49" strike="noStrike">
                <a:latin typeface="Gill Sans MT"/>
              </a:rPr>
              <a:t> </a:t>
            </a:r>
            <a:r>
              <a:rPr b="0" lang="en-IN" sz="1600" spc="89" strike="noStrike">
                <a:latin typeface="Gill Sans MT"/>
              </a:rPr>
              <a:t>it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208" strike="noStrike">
                <a:latin typeface="Gill Sans MT"/>
              </a:rPr>
              <a:t>sees</a:t>
            </a:r>
            <a:r>
              <a:rPr b="0" lang="en-IN" sz="1600" spc="58" strike="noStrike">
                <a:latin typeface="Gill Sans MT"/>
              </a:rPr>
              <a:t> </a:t>
            </a:r>
            <a:r>
              <a:rPr b="0" lang="en-IN" sz="1600" spc="117" strike="noStrike">
                <a:latin typeface="Gill Sans MT"/>
              </a:rPr>
              <a:t>fit.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49" name="CustomShape 5"/>
          <p:cNvSpPr/>
          <p:nvPr/>
        </p:nvSpPr>
        <p:spPr>
          <a:xfrm>
            <a:off x="589320" y="1704240"/>
            <a:ext cx="13968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IN" sz="1200" spc="-160" strike="noStrike">
                <a:solidFill>
                  <a:srgbClr val="717ba2"/>
                </a:solidFill>
                <a:latin typeface="Lucida Sans Unicode"/>
              </a:rPr>
              <a:t>▶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489960" y="493200"/>
            <a:ext cx="9100800" cy="9572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8239680"/>
              </a:tabLst>
            </a:pPr>
            <a:r>
              <a:rPr b="0" lang="en-IN" sz="3200" spc="-97" strike="noStrike" u="dash">
                <a:solidFill>
                  <a:srgbClr val="454552"/>
                </a:solidFill>
                <a:uFillTx/>
                <a:latin typeface="Times New Roman"/>
              </a:rPr>
              <a:t> </a:t>
            </a:r>
            <a:r>
              <a:rPr b="0" lang="en-IN" sz="3200" spc="52" strike="noStrike" u="dash">
                <a:solidFill>
                  <a:srgbClr val="454552"/>
                </a:solidFill>
                <a:uFillTx/>
                <a:latin typeface="Gill Sans MT"/>
              </a:rPr>
              <a:t>TRANSACTION</a:t>
            </a:r>
            <a:r>
              <a:rPr b="0" lang="en-IN" sz="3200" spc="77" strike="noStrike" u="dash">
                <a:solidFill>
                  <a:srgbClr val="454552"/>
                </a:solidFill>
                <a:uFillTx/>
                <a:latin typeface="Gill Sans MT"/>
              </a:rPr>
              <a:t> </a:t>
            </a:r>
            <a:r>
              <a:rPr b="0" lang="en-IN" sz="3200" spc="111" strike="noStrike" u="dash">
                <a:solidFill>
                  <a:srgbClr val="454552"/>
                </a:solidFill>
                <a:uFillTx/>
                <a:latin typeface="Gill Sans MT"/>
              </a:rPr>
              <a:t>TIMEOUT</a:t>
            </a:r>
            <a:r>
              <a:rPr b="0" lang="en-IN" sz="3200" spc="111" strike="noStrike" u="dash">
                <a:solidFill>
                  <a:srgbClr val="454552"/>
                </a:solidFill>
                <a:uFillTx/>
                <a:latin typeface="Gill Sans MT"/>
              </a:rPr>
              <a:t>	</a:t>
            </a:r>
            <a:endParaRPr b="0" lang="en-IN" sz="3200" spc="-1" strike="noStrike">
              <a:latin typeface="Calibri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4389120" y="5293440"/>
            <a:ext cx="258480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en-IN" sz="1400" spc="162" strike="noStrike" u="sng">
                <a:solidFill>
                  <a:srgbClr val="454552"/>
                </a:solidFill>
                <a:uFillTx/>
                <a:latin typeface="Gill Sans MT"/>
                <a:hlinkClick r:id="rId1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589320" y="1038600"/>
            <a:ext cx="13968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IN" sz="1200" spc="-160" strike="noStrike">
                <a:solidFill>
                  <a:srgbClr val="717ba2"/>
                </a:solidFill>
                <a:latin typeface="Lucida Sans Unicode"/>
              </a:rPr>
              <a:t>▶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891720" y="1028520"/>
            <a:ext cx="8505720" cy="23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600" bIns="0">
            <a:spAutoFit/>
          </a:bodyPr>
          <a:p>
            <a:pPr marL="12600" algn="just">
              <a:lnSpc>
                <a:spcPct val="96000"/>
              </a:lnSpc>
              <a:spcBef>
                <a:spcPts val="170"/>
              </a:spcBef>
            </a:pPr>
            <a:r>
              <a:rPr b="0" i="1" lang="en-IN" sz="1650" spc="109" strike="noStrike">
                <a:latin typeface="Trebuchet MS"/>
              </a:rPr>
              <a:t>Suppose</a:t>
            </a:r>
            <a:r>
              <a:rPr b="0" i="1" lang="en-IN" sz="1650" spc="9" strike="noStrike">
                <a:latin typeface="Trebuchet MS"/>
              </a:rPr>
              <a:t> that </a:t>
            </a:r>
            <a:r>
              <a:rPr b="0" i="1" lang="en-IN" sz="1650" spc="43" strike="noStrike">
                <a:latin typeface="Trebuchet MS"/>
              </a:rPr>
              <a:t>our</a:t>
            </a:r>
            <a:r>
              <a:rPr b="0" i="1" lang="en-IN" sz="1650" spc="18" strike="noStrike">
                <a:latin typeface="Trebuchet MS"/>
              </a:rPr>
              <a:t> </a:t>
            </a:r>
            <a:r>
              <a:rPr b="0" i="1" lang="en-IN" sz="1650" spc="43" strike="noStrike">
                <a:latin typeface="Trebuchet MS"/>
              </a:rPr>
              <a:t>transaction</a:t>
            </a:r>
            <a:r>
              <a:rPr b="0" i="1" lang="en-IN" sz="1650" spc="4" strike="noStrike">
                <a:latin typeface="Trebuchet MS"/>
              </a:rPr>
              <a:t> </a:t>
            </a:r>
            <a:r>
              <a:rPr b="0" i="1" lang="en-IN" sz="1650" spc="111" strike="noStrike">
                <a:latin typeface="Trebuchet MS"/>
              </a:rPr>
              <a:t>becomes</a:t>
            </a:r>
            <a:r>
              <a:rPr b="0" i="1" lang="en-IN" sz="1650" spc="4" strike="noStrike">
                <a:latin typeface="Trebuchet MS"/>
              </a:rPr>
              <a:t> </a:t>
            </a:r>
            <a:r>
              <a:rPr b="0" i="1" lang="en-IN" sz="1650" spc="63" strike="noStrike">
                <a:latin typeface="Trebuchet MS"/>
              </a:rPr>
              <a:t>unexpectedly</a:t>
            </a:r>
            <a:r>
              <a:rPr b="0" i="1" lang="en-IN" sz="1650" spc="9" strike="noStrike">
                <a:latin typeface="Trebuchet MS"/>
              </a:rPr>
              <a:t> </a:t>
            </a:r>
            <a:r>
              <a:rPr b="0" i="1" lang="en-IN" sz="1650" spc="43" strike="noStrike">
                <a:latin typeface="Trebuchet MS"/>
              </a:rPr>
              <a:t>long-running.</a:t>
            </a:r>
            <a:r>
              <a:rPr b="0" i="1" lang="en-IN" sz="1650" spc="9" strike="noStrike">
                <a:latin typeface="Trebuchet MS"/>
              </a:rPr>
              <a:t> </a:t>
            </a:r>
            <a:r>
              <a:rPr b="0" i="1" lang="en-IN" sz="1650" spc="111" strike="noStrike">
                <a:latin typeface="Trebuchet MS"/>
              </a:rPr>
              <a:t>Because </a:t>
            </a:r>
            <a:r>
              <a:rPr b="0" i="1" lang="en-IN" sz="1650" spc="-486" strike="noStrike">
                <a:latin typeface="Trebuchet MS"/>
              </a:rPr>
              <a:t> </a:t>
            </a:r>
            <a:r>
              <a:rPr b="0" i="1" lang="en-IN" sz="1650" spc="32" strike="noStrike">
                <a:latin typeface="Trebuchet MS"/>
              </a:rPr>
              <a:t>trans- </a:t>
            </a:r>
            <a:r>
              <a:rPr b="0" i="1" lang="en-IN" sz="1650" spc="58" strike="noStrike">
                <a:latin typeface="Trebuchet MS"/>
              </a:rPr>
              <a:t>actions </a:t>
            </a:r>
            <a:r>
              <a:rPr b="0" i="1" lang="en-IN" sz="1650" spc="137" strike="noStrike">
                <a:latin typeface="Trebuchet MS"/>
              </a:rPr>
              <a:t>may </a:t>
            </a:r>
            <a:r>
              <a:rPr b="0" i="1" lang="en-IN" sz="1650" spc="52" strike="noStrike">
                <a:latin typeface="Trebuchet MS"/>
              </a:rPr>
              <a:t>involve </a:t>
            </a:r>
            <a:r>
              <a:rPr b="0" i="1" lang="en-IN" sz="1650" spc="69" strike="noStrike">
                <a:latin typeface="Trebuchet MS"/>
              </a:rPr>
              <a:t>locks </a:t>
            </a:r>
            <a:r>
              <a:rPr b="0" i="1" lang="en-IN" sz="1650" spc="94" strike="noStrike">
                <a:latin typeface="Trebuchet MS"/>
              </a:rPr>
              <a:t>on </a:t>
            </a:r>
            <a:r>
              <a:rPr b="0" i="1" lang="en-IN" sz="1650" spc="38" strike="noStrike">
                <a:latin typeface="Trebuchet MS"/>
              </a:rPr>
              <a:t>the </a:t>
            </a:r>
            <a:r>
              <a:rPr b="0" i="1" lang="en-IN" sz="1650" spc="58" strike="noStrike">
                <a:latin typeface="Trebuchet MS"/>
              </a:rPr>
              <a:t>underlying </a:t>
            </a:r>
            <a:r>
              <a:rPr b="0" i="1" lang="en-IN" sz="1650" spc="52" strike="noStrike">
                <a:latin typeface="Trebuchet MS"/>
              </a:rPr>
              <a:t>data </a:t>
            </a:r>
            <a:r>
              <a:rPr b="0" i="1" lang="en-IN" sz="1650" spc="12" strike="noStrike">
                <a:latin typeface="Trebuchet MS"/>
              </a:rPr>
              <a:t>store, </a:t>
            </a:r>
            <a:r>
              <a:rPr b="0" i="1" lang="en-IN" sz="1650" spc="58" strike="noStrike">
                <a:latin typeface="Trebuchet MS"/>
              </a:rPr>
              <a:t>long-running </a:t>
            </a:r>
            <a:r>
              <a:rPr b="0" i="1" lang="en-IN" sz="1650" spc="-486" strike="noStrike">
                <a:latin typeface="Trebuchet MS"/>
              </a:rPr>
              <a:t> </a:t>
            </a:r>
            <a:r>
              <a:rPr b="0" i="1" lang="en-IN" sz="1650" spc="52" strike="noStrike">
                <a:latin typeface="Trebuchet MS"/>
              </a:rPr>
              <a:t>transactions</a:t>
            </a:r>
            <a:r>
              <a:rPr b="0" i="1" lang="en-IN" sz="1650" spc="-7" strike="noStrike">
                <a:latin typeface="Trebuchet MS"/>
              </a:rPr>
              <a:t> </a:t>
            </a:r>
            <a:r>
              <a:rPr b="0" i="1" lang="en-IN" sz="1650" spc="109" strike="noStrike">
                <a:latin typeface="Trebuchet MS"/>
              </a:rPr>
              <a:t>can</a:t>
            </a:r>
            <a:r>
              <a:rPr b="0" i="1" lang="en-IN" sz="1650" spc="4" strike="noStrike">
                <a:latin typeface="Trebuchet MS"/>
              </a:rPr>
              <a:t> </a:t>
            </a:r>
            <a:r>
              <a:rPr b="0" i="1" lang="en-IN" sz="1650" spc="-21" strike="noStrike">
                <a:latin typeface="Trebuchet MS"/>
              </a:rPr>
              <a:t>tie</a:t>
            </a:r>
            <a:r>
              <a:rPr b="0" i="1" lang="en-IN" sz="1650" spc="4" strike="noStrike">
                <a:latin typeface="Trebuchet MS"/>
              </a:rPr>
              <a:t> </a:t>
            </a:r>
            <a:r>
              <a:rPr b="0" i="1" lang="en-IN" sz="1650" spc="89" strike="noStrike">
                <a:latin typeface="Trebuchet MS"/>
              </a:rPr>
              <a:t>up</a:t>
            </a:r>
            <a:r>
              <a:rPr b="0" i="1" lang="en-IN" sz="1650" spc="-7" strike="noStrike">
                <a:latin typeface="Trebuchet MS"/>
              </a:rPr>
              <a:t> </a:t>
            </a:r>
            <a:r>
              <a:rPr b="0" i="1" lang="en-IN" sz="1650" spc="83" strike="noStrike">
                <a:latin typeface="Trebuchet MS"/>
              </a:rPr>
              <a:t>database</a:t>
            </a:r>
            <a:r>
              <a:rPr b="0" i="1" lang="en-IN" sz="1650" spc="4" strike="noStrike">
                <a:latin typeface="Trebuchet MS"/>
              </a:rPr>
              <a:t> </a:t>
            </a:r>
            <a:r>
              <a:rPr b="0" i="1" lang="en-IN" sz="1650" spc="69" strike="noStrike">
                <a:latin typeface="Trebuchet MS"/>
              </a:rPr>
              <a:t>resources</a:t>
            </a:r>
            <a:r>
              <a:rPr b="0" i="1" lang="en-IN" sz="1650" spc="-7" strike="noStrike">
                <a:latin typeface="Trebuchet MS"/>
              </a:rPr>
              <a:t> </a:t>
            </a:r>
            <a:r>
              <a:rPr b="0" i="1" lang="en-IN" sz="1650" spc="43" strike="noStrike">
                <a:latin typeface="Trebuchet MS"/>
              </a:rPr>
              <a:t>unnecessarily.</a:t>
            </a:r>
            <a:endParaRPr b="0" lang="en-IN" sz="1650" spc="-1" strike="noStrike">
              <a:latin typeface="Arial"/>
            </a:endParaRPr>
          </a:p>
          <a:p>
            <a:pPr marL="12600">
              <a:lnSpc>
                <a:spcPts val="1919"/>
              </a:lnSpc>
              <a:spcBef>
                <a:spcPts val="641"/>
              </a:spcBef>
            </a:pPr>
            <a:r>
              <a:rPr b="0" i="1" lang="en-IN" sz="1650" spc="63" strike="noStrike">
                <a:latin typeface="Trebuchet MS"/>
              </a:rPr>
              <a:t>Instead</a:t>
            </a:r>
            <a:r>
              <a:rPr b="0" i="1" lang="en-IN" sz="1650" spc="9" strike="noStrike">
                <a:latin typeface="Trebuchet MS"/>
              </a:rPr>
              <a:t> </a:t>
            </a:r>
            <a:r>
              <a:rPr b="0" i="1" lang="en-IN" sz="1650" spc="-12" strike="noStrike">
                <a:latin typeface="Trebuchet MS"/>
              </a:rPr>
              <a:t>of</a:t>
            </a:r>
            <a:r>
              <a:rPr b="0" i="1" lang="en-IN" sz="1650" spc="12" strike="noStrike">
                <a:latin typeface="Trebuchet MS"/>
              </a:rPr>
              <a:t> </a:t>
            </a:r>
            <a:r>
              <a:rPr b="0" i="1" lang="en-IN" sz="1650" spc="38" strike="noStrike">
                <a:latin typeface="Trebuchet MS"/>
              </a:rPr>
              <a:t>waiting</a:t>
            </a:r>
            <a:r>
              <a:rPr b="0" i="1" lang="en-IN" sz="1650" spc="-1" strike="noStrike">
                <a:latin typeface="Trebuchet MS"/>
              </a:rPr>
              <a:t> </a:t>
            </a:r>
            <a:r>
              <a:rPr b="0" i="1" lang="en-IN" sz="1650" spc="-66" strike="noStrike">
                <a:latin typeface="Trebuchet MS"/>
              </a:rPr>
              <a:t>it</a:t>
            </a:r>
            <a:r>
              <a:rPr b="0" i="1" lang="en-IN" sz="1650" spc="-7" strike="noStrike">
                <a:latin typeface="Trebuchet MS"/>
              </a:rPr>
              <a:t> </a:t>
            </a:r>
            <a:r>
              <a:rPr b="0" i="1" lang="en-IN" sz="1650" spc="-1" strike="noStrike">
                <a:latin typeface="Trebuchet MS"/>
              </a:rPr>
              <a:t>out, </a:t>
            </a:r>
            <a:r>
              <a:rPr b="0" i="1" lang="en-IN" sz="1650" spc="97" strike="noStrike">
                <a:latin typeface="Trebuchet MS"/>
              </a:rPr>
              <a:t>you</a:t>
            </a:r>
            <a:r>
              <a:rPr b="0" i="1" lang="en-IN" sz="1650" spc="9" strike="noStrike">
                <a:latin typeface="Trebuchet MS"/>
              </a:rPr>
              <a:t> </a:t>
            </a:r>
            <a:r>
              <a:rPr b="0" i="1" lang="en-IN" sz="1650" spc="109" strike="noStrike">
                <a:latin typeface="Trebuchet MS"/>
              </a:rPr>
              <a:t>can</a:t>
            </a:r>
            <a:r>
              <a:rPr b="0" i="1" lang="en-IN" sz="1650" spc="4" strike="noStrike">
                <a:latin typeface="Trebuchet MS"/>
              </a:rPr>
              <a:t> </a:t>
            </a:r>
            <a:r>
              <a:rPr b="0" i="1" lang="en-IN" sz="1650" spc="43" strike="noStrike">
                <a:latin typeface="Trebuchet MS"/>
              </a:rPr>
              <a:t>declare</a:t>
            </a:r>
            <a:r>
              <a:rPr b="0" i="1" lang="en-IN" sz="1650" spc="9" strike="noStrike">
                <a:latin typeface="Trebuchet MS"/>
              </a:rPr>
              <a:t> </a:t>
            </a:r>
            <a:r>
              <a:rPr b="0" i="1" lang="en-IN" sz="1650" spc="109" strike="noStrike">
                <a:latin typeface="Trebuchet MS"/>
              </a:rPr>
              <a:t>a</a:t>
            </a:r>
            <a:r>
              <a:rPr b="0" i="1" lang="en-IN" sz="1650" spc="12" strike="noStrike">
                <a:latin typeface="Trebuchet MS"/>
              </a:rPr>
              <a:t> </a:t>
            </a:r>
            <a:r>
              <a:rPr b="0" i="1" lang="en-IN" sz="1650" spc="43" strike="noStrike">
                <a:latin typeface="Trebuchet MS"/>
              </a:rPr>
              <a:t>transaction</a:t>
            </a:r>
            <a:r>
              <a:rPr b="0" i="1" lang="en-IN" sz="1650" spc="-1" strike="noStrike">
                <a:latin typeface="Trebuchet MS"/>
              </a:rPr>
              <a:t> </a:t>
            </a:r>
            <a:r>
              <a:rPr b="0" i="1" lang="en-IN" sz="1650" spc="4" strike="noStrike">
                <a:latin typeface="Trebuchet MS"/>
              </a:rPr>
              <a:t>to</a:t>
            </a:r>
            <a:r>
              <a:rPr b="0" i="1" lang="en-IN" sz="1650" spc="9" strike="noStrike">
                <a:latin typeface="Trebuchet MS"/>
              </a:rPr>
              <a:t> </a:t>
            </a:r>
            <a:r>
              <a:rPr b="0" i="1" lang="en-IN" sz="1650" spc="38" strike="noStrike">
                <a:latin typeface="Trebuchet MS"/>
              </a:rPr>
              <a:t>automatically</a:t>
            </a:r>
            <a:r>
              <a:rPr b="0" i="1" lang="en-IN" sz="1650" spc="4" strike="noStrike">
                <a:latin typeface="Trebuchet MS"/>
              </a:rPr>
              <a:t> </a:t>
            </a:r>
            <a:r>
              <a:rPr b="0" i="1" lang="en-IN" sz="1650" spc="-41" strike="noStrike">
                <a:latin typeface="Trebuchet MS"/>
              </a:rPr>
              <a:t>roll </a:t>
            </a:r>
            <a:r>
              <a:rPr b="0" i="1" lang="en-IN" sz="1650" spc="-480" strike="noStrike">
                <a:latin typeface="Trebuchet MS"/>
              </a:rPr>
              <a:t> </a:t>
            </a:r>
            <a:r>
              <a:rPr b="0" i="1" lang="en-IN" sz="1650" spc="97" strike="noStrike">
                <a:latin typeface="Trebuchet MS"/>
              </a:rPr>
              <a:t>back</a:t>
            </a:r>
            <a:r>
              <a:rPr b="0" i="1" lang="en-IN" sz="1650" spc="-15" strike="noStrike">
                <a:latin typeface="Trebuchet MS"/>
              </a:rPr>
              <a:t> </a:t>
            </a:r>
            <a:r>
              <a:rPr b="0" i="1" lang="en-IN" sz="1650" spc="-12" strike="noStrike">
                <a:latin typeface="Trebuchet MS"/>
              </a:rPr>
              <a:t>after</a:t>
            </a:r>
            <a:r>
              <a:rPr b="0" i="1" lang="en-IN" sz="1650" spc="9" strike="noStrike">
                <a:latin typeface="Trebuchet MS"/>
              </a:rPr>
              <a:t> </a:t>
            </a:r>
            <a:r>
              <a:rPr b="0" i="1" lang="en-IN" sz="1650" spc="109" strike="noStrike">
                <a:latin typeface="Trebuchet MS"/>
              </a:rPr>
              <a:t>a</a:t>
            </a:r>
            <a:r>
              <a:rPr b="0" i="1" lang="en-IN" sz="1650" spc="4" strike="noStrike">
                <a:latin typeface="Trebuchet MS"/>
              </a:rPr>
              <a:t> </a:t>
            </a:r>
            <a:r>
              <a:rPr b="0" i="1" lang="en-IN" sz="1650" spc="32" strike="noStrike">
                <a:latin typeface="Trebuchet MS"/>
              </a:rPr>
              <a:t>certain</a:t>
            </a:r>
            <a:r>
              <a:rPr b="0" i="1" lang="en-IN" sz="1650" spc="-7" strike="noStrike">
                <a:latin typeface="Trebuchet MS"/>
              </a:rPr>
              <a:t> </a:t>
            </a:r>
            <a:r>
              <a:rPr b="0" i="1" lang="en-IN" sz="1650" spc="83" strike="noStrike">
                <a:latin typeface="Trebuchet MS"/>
              </a:rPr>
              <a:t>number</a:t>
            </a:r>
            <a:r>
              <a:rPr b="0" i="1" lang="en-IN" sz="1650" spc="-1" strike="noStrike">
                <a:latin typeface="Trebuchet MS"/>
              </a:rPr>
              <a:t> </a:t>
            </a:r>
            <a:r>
              <a:rPr b="0" i="1" lang="en-IN" sz="1650" spc="-7" strike="noStrike">
                <a:latin typeface="Trebuchet MS"/>
              </a:rPr>
              <a:t>of </a:t>
            </a:r>
            <a:r>
              <a:rPr b="0" i="1" lang="en-IN" sz="1650" spc="83" strike="noStrike">
                <a:latin typeface="Trebuchet MS"/>
              </a:rPr>
              <a:t>seconds.</a:t>
            </a:r>
            <a:endParaRPr b="0" lang="en-IN" sz="1650" spc="-1" strike="noStrike">
              <a:latin typeface="Arial"/>
            </a:endParaRPr>
          </a:p>
          <a:p>
            <a:pPr marL="12600">
              <a:lnSpc>
                <a:spcPct val="96000"/>
              </a:lnSpc>
              <a:spcBef>
                <a:spcPts val="544"/>
              </a:spcBef>
            </a:pPr>
            <a:r>
              <a:rPr b="0" i="1" lang="en-IN" sz="1650" spc="111" strike="noStrike">
                <a:latin typeface="Trebuchet MS"/>
              </a:rPr>
              <a:t>Because </a:t>
            </a:r>
            <a:r>
              <a:rPr b="0" i="1" lang="en-IN" sz="1650" spc="32" strike="noStrike">
                <a:latin typeface="Trebuchet MS"/>
              </a:rPr>
              <a:t>the </a:t>
            </a:r>
            <a:r>
              <a:rPr b="0" i="1" lang="en-IN" sz="1650" spc="29" strike="noStrike">
                <a:latin typeface="Trebuchet MS"/>
              </a:rPr>
              <a:t>timeout </a:t>
            </a:r>
            <a:r>
              <a:rPr b="0" i="1" lang="en-IN" sz="1650" spc="58" strike="noStrike">
                <a:latin typeface="Trebuchet MS"/>
              </a:rPr>
              <a:t>clock </a:t>
            </a:r>
            <a:r>
              <a:rPr b="0" i="1" lang="en-IN" sz="1650" spc="89" strike="noStrike">
                <a:latin typeface="Trebuchet MS"/>
              </a:rPr>
              <a:t>begins </a:t>
            </a:r>
            <a:r>
              <a:rPr b="0" i="1" lang="en-IN" sz="1650" spc="38" strike="noStrike">
                <a:latin typeface="Trebuchet MS"/>
              </a:rPr>
              <a:t>ticking </a:t>
            </a:r>
            <a:r>
              <a:rPr b="0" i="1" lang="en-IN" sz="1650" spc="89" strike="noStrike">
                <a:latin typeface="Trebuchet MS"/>
              </a:rPr>
              <a:t>when </a:t>
            </a:r>
            <a:r>
              <a:rPr b="0" i="1" lang="en-IN" sz="1650" spc="109" strike="noStrike">
                <a:latin typeface="Trebuchet MS"/>
              </a:rPr>
              <a:t>a </a:t>
            </a:r>
            <a:r>
              <a:rPr b="0" i="1" lang="en-IN" sz="1650" spc="49" strike="noStrike">
                <a:latin typeface="Trebuchet MS"/>
              </a:rPr>
              <a:t>transaction </a:t>
            </a:r>
            <a:r>
              <a:rPr b="0" i="1" lang="en-IN" sz="1650" spc="18" strike="noStrike">
                <a:latin typeface="Trebuchet MS"/>
              </a:rPr>
              <a:t>starts, </a:t>
            </a:r>
            <a:r>
              <a:rPr b="0" i="1" lang="en-IN" sz="1650" spc="-66" strike="noStrike">
                <a:latin typeface="Trebuchet MS"/>
              </a:rPr>
              <a:t>it </a:t>
            </a:r>
            <a:r>
              <a:rPr b="0" i="1" lang="en-IN" sz="1650" spc="52" strike="noStrike">
                <a:latin typeface="Trebuchet MS"/>
              </a:rPr>
              <a:t>only </a:t>
            </a:r>
            <a:r>
              <a:rPr b="0" i="1" lang="en-IN" sz="1650" spc="58" strike="noStrike">
                <a:latin typeface="Trebuchet MS"/>
              </a:rPr>
              <a:t> </a:t>
            </a:r>
            <a:r>
              <a:rPr b="0" i="1" lang="en-IN" sz="1650" spc="111" strike="noStrike">
                <a:latin typeface="Trebuchet MS"/>
              </a:rPr>
              <a:t>makes</a:t>
            </a:r>
            <a:r>
              <a:rPr b="0" i="1" lang="en-IN" sz="1650" spc="-1" strike="noStrike">
                <a:latin typeface="Trebuchet MS"/>
              </a:rPr>
              <a:t> </a:t>
            </a:r>
            <a:r>
              <a:rPr b="0" i="1" lang="en-IN" sz="1650" spc="117" strike="noStrike">
                <a:latin typeface="Trebuchet MS"/>
              </a:rPr>
              <a:t>sense</a:t>
            </a:r>
            <a:r>
              <a:rPr b="0" i="1" lang="en-IN" sz="1650" spc="9" strike="noStrike">
                <a:latin typeface="Trebuchet MS"/>
              </a:rPr>
              <a:t> </a:t>
            </a:r>
            <a:r>
              <a:rPr b="0" i="1" lang="en-IN" sz="1650" spc="4" strike="noStrike">
                <a:latin typeface="Trebuchet MS"/>
              </a:rPr>
              <a:t>to</a:t>
            </a:r>
            <a:r>
              <a:rPr b="0" i="1" lang="en-IN" sz="1650" spc="9" strike="noStrike">
                <a:latin typeface="Trebuchet MS"/>
              </a:rPr>
              <a:t> </a:t>
            </a:r>
            <a:r>
              <a:rPr b="0" i="1" lang="en-IN" sz="1650" spc="43" strike="noStrike">
                <a:latin typeface="Trebuchet MS"/>
              </a:rPr>
              <a:t>declare</a:t>
            </a:r>
            <a:r>
              <a:rPr b="0" i="1" lang="en-IN" sz="1650" spc="9" strike="noStrike">
                <a:latin typeface="Trebuchet MS"/>
              </a:rPr>
              <a:t> </a:t>
            </a:r>
            <a:r>
              <a:rPr b="0" i="1" lang="en-IN" sz="1650" spc="109" strike="noStrike">
                <a:latin typeface="Trebuchet MS"/>
              </a:rPr>
              <a:t>a</a:t>
            </a:r>
            <a:r>
              <a:rPr b="0" i="1" lang="en-IN" sz="1650" spc="12" strike="noStrike">
                <a:latin typeface="Trebuchet MS"/>
              </a:rPr>
              <a:t> </a:t>
            </a:r>
            <a:r>
              <a:rPr b="0" i="1" lang="en-IN" sz="1650" spc="43" strike="noStrike">
                <a:latin typeface="Trebuchet MS"/>
              </a:rPr>
              <a:t>transaction</a:t>
            </a:r>
            <a:r>
              <a:rPr b="0" i="1" lang="en-IN" sz="1650" spc="-1" strike="noStrike">
                <a:latin typeface="Trebuchet MS"/>
              </a:rPr>
              <a:t> </a:t>
            </a:r>
            <a:r>
              <a:rPr b="0" i="1" lang="en-IN" sz="1650" spc="32" strike="noStrike">
                <a:latin typeface="Trebuchet MS"/>
              </a:rPr>
              <a:t>timeout</a:t>
            </a:r>
            <a:r>
              <a:rPr b="0" i="1" lang="en-IN" sz="1650" spc="9" strike="noStrike">
                <a:latin typeface="Trebuchet MS"/>
              </a:rPr>
              <a:t> </a:t>
            </a:r>
            <a:r>
              <a:rPr b="0" i="1" lang="en-IN" sz="1650" spc="94" strike="noStrike">
                <a:latin typeface="Trebuchet MS"/>
              </a:rPr>
              <a:t>on</a:t>
            </a:r>
            <a:r>
              <a:rPr b="0" i="1" lang="en-IN" sz="1650" spc="9" strike="noStrike">
                <a:latin typeface="Trebuchet MS"/>
              </a:rPr>
              <a:t> </a:t>
            </a:r>
            <a:r>
              <a:rPr b="0" i="1" lang="en-IN" sz="1650" spc="83" strike="noStrike">
                <a:latin typeface="Trebuchet MS"/>
              </a:rPr>
              <a:t>methods</a:t>
            </a:r>
            <a:r>
              <a:rPr b="0" i="1" lang="en-IN" sz="1650" spc="4" strike="noStrike">
                <a:latin typeface="Trebuchet MS"/>
              </a:rPr>
              <a:t> </a:t>
            </a:r>
            <a:r>
              <a:rPr b="0" i="1" lang="en-IN" sz="1650" spc="9" strike="noStrike">
                <a:latin typeface="Trebuchet MS"/>
              </a:rPr>
              <a:t>with</a:t>
            </a:r>
            <a:r>
              <a:rPr b="0" i="1" lang="en-IN" sz="1650" spc="-1" strike="noStrike">
                <a:latin typeface="Trebuchet MS"/>
              </a:rPr>
              <a:t> </a:t>
            </a:r>
            <a:r>
              <a:rPr b="0" i="1" lang="en-IN" sz="1650" spc="52" strike="noStrike">
                <a:latin typeface="Trebuchet MS"/>
              </a:rPr>
              <a:t>propagation </a:t>
            </a:r>
            <a:r>
              <a:rPr b="0" i="1" lang="en-IN" sz="1650" spc="-480" strike="noStrike">
                <a:latin typeface="Trebuchet MS"/>
              </a:rPr>
              <a:t> </a:t>
            </a:r>
            <a:r>
              <a:rPr b="0" i="1" lang="en-IN" sz="1650" spc="69" strike="noStrike">
                <a:latin typeface="Trebuchet MS"/>
              </a:rPr>
              <a:t>behaviors </a:t>
            </a:r>
            <a:r>
              <a:rPr b="0" i="1" lang="en-IN" sz="1650" spc="9" strike="noStrike">
                <a:latin typeface="Trebuchet MS"/>
              </a:rPr>
              <a:t>that </a:t>
            </a:r>
            <a:r>
              <a:rPr b="0" i="1" lang="en-IN" sz="1650" spc="137" strike="noStrike">
                <a:latin typeface="Trebuchet MS"/>
              </a:rPr>
              <a:t>may </a:t>
            </a:r>
            <a:r>
              <a:rPr b="0" i="1" lang="en-IN" sz="1650" spc="18" strike="noStrike">
                <a:latin typeface="Trebuchet MS"/>
              </a:rPr>
              <a:t>start </a:t>
            </a:r>
            <a:r>
              <a:rPr b="0" i="1" lang="en-IN" sz="1650" spc="109" strike="noStrike">
                <a:latin typeface="Trebuchet MS"/>
              </a:rPr>
              <a:t>a </a:t>
            </a:r>
            <a:r>
              <a:rPr b="0" i="1" lang="en-IN" sz="1650" spc="89" strike="noStrike">
                <a:latin typeface="Trebuchet MS"/>
              </a:rPr>
              <a:t>new </a:t>
            </a:r>
            <a:r>
              <a:rPr b="0" i="1" lang="en-IN" sz="1650" spc="43" strike="noStrike">
                <a:latin typeface="Trebuchet MS"/>
              </a:rPr>
              <a:t>transaction </a:t>
            </a:r>
            <a:r>
              <a:rPr b="0" i="1" lang="en-IN" sz="1650" spc="69" strike="noStrike">
                <a:latin typeface="Trebuchet MS"/>
              </a:rPr>
              <a:t>(PROPAGATION_REQUIRED, </a:t>
            </a:r>
            <a:r>
              <a:rPr b="0" i="1" lang="en-IN" sz="1650" spc="72" strike="noStrike">
                <a:latin typeface="Trebuchet MS"/>
              </a:rPr>
              <a:t> PROPAGATION_REQUIRES_NEW,</a:t>
            </a:r>
            <a:r>
              <a:rPr b="0" i="1" lang="en-IN" sz="1650" spc="-1" strike="noStrike">
                <a:latin typeface="Trebuchet MS"/>
              </a:rPr>
              <a:t> </a:t>
            </a:r>
            <a:r>
              <a:rPr b="0" i="1" lang="en-IN" sz="1650" spc="97" strike="noStrike">
                <a:latin typeface="Trebuchet MS"/>
              </a:rPr>
              <a:t>and</a:t>
            </a:r>
            <a:r>
              <a:rPr b="0" i="1" lang="en-IN" sz="1650" spc="-7" strike="noStrike">
                <a:latin typeface="Trebuchet MS"/>
              </a:rPr>
              <a:t> </a:t>
            </a:r>
            <a:r>
              <a:rPr b="0" i="1" lang="en-IN" sz="1650" spc="63" strike="noStrike">
                <a:latin typeface="Trebuchet MS"/>
              </a:rPr>
              <a:t>PROPAGATION_NESTED).</a:t>
            </a:r>
            <a:endParaRPr b="0" lang="en-IN" sz="1650" spc="-1" strike="noStrike">
              <a:latin typeface="Arial"/>
            </a:endParaRPr>
          </a:p>
        </p:txBody>
      </p:sp>
      <p:sp>
        <p:nvSpPr>
          <p:cNvPr id="354" name="CustomShape 5"/>
          <p:cNvSpPr/>
          <p:nvPr/>
        </p:nvSpPr>
        <p:spPr>
          <a:xfrm>
            <a:off x="589320" y="1704240"/>
            <a:ext cx="13968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IN" sz="1200" spc="-160" strike="noStrike">
                <a:solidFill>
                  <a:srgbClr val="717ba2"/>
                </a:solidFill>
                <a:latin typeface="Lucida Sans Unicode"/>
              </a:rPr>
              <a:t>▶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55" name="CustomShape 6"/>
          <p:cNvSpPr/>
          <p:nvPr/>
        </p:nvSpPr>
        <p:spPr>
          <a:xfrm>
            <a:off x="589320" y="2169720"/>
            <a:ext cx="13968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IN" sz="1200" spc="-160" strike="noStrike">
                <a:solidFill>
                  <a:srgbClr val="717ba2"/>
                </a:solidFill>
                <a:latin typeface="Lucida Sans Unicode"/>
              </a:rPr>
              <a:t>▶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489960" y="493200"/>
            <a:ext cx="9100800" cy="9572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8239680"/>
              </a:tabLst>
            </a:pPr>
            <a:r>
              <a:rPr b="0" lang="en-IN" sz="3200" spc="-97" strike="noStrike" u="dash">
                <a:solidFill>
                  <a:srgbClr val="454552"/>
                </a:solidFill>
                <a:uFillTx/>
                <a:latin typeface="Times New Roman"/>
              </a:rPr>
              <a:t> </a:t>
            </a:r>
            <a:r>
              <a:rPr b="0" lang="en-IN" sz="3200" spc="111" strike="noStrike" u="dash">
                <a:solidFill>
                  <a:srgbClr val="454552"/>
                </a:solidFill>
                <a:uFillTx/>
                <a:latin typeface="Gill Sans MT"/>
              </a:rPr>
              <a:t>ROLLBACK</a:t>
            </a:r>
            <a:r>
              <a:rPr b="0" lang="en-IN" sz="3200" spc="58" strike="noStrike" u="dash">
                <a:solidFill>
                  <a:srgbClr val="454552"/>
                </a:solidFill>
                <a:uFillTx/>
                <a:latin typeface="Gill Sans MT"/>
              </a:rPr>
              <a:t> </a:t>
            </a:r>
            <a:r>
              <a:rPr b="0" lang="en-IN" sz="3200" spc="307" strike="noStrike" u="dash">
                <a:solidFill>
                  <a:srgbClr val="454552"/>
                </a:solidFill>
                <a:uFillTx/>
                <a:latin typeface="Gill Sans MT"/>
              </a:rPr>
              <a:t>RULES</a:t>
            </a:r>
            <a:r>
              <a:rPr b="0" lang="en-IN" sz="3200" spc="307" strike="noStrike" u="dash">
                <a:solidFill>
                  <a:srgbClr val="454552"/>
                </a:solidFill>
                <a:uFillTx/>
                <a:latin typeface="Gill Sans MT"/>
              </a:rPr>
              <a:t>	</a:t>
            </a:r>
            <a:endParaRPr b="0" lang="en-IN" sz="3200" spc="-1" strike="noStrike">
              <a:latin typeface="Calibri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4389120" y="5293440"/>
            <a:ext cx="258480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en-IN" sz="1400" spc="162" strike="noStrike" u="sng">
                <a:solidFill>
                  <a:srgbClr val="454552"/>
                </a:solidFill>
                <a:uFillTx/>
                <a:latin typeface="Gill Sans MT"/>
                <a:hlinkClick r:id="rId1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589320" y="1038600"/>
            <a:ext cx="13968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IN" sz="1200" spc="-160" strike="noStrike">
                <a:solidFill>
                  <a:srgbClr val="717ba2"/>
                </a:solidFill>
                <a:latin typeface="Lucida Sans Unicode"/>
              </a:rPr>
              <a:t>▶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59" name="TextShape 4"/>
          <p:cNvSpPr txBox="1"/>
          <p:nvPr/>
        </p:nvSpPr>
        <p:spPr>
          <a:xfrm>
            <a:off x="738720" y="1034640"/>
            <a:ext cx="8605440" cy="3225240"/>
          </a:xfrm>
          <a:prstGeom prst="rect">
            <a:avLst/>
          </a:prstGeom>
          <a:noFill/>
          <a:ln>
            <a:noFill/>
          </a:ln>
        </p:spPr>
        <p:txBody>
          <a:bodyPr lIns="0" rIns="0" tIns="13320" bIns="0">
            <a:noAutofit/>
          </a:bodyPr>
          <a:p>
            <a:pPr marL="151200">
              <a:lnSpc>
                <a:spcPct val="99000"/>
              </a:lnSpc>
              <a:spcBef>
                <a:spcPts val="105"/>
              </a:spcBef>
            </a:pPr>
            <a:r>
              <a:rPr b="0" lang="en-IN" sz="1600" spc="214" strike="noStrike">
                <a:solidFill>
                  <a:srgbClr val="000000"/>
                </a:solidFill>
                <a:latin typeface="Gill Sans MT"/>
              </a:rPr>
              <a:t>By</a:t>
            </a:r>
            <a:r>
              <a:rPr b="0" lang="en-IN" sz="1600" spc="58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68" strike="noStrike">
                <a:solidFill>
                  <a:srgbClr val="000000"/>
                </a:solidFill>
                <a:latin typeface="Gill Sans MT"/>
              </a:rPr>
              <a:t>default,</a:t>
            </a:r>
            <a:r>
              <a:rPr b="0" lang="en-IN" sz="1600" spc="58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57" strike="noStrike">
                <a:solidFill>
                  <a:srgbClr val="000000"/>
                </a:solidFill>
                <a:latin typeface="Gill Sans MT"/>
              </a:rPr>
              <a:t>transactions</a:t>
            </a:r>
            <a:r>
              <a:rPr b="0" lang="en-IN" sz="1600" spc="58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62" strike="noStrike">
                <a:solidFill>
                  <a:srgbClr val="000000"/>
                </a:solidFill>
                <a:latin typeface="Gill Sans MT"/>
              </a:rPr>
              <a:t>are</a:t>
            </a:r>
            <a:r>
              <a:rPr b="0" lang="en-IN" sz="1600" spc="63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03" strike="noStrike">
                <a:solidFill>
                  <a:srgbClr val="000000"/>
                </a:solidFill>
                <a:latin typeface="Gill Sans MT"/>
              </a:rPr>
              <a:t>rolled</a:t>
            </a:r>
            <a:r>
              <a:rPr b="0" lang="en-IN" sz="1600" spc="63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202" strike="noStrike">
                <a:solidFill>
                  <a:srgbClr val="000000"/>
                </a:solidFill>
                <a:latin typeface="Gill Sans MT"/>
              </a:rPr>
              <a:t>back</a:t>
            </a:r>
            <a:r>
              <a:rPr b="0" lang="en-IN" sz="1600" spc="63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54" strike="noStrike">
                <a:solidFill>
                  <a:srgbClr val="000000"/>
                </a:solidFill>
                <a:latin typeface="Gill Sans MT"/>
              </a:rPr>
              <a:t>only</a:t>
            </a:r>
            <a:r>
              <a:rPr b="0" lang="en-IN" sz="1600" spc="63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43" strike="noStrike">
                <a:solidFill>
                  <a:srgbClr val="000000"/>
                </a:solidFill>
                <a:latin typeface="Gill Sans MT"/>
              </a:rPr>
              <a:t>on</a:t>
            </a:r>
            <a:r>
              <a:rPr b="0" lang="en-IN" sz="1600" spc="49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57" strike="noStrike">
                <a:solidFill>
                  <a:srgbClr val="000000"/>
                </a:solidFill>
                <a:latin typeface="Gill Sans MT"/>
              </a:rPr>
              <a:t>runtime</a:t>
            </a:r>
            <a:r>
              <a:rPr b="0" lang="en-IN" sz="1600" spc="63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54" strike="noStrike">
                <a:solidFill>
                  <a:srgbClr val="000000"/>
                </a:solidFill>
                <a:latin typeface="Gill Sans MT"/>
              </a:rPr>
              <a:t>exceptions</a:t>
            </a:r>
            <a:r>
              <a:rPr b="0" lang="en-IN" sz="1600" spc="58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233" strike="noStrike">
                <a:solidFill>
                  <a:srgbClr val="000000"/>
                </a:solidFill>
                <a:latin typeface="Gill Sans MT"/>
              </a:rPr>
              <a:t>and</a:t>
            </a:r>
            <a:r>
              <a:rPr b="0" lang="en-IN" sz="1600" spc="52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23" strike="noStrike">
                <a:solidFill>
                  <a:srgbClr val="000000"/>
                </a:solidFill>
                <a:latin typeface="Gill Sans MT"/>
              </a:rPr>
              <a:t>not </a:t>
            </a:r>
            <a:r>
              <a:rPr b="0" lang="en-IN" sz="1600" spc="-432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43" strike="noStrike">
                <a:solidFill>
                  <a:srgbClr val="000000"/>
                </a:solidFill>
                <a:latin typeface="Gill Sans MT"/>
              </a:rPr>
              <a:t>on </a:t>
            </a:r>
            <a:r>
              <a:rPr b="0" lang="en-IN" sz="1600" spc="174" strike="noStrike">
                <a:solidFill>
                  <a:srgbClr val="000000"/>
                </a:solidFill>
                <a:latin typeface="Gill Sans MT"/>
              </a:rPr>
              <a:t>checked </a:t>
            </a:r>
            <a:r>
              <a:rPr b="0" lang="en-IN" sz="1600" spc="154" strike="noStrike">
                <a:solidFill>
                  <a:srgbClr val="000000"/>
                </a:solidFill>
                <a:latin typeface="Gill Sans MT"/>
              </a:rPr>
              <a:t>exceptions. </a:t>
            </a:r>
            <a:r>
              <a:rPr b="0" lang="en-IN" sz="1600" spc="117" strike="noStrike">
                <a:solidFill>
                  <a:srgbClr val="000000"/>
                </a:solidFill>
                <a:latin typeface="Gill Sans MT"/>
              </a:rPr>
              <a:t>(This </a:t>
            </a:r>
            <a:r>
              <a:rPr b="0" lang="en-IN" sz="1600" spc="168" strike="noStrike">
                <a:solidFill>
                  <a:srgbClr val="000000"/>
                </a:solidFill>
                <a:latin typeface="Gill Sans MT"/>
              </a:rPr>
              <a:t>behaviour </a:t>
            </a:r>
            <a:r>
              <a:rPr b="0" lang="en-IN" sz="1600" spc="148" strike="noStrike">
                <a:solidFill>
                  <a:srgbClr val="000000"/>
                </a:solidFill>
                <a:latin typeface="Gill Sans MT"/>
              </a:rPr>
              <a:t>is </a:t>
            </a:r>
            <a:r>
              <a:rPr b="0" lang="en-IN" sz="1600" spc="154" strike="noStrike">
                <a:solidFill>
                  <a:srgbClr val="000000"/>
                </a:solidFill>
                <a:latin typeface="Gill Sans MT"/>
              </a:rPr>
              <a:t>consistent </a:t>
            </a:r>
            <a:r>
              <a:rPr b="0" lang="en-IN" sz="1600" spc="128" strike="noStrike">
                <a:solidFill>
                  <a:srgbClr val="000000"/>
                </a:solidFill>
                <a:latin typeface="Gill Sans MT"/>
              </a:rPr>
              <a:t>with </a:t>
            </a:r>
            <a:r>
              <a:rPr b="0" lang="en-IN" sz="1600" spc="134" strike="noStrike">
                <a:solidFill>
                  <a:srgbClr val="000000"/>
                </a:solidFill>
                <a:latin typeface="Gill Sans MT"/>
              </a:rPr>
              <a:t>rollback </a:t>
            </a:r>
            <a:r>
              <a:rPr b="0" lang="en-IN" sz="1600" spc="137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68" strike="noStrike">
                <a:solidFill>
                  <a:srgbClr val="000000"/>
                </a:solidFill>
                <a:latin typeface="Gill Sans MT"/>
              </a:rPr>
              <a:t>behaviour</a:t>
            </a:r>
            <a:r>
              <a:rPr b="0" lang="en-IN" sz="1600" spc="58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48" strike="noStrike">
                <a:solidFill>
                  <a:srgbClr val="000000"/>
                </a:solidFill>
                <a:latin typeface="Gill Sans MT"/>
              </a:rPr>
              <a:t>in</a:t>
            </a:r>
            <a:r>
              <a:rPr b="0" lang="en-IN" sz="1600" spc="52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48" strike="noStrike">
                <a:solidFill>
                  <a:srgbClr val="000000"/>
                </a:solidFill>
                <a:latin typeface="Gill Sans MT"/>
              </a:rPr>
              <a:t>EJBs.)</a:t>
            </a:r>
            <a:endParaRPr b="0" lang="en-IN" sz="1600" spc="-1" strike="noStrike">
              <a:latin typeface="Calibri"/>
            </a:endParaRPr>
          </a:p>
          <a:p>
            <a:pPr marL="151200">
              <a:lnSpc>
                <a:spcPct val="100000"/>
              </a:lnSpc>
              <a:spcBef>
                <a:spcPts val="584"/>
              </a:spcBef>
            </a:pPr>
            <a:r>
              <a:rPr b="0" lang="en-IN" sz="1600" spc="157" strike="noStrike">
                <a:solidFill>
                  <a:srgbClr val="000000"/>
                </a:solidFill>
                <a:latin typeface="Gill Sans MT"/>
              </a:rPr>
              <a:t>But</a:t>
            </a:r>
            <a:r>
              <a:rPr b="0" lang="en-IN" sz="1600" spc="49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80" strike="noStrike">
                <a:solidFill>
                  <a:srgbClr val="000000"/>
                </a:solidFill>
                <a:latin typeface="Gill Sans MT"/>
              </a:rPr>
              <a:t>you</a:t>
            </a:r>
            <a:r>
              <a:rPr b="0" lang="en-IN" sz="1600" spc="43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222" strike="noStrike">
                <a:solidFill>
                  <a:srgbClr val="000000"/>
                </a:solidFill>
                <a:latin typeface="Gill Sans MT"/>
              </a:rPr>
              <a:t>can</a:t>
            </a:r>
            <a:r>
              <a:rPr b="0" lang="en-IN" sz="1600" spc="38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62" strike="noStrike">
                <a:solidFill>
                  <a:srgbClr val="000000"/>
                </a:solidFill>
                <a:latin typeface="Gill Sans MT"/>
              </a:rPr>
              <a:t>declare</a:t>
            </a:r>
            <a:r>
              <a:rPr b="0" lang="en-IN" sz="1600" spc="52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68" strike="noStrike">
                <a:solidFill>
                  <a:srgbClr val="000000"/>
                </a:solidFill>
                <a:latin typeface="Gill Sans MT"/>
              </a:rPr>
              <a:t>that</a:t>
            </a:r>
            <a:r>
              <a:rPr b="0" lang="en-IN" sz="1600" spc="43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293" strike="noStrike">
                <a:solidFill>
                  <a:srgbClr val="000000"/>
                </a:solidFill>
                <a:latin typeface="Gill Sans MT"/>
              </a:rPr>
              <a:t>a</a:t>
            </a:r>
            <a:r>
              <a:rPr b="0" lang="en-IN" sz="1600" spc="52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57" strike="noStrike">
                <a:solidFill>
                  <a:srgbClr val="000000"/>
                </a:solidFill>
                <a:latin typeface="Gill Sans MT"/>
              </a:rPr>
              <a:t>transaction</a:t>
            </a:r>
            <a:r>
              <a:rPr b="0" lang="en-IN" sz="1600" spc="52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202" strike="noStrike">
                <a:solidFill>
                  <a:srgbClr val="000000"/>
                </a:solidFill>
                <a:latin typeface="Gill Sans MT"/>
              </a:rPr>
              <a:t>be</a:t>
            </a:r>
            <a:r>
              <a:rPr b="0" lang="en-IN" sz="1600" spc="49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09" strike="noStrike">
                <a:solidFill>
                  <a:srgbClr val="000000"/>
                </a:solidFill>
                <a:latin typeface="Gill Sans MT"/>
              </a:rPr>
              <a:t>rolled</a:t>
            </a:r>
            <a:r>
              <a:rPr b="0" lang="en-IN" sz="1600" spc="43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202" strike="noStrike">
                <a:solidFill>
                  <a:srgbClr val="000000"/>
                </a:solidFill>
                <a:latin typeface="Gill Sans MT"/>
              </a:rPr>
              <a:t>back</a:t>
            </a:r>
            <a:r>
              <a:rPr b="0" lang="en-IN" sz="1600" spc="52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43" strike="noStrike">
                <a:solidFill>
                  <a:srgbClr val="000000"/>
                </a:solidFill>
                <a:latin typeface="Gill Sans MT"/>
              </a:rPr>
              <a:t>on</a:t>
            </a:r>
            <a:r>
              <a:rPr b="0" lang="en-IN" sz="1600" spc="38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62" strike="noStrike">
                <a:solidFill>
                  <a:srgbClr val="000000"/>
                </a:solidFill>
                <a:latin typeface="Gill Sans MT"/>
              </a:rPr>
              <a:t>specific</a:t>
            </a:r>
            <a:r>
              <a:rPr b="0" lang="en-IN" sz="1600" spc="49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80" strike="noStrike">
                <a:solidFill>
                  <a:srgbClr val="000000"/>
                </a:solidFill>
                <a:latin typeface="Gill Sans MT"/>
              </a:rPr>
              <a:t>checked </a:t>
            </a:r>
            <a:r>
              <a:rPr b="0" lang="en-IN" sz="1600" spc="-432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54" strike="noStrike">
                <a:solidFill>
                  <a:srgbClr val="000000"/>
                </a:solidFill>
                <a:latin typeface="Gill Sans MT"/>
              </a:rPr>
              <a:t>exceptions</a:t>
            </a:r>
            <a:r>
              <a:rPr b="0" lang="en-IN" sz="1600" spc="58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248" strike="noStrike">
                <a:solidFill>
                  <a:srgbClr val="000000"/>
                </a:solidFill>
                <a:latin typeface="Gill Sans MT"/>
              </a:rPr>
              <a:t>as</a:t>
            </a:r>
            <a:r>
              <a:rPr b="0" lang="en-IN" sz="1600" spc="49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34" strike="noStrike">
                <a:solidFill>
                  <a:srgbClr val="000000"/>
                </a:solidFill>
                <a:latin typeface="Gill Sans MT"/>
              </a:rPr>
              <a:t>well</a:t>
            </a:r>
            <a:r>
              <a:rPr b="0" lang="en-IN" sz="1600" spc="52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248" strike="noStrike">
                <a:solidFill>
                  <a:srgbClr val="000000"/>
                </a:solidFill>
                <a:latin typeface="Gill Sans MT"/>
              </a:rPr>
              <a:t>as</a:t>
            </a:r>
            <a:r>
              <a:rPr b="0" lang="en-IN" sz="1600" spc="49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57" strike="noStrike">
                <a:solidFill>
                  <a:srgbClr val="000000"/>
                </a:solidFill>
                <a:latin typeface="Gill Sans MT"/>
              </a:rPr>
              <a:t>runtime</a:t>
            </a:r>
            <a:r>
              <a:rPr b="0" lang="en-IN" sz="1600" spc="52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48" strike="noStrike">
                <a:solidFill>
                  <a:srgbClr val="000000"/>
                </a:solidFill>
                <a:latin typeface="Gill Sans MT"/>
              </a:rPr>
              <a:t>exceptions.</a:t>
            </a:r>
            <a:endParaRPr b="0" lang="en-IN" sz="1600" spc="-1" strike="noStrike">
              <a:latin typeface="Calibri"/>
            </a:endParaRPr>
          </a:p>
          <a:p>
            <a:pPr marL="151200">
              <a:lnSpc>
                <a:spcPct val="100000"/>
              </a:lnSpc>
              <a:spcBef>
                <a:spcPts val="590"/>
              </a:spcBef>
            </a:pPr>
            <a:r>
              <a:rPr b="0" lang="en-IN" sz="1600" spc="143" strike="noStrike">
                <a:solidFill>
                  <a:srgbClr val="000000"/>
                </a:solidFill>
                <a:latin typeface="Gill Sans MT"/>
              </a:rPr>
              <a:t>Likewise, </a:t>
            </a:r>
            <a:r>
              <a:rPr b="0" lang="en-IN" sz="1600" spc="180" strike="noStrike">
                <a:solidFill>
                  <a:srgbClr val="000000"/>
                </a:solidFill>
                <a:latin typeface="Gill Sans MT"/>
              </a:rPr>
              <a:t>you </a:t>
            </a:r>
            <a:r>
              <a:rPr b="0" lang="en-IN" sz="1600" spc="222" strike="noStrike">
                <a:solidFill>
                  <a:srgbClr val="000000"/>
                </a:solidFill>
                <a:latin typeface="Gill Sans MT"/>
              </a:rPr>
              <a:t>can </a:t>
            </a:r>
            <a:r>
              <a:rPr b="0" lang="en-IN" sz="1600" spc="162" strike="noStrike">
                <a:solidFill>
                  <a:srgbClr val="000000"/>
                </a:solidFill>
                <a:latin typeface="Gill Sans MT"/>
              </a:rPr>
              <a:t>declare </a:t>
            </a:r>
            <a:r>
              <a:rPr b="0" lang="en-IN" sz="1600" spc="168" strike="noStrike">
                <a:solidFill>
                  <a:srgbClr val="000000"/>
                </a:solidFill>
                <a:latin typeface="Gill Sans MT"/>
              </a:rPr>
              <a:t>that </a:t>
            </a:r>
            <a:r>
              <a:rPr b="0" lang="en-IN" sz="1600" spc="293" strike="noStrike">
                <a:solidFill>
                  <a:srgbClr val="000000"/>
                </a:solidFill>
                <a:latin typeface="Gill Sans MT"/>
              </a:rPr>
              <a:t>a </a:t>
            </a:r>
            <a:r>
              <a:rPr b="0" lang="en-IN" sz="1600" spc="157" strike="noStrike">
                <a:solidFill>
                  <a:srgbClr val="000000"/>
                </a:solidFill>
                <a:latin typeface="Gill Sans MT"/>
              </a:rPr>
              <a:t>transaction </a:t>
            </a:r>
            <a:r>
              <a:rPr b="0" lang="en-IN" sz="1600" spc="123" strike="noStrike">
                <a:solidFill>
                  <a:srgbClr val="000000"/>
                </a:solidFill>
                <a:latin typeface="Gill Sans MT"/>
              </a:rPr>
              <a:t>not </a:t>
            </a:r>
            <a:r>
              <a:rPr b="0" lang="en-IN" sz="1600" spc="63" strike="noStrike">
                <a:solidFill>
                  <a:srgbClr val="000000"/>
                </a:solidFill>
                <a:latin typeface="Gill Sans MT"/>
              </a:rPr>
              <a:t>roll </a:t>
            </a:r>
            <a:r>
              <a:rPr b="0" lang="en-IN" sz="1600" spc="202" strike="noStrike">
                <a:solidFill>
                  <a:srgbClr val="000000"/>
                </a:solidFill>
                <a:latin typeface="Gill Sans MT"/>
              </a:rPr>
              <a:t>back </a:t>
            </a:r>
            <a:r>
              <a:rPr b="0" lang="en-IN" sz="1600" spc="143" strike="noStrike">
                <a:solidFill>
                  <a:srgbClr val="000000"/>
                </a:solidFill>
                <a:latin typeface="Gill Sans MT"/>
              </a:rPr>
              <a:t>on </a:t>
            </a:r>
            <a:r>
              <a:rPr b="0" lang="en-IN" sz="1600" spc="168" strike="noStrike">
                <a:solidFill>
                  <a:srgbClr val="000000"/>
                </a:solidFill>
                <a:latin typeface="Gill Sans MT"/>
              </a:rPr>
              <a:t>specified </a:t>
            </a:r>
            <a:r>
              <a:rPr b="0" lang="en-IN" sz="1600" spc="174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54" strike="noStrike">
                <a:solidFill>
                  <a:srgbClr val="000000"/>
                </a:solidFill>
                <a:latin typeface="Gill Sans MT"/>
              </a:rPr>
              <a:t>exceptions, </a:t>
            </a:r>
            <a:r>
              <a:rPr b="0" lang="en-IN" sz="1600" spc="219" strike="noStrike">
                <a:solidFill>
                  <a:srgbClr val="000000"/>
                </a:solidFill>
                <a:latin typeface="Gill Sans MT"/>
              </a:rPr>
              <a:t>even </a:t>
            </a:r>
            <a:r>
              <a:rPr b="0" lang="en-IN" sz="1600" spc="123" strike="noStrike">
                <a:solidFill>
                  <a:srgbClr val="000000"/>
                </a:solidFill>
                <a:latin typeface="Gill Sans MT"/>
              </a:rPr>
              <a:t>if </a:t>
            </a:r>
            <a:r>
              <a:rPr b="0" lang="en-IN" sz="1600" spc="157" strike="noStrike">
                <a:solidFill>
                  <a:srgbClr val="000000"/>
                </a:solidFill>
                <a:latin typeface="Gill Sans MT"/>
              </a:rPr>
              <a:t>those </a:t>
            </a:r>
            <a:r>
              <a:rPr b="0" lang="en-IN" sz="1600" spc="154" strike="noStrike">
                <a:solidFill>
                  <a:srgbClr val="000000"/>
                </a:solidFill>
                <a:latin typeface="Gill Sans MT"/>
              </a:rPr>
              <a:t>exceptions </a:t>
            </a:r>
            <a:r>
              <a:rPr b="0" lang="en-IN" sz="1600" spc="162" strike="noStrike">
                <a:solidFill>
                  <a:srgbClr val="000000"/>
                </a:solidFill>
                <a:latin typeface="Gill Sans MT"/>
              </a:rPr>
              <a:t>are runtime </a:t>
            </a:r>
            <a:r>
              <a:rPr b="0" lang="en-IN" sz="1600" spc="154" strike="noStrike">
                <a:solidFill>
                  <a:srgbClr val="000000"/>
                </a:solidFill>
                <a:latin typeface="Gill Sans MT"/>
              </a:rPr>
              <a:t>exceptions. </a:t>
            </a:r>
            <a:r>
              <a:rPr b="0" lang="en-IN" sz="1600" spc="52" strike="noStrike">
                <a:solidFill>
                  <a:srgbClr val="000000"/>
                </a:solidFill>
                <a:latin typeface="Gill Sans MT"/>
              </a:rPr>
              <a:t>Now </a:t>
            </a:r>
            <a:r>
              <a:rPr b="0" lang="en-IN" sz="1600" spc="168" strike="noStrike">
                <a:solidFill>
                  <a:srgbClr val="000000"/>
                </a:solidFill>
                <a:latin typeface="Gill Sans MT"/>
              </a:rPr>
              <a:t>that </a:t>
            </a:r>
            <a:r>
              <a:rPr b="0" lang="en-IN" sz="1600" spc="174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88" strike="noStrike">
                <a:solidFill>
                  <a:srgbClr val="000000"/>
                </a:solidFill>
                <a:latin typeface="Gill Sans MT"/>
              </a:rPr>
              <a:t>you’ve</a:t>
            </a:r>
            <a:r>
              <a:rPr b="0" lang="en-IN" sz="1600" spc="58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228" strike="noStrike">
                <a:solidFill>
                  <a:srgbClr val="000000"/>
                </a:solidFill>
                <a:latin typeface="Gill Sans MT"/>
              </a:rPr>
              <a:t>had</a:t>
            </a:r>
            <a:r>
              <a:rPr b="0" lang="en-IN" sz="1600" spc="49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248" strike="noStrike">
                <a:solidFill>
                  <a:srgbClr val="000000"/>
                </a:solidFill>
                <a:latin typeface="Gill Sans MT"/>
              </a:rPr>
              <a:t>an</a:t>
            </a:r>
            <a:r>
              <a:rPr b="0" lang="en-IN" sz="1600" spc="58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54" strike="noStrike">
                <a:solidFill>
                  <a:srgbClr val="000000"/>
                </a:solidFill>
                <a:latin typeface="Gill Sans MT"/>
              </a:rPr>
              <a:t>overview</a:t>
            </a:r>
            <a:r>
              <a:rPr b="0" lang="en-IN" sz="1600" spc="52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17" strike="noStrike">
                <a:solidFill>
                  <a:srgbClr val="000000"/>
                </a:solidFill>
                <a:latin typeface="Gill Sans MT"/>
              </a:rPr>
              <a:t>of</a:t>
            </a:r>
            <a:r>
              <a:rPr b="0" lang="en-IN" sz="1600" spc="63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48" strike="noStrike">
                <a:solidFill>
                  <a:srgbClr val="000000"/>
                </a:solidFill>
                <a:latin typeface="Gill Sans MT"/>
              </a:rPr>
              <a:t>how</a:t>
            </a:r>
            <a:r>
              <a:rPr b="0" lang="en-IN" sz="1600" spc="52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57" strike="noStrike">
                <a:solidFill>
                  <a:srgbClr val="000000"/>
                </a:solidFill>
                <a:latin typeface="Gill Sans MT"/>
              </a:rPr>
              <a:t>transaction</a:t>
            </a:r>
            <a:r>
              <a:rPr b="0" lang="en-IN" sz="1600" spc="49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48" strike="noStrike">
                <a:solidFill>
                  <a:srgbClr val="000000"/>
                </a:solidFill>
                <a:latin typeface="Gill Sans MT"/>
              </a:rPr>
              <a:t>attributes</a:t>
            </a:r>
            <a:r>
              <a:rPr b="0" lang="en-IN" sz="1600" spc="49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222" strike="noStrike">
                <a:solidFill>
                  <a:srgbClr val="000000"/>
                </a:solidFill>
                <a:latin typeface="Gill Sans MT"/>
              </a:rPr>
              <a:t>shape</a:t>
            </a:r>
            <a:r>
              <a:rPr b="0" lang="en-IN" sz="1600" spc="58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62" strike="noStrike">
                <a:solidFill>
                  <a:srgbClr val="000000"/>
                </a:solidFill>
                <a:latin typeface="Gill Sans MT"/>
              </a:rPr>
              <a:t>the</a:t>
            </a:r>
            <a:r>
              <a:rPr b="0" lang="en-IN" sz="1600" spc="52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68" strike="noStrike">
                <a:solidFill>
                  <a:srgbClr val="000000"/>
                </a:solidFill>
                <a:latin typeface="Gill Sans MT"/>
              </a:rPr>
              <a:t>behaviour </a:t>
            </a:r>
            <a:r>
              <a:rPr b="0" lang="en-IN" sz="1600" spc="-432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17" strike="noStrike">
                <a:solidFill>
                  <a:srgbClr val="000000"/>
                </a:solidFill>
                <a:latin typeface="Gill Sans MT"/>
              </a:rPr>
              <a:t>of </a:t>
            </a:r>
            <a:r>
              <a:rPr b="0" lang="en-IN" sz="1600" spc="293" strike="noStrike">
                <a:solidFill>
                  <a:srgbClr val="000000"/>
                </a:solidFill>
                <a:latin typeface="Gill Sans MT"/>
              </a:rPr>
              <a:t>a </a:t>
            </a:r>
            <a:r>
              <a:rPr b="0" lang="en-IN" sz="1600" spc="157" strike="noStrike">
                <a:solidFill>
                  <a:srgbClr val="000000"/>
                </a:solidFill>
                <a:latin typeface="Gill Sans MT"/>
              </a:rPr>
              <a:t>transaction, </a:t>
            </a:r>
            <a:r>
              <a:rPr b="0" lang="en-IN" sz="1600" spc="148" strike="noStrike">
                <a:solidFill>
                  <a:srgbClr val="000000"/>
                </a:solidFill>
                <a:latin typeface="Gill Sans MT"/>
              </a:rPr>
              <a:t>let’s </a:t>
            </a:r>
            <a:r>
              <a:rPr b="0" lang="en-IN" sz="1600" spc="214" strike="noStrike">
                <a:solidFill>
                  <a:srgbClr val="000000"/>
                </a:solidFill>
                <a:latin typeface="Gill Sans MT"/>
              </a:rPr>
              <a:t>see </a:t>
            </a:r>
            <a:r>
              <a:rPr b="0" lang="en-IN" sz="1600" spc="148" strike="noStrike">
                <a:solidFill>
                  <a:srgbClr val="000000"/>
                </a:solidFill>
                <a:latin typeface="Gill Sans MT"/>
              </a:rPr>
              <a:t>how </a:t>
            </a:r>
            <a:r>
              <a:rPr b="0" lang="en-IN" sz="1600" spc="83" strike="noStrike">
                <a:solidFill>
                  <a:srgbClr val="000000"/>
                </a:solidFill>
                <a:latin typeface="Gill Sans MT"/>
              </a:rPr>
              <a:t>to </a:t>
            </a:r>
            <a:r>
              <a:rPr b="0" lang="en-IN" sz="1600" spc="202" strike="noStrike">
                <a:solidFill>
                  <a:srgbClr val="000000"/>
                </a:solidFill>
                <a:latin typeface="Gill Sans MT"/>
              </a:rPr>
              <a:t>use </a:t>
            </a:r>
            <a:r>
              <a:rPr b="0" lang="en-IN" sz="1600" spc="182" strike="noStrike">
                <a:solidFill>
                  <a:srgbClr val="000000"/>
                </a:solidFill>
                <a:latin typeface="Gill Sans MT"/>
              </a:rPr>
              <a:t>these </a:t>
            </a:r>
            <a:r>
              <a:rPr b="0" lang="en-IN" sz="1600" spc="148" strike="noStrike">
                <a:solidFill>
                  <a:srgbClr val="000000"/>
                </a:solidFill>
                <a:latin typeface="Gill Sans MT"/>
              </a:rPr>
              <a:t>attributes </a:t>
            </a:r>
            <a:r>
              <a:rPr b="0" lang="en-IN" sz="1600" spc="194" strike="noStrike">
                <a:solidFill>
                  <a:srgbClr val="000000"/>
                </a:solidFill>
                <a:latin typeface="Gill Sans MT"/>
              </a:rPr>
              <a:t>when </a:t>
            </a:r>
            <a:r>
              <a:rPr b="0" lang="en-IN" sz="1600" spc="174" strike="noStrike">
                <a:solidFill>
                  <a:srgbClr val="000000"/>
                </a:solidFill>
                <a:latin typeface="Gill Sans MT"/>
              </a:rPr>
              <a:t>declaring </a:t>
            </a:r>
            <a:r>
              <a:rPr b="0" lang="en-IN" sz="1600" spc="180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62" strike="noStrike">
                <a:solidFill>
                  <a:srgbClr val="000000"/>
                </a:solidFill>
                <a:latin typeface="Gill Sans MT"/>
              </a:rPr>
              <a:t>transactions</a:t>
            </a:r>
            <a:r>
              <a:rPr b="0" lang="en-IN" sz="1600" spc="43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48" strike="noStrike">
                <a:solidFill>
                  <a:srgbClr val="000000"/>
                </a:solidFill>
                <a:latin typeface="Gill Sans MT"/>
              </a:rPr>
              <a:t>in</a:t>
            </a:r>
            <a:r>
              <a:rPr b="0" lang="en-IN" sz="1600" spc="43" strike="noStrike">
                <a:solidFill>
                  <a:srgbClr val="000000"/>
                </a:solidFill>
                <a:latin typeface="Gill Sans MT"/>
              </a:rPr>
              <a:t> </a:t>
            </a:r>
            <a:r>
              <a:rPr b="0" lang="en-IN" sz="1600" spc="180" strike="noStrike">
                <a:solidFill>
                  <a:srgbClr val="000000"/>
                </a:solidFill>
                <a:latin typeface="Gill Sans MT"/>
              </a:rPr>
              <a:t>Spring.</a:t>
            </a:r>
            <a:endParaRPr b="0" lang="en-IN" sz="1600" spc="-1" strike="noStrike">
              <a:latin typeface="Calibri"/>
            </a:endParaRPr>
          </a:p>
        </p:txBody>
      </p:sp>
      <p:sp>
        <p:nvSpPr>
          <p:cNvPr id="360" name="CustomShape 5"/>
          <p:cNvSpPr/>
          <p:nvPr/>
        </p:nvSpPr>
        <p:spPr>
          <a:xfrm>
            <a:off x="589320" y="1704240"/>
            <a:ext cx="13968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IN" sz="1200" spc="-160" strike="noStrike">
                <a:solidFill>
                  <a:srgbClr val="717ba2"/>
                </a:solidFill>
                <a:latin typeface="Lucida Sans Unicode"/>
              </a:rPr>
              <a:t>▶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61" name="CustomShape 6"/>
          <p:cNvSpPr/>
          <p:nvPr/>
        </p:nvSpPr>
        <p:spPr>
          <a:xfrm>
            <a:off x="589320" y="2169720"/>
            <a:ext cx="13968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IN" sz="1200" spc="-160" strike="noStrike">
                <a:solidFill>
                  <a:srgbClr val="717ba2"/>
                </a:solidFill>
                <a:latin typeface="Lucida Sans Unicode"/>
              </a:rPr>
              <a:t>▶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489960" y="493200"/>
            <a:ext cx="9100800" cy="9572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8239680"/>
              </a:tabLst>
            </a:pPr>
            <a:r>
              <a:rPr b="0" lang="en-IN" sz="3200" spc="-97" strike="noStrike" u="dash">
                <a:solidFill>
                  <a:srgbClr val="454552"/>
                </a:solidFill>
                <a:uFillTx/>
                <a:latin typeface="Times New Roman"/>
              </a:rPr>
              <a:t> </a:t>
            </a:r>
            <a:r>
              <a:rPr b="0" lang="en-IN" sz="3200" spc="324" strike="noStrike" u="dash">
                <a:solidFill>
                  <a:srgbClr val="454552"/>
                </a:solidFill>
                <a:uFillTx/>
                <a:latin typeface="Gill Sans MT"/>
              </a:rPr>
              <a:t>Declaring</a:t>
            </a:r>
            <a:r>
              <a:rPr b="0" lang="en-IN" sz="3200" spc="103" strike="noStrike" u="dash">
                <a:solidFill>
                  <a:srgbClr val="454552"/>
                </a:solidFill>
                <a:uFillTx/>
                <a:latin typeface="Gill Sans MT"/>
              </a:rPr>
              <a:t> </a:t>
            </a:r>
            <a:r>
              <a:rPr b="0" lang="en-IN" sz="3200" spc="333" strike="noStrike" u="dash">
                <a:solidFill>
                  <a:srgbClr val="454552"/>
                </a:solidFill>
                <a:uFillTx/>
                <a:latin typeface="Gill Sans MT"/>
              </a:rPr>
              <a:t>transactions</a:t>
            </a:r>
            <a:r>
              <a:rPr b="0" lang="en-IN" sz="3200" spc="111" strike="noStrike" u="dash">
                <a:solidFill>
                  <a:srgbClr val="454552"/>
                </a:solidFill>
                <a:uFillTx/>
                <a:latin typeface="Gill Sans MT"/>
              </a:rPr>
              <a:t> </a:t>
            </a:r>
            <a:r>
              <a:rPr b="0" lang="en-IN" sz="3200" spc="299" strike="noStrike" u="dash">
                <a:solidFill>
                  <a:srgbClr val="454552"/>
                </a:solidFill>
                <a:uFillTx/>
                <a:latin typeface="Gill Sans MT"/>
              </a:rPr>
              <a:t>in</a:t>
            </a:r>
            <a:r>
              <a:rPr b="0" lang="en-IN" sz="3200" spc="111" strike="noStrike" u="dash">
                <a:solidFill>
                  <a:srgbClr val="454552"/>
                </a:solidFill>
                <a:uFillTx/>
                <a:latin typeface="Gill Sans MT"/>
              </a:rPr>
              <a:t> </a:t>
            </a:r>
            <a:r>
              <a:rPr b="0" lang="en-IN" sz="3200" spc="128" strike="noStrike" u="dash">
                <a:solidFill>
                  <a:srgbClr val="454552"/>
                </a:solidFill>
                <a:uFillTx/>
                <a:latin typeface="Gill Sans MT"/>
              </a:rPr>
              <a:t>XML</a:t>
            </a:r>
            <a:r>
              <a:rPr b="0" lang="en-IN" sz="3200" spc="128" strike="noStrike" u="dash">
                <a:solidFill>
                  <a:srgbClr val="454552"/>
                </a:solidFill>
                <a:uFillTx/>
                <a:latin typeface="Gill Sans MT"/>
              </a:rPr>
              <a:t>	</a:t>
            </a:r>
            <a:endParaRPr b="0" lang="en-IN" sz="3200" spc="-1" strike="noStrike">
              <a:latin typeface="Calibri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589320" y="1039680"/>
            <a:ext cx="168480" cy="2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en-IN" sz="1500" spc="-197" strike="noStrike">
                <a:solidFill>
                  <a:srgbClr val="717ba2"/>
                </a:solidFill>
                <a:latin typeface="Lucida Sans Unicode"/>
              </a:rPr>
              <a:t>▶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891720" y="1035360"/>
            <a:ext cx="7832880" cy="9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000" spc="233" strike="noStrike">
                <a:latin typeface="Gill Sans MT"/>
              </a:rPr>
              <a:t>Spring</a:t>
            </a:r>
            <a:r>
              <a:rPr b="0" lang="en-IN" sz="2000" spc="83" strike="noStrike">
                <a:latin typeface="Gill Sans MT"/>
              </a:rPr>
              <a:t> </a:t>
            </a:r>
            <a:r>
              <a:rPr b="0" lang="en-IN" sz="2000" spc="174" strike="noStrike">
                <a:latin typeface="Gill Sans MT"/>
              </a:rPr>
              <a:t>offers</a:t>
            </a:r>
            <a:r>
              <a:rPr b="0" lang="en-IN" sz="2000" spc="83" strike="noStrike">
                <a:latin typeface="Gill Sans MT"/>
              </a:rPr>
              <a:t> </a:t>
            </a:r>
            <a:r>
              <a:rPr b="0" lang="en-IN" sz="2000" spc="369" strike="noStrike">
                <a:latin typeface="Gill Sans MT"/>
              </a:rPr>
              <a:t>a</a:t>
            </a:r>
            <a:r>
              <a:rPr b="0" lang="en-IN" sz="2000" spc="77" strike="noStrike">
                <a:latin typeface="Gill Sans MT"/>
              </a:rPr>
              <a:t> </a:t>
            </a:r>
            <a:r>
              <a:rPr b="0" lang="en-IN" sz="2000" spc="143" strike="noStrike">
                <a:latin typeface="Gill Sans MT"/>
              </a:rPr>
              <a:t>tx</a:t>
            </a:r>
            <a:r>
              <a:rPr b="0" lang="en-IN" sz="2000" spc="83" strike="noStrike">
                <a:latin typeface="Gill Sans MT"/>
              </a:rPr>
              <a:t> </a:t>
            </a:r>
            <a:r>
              <a:rPr b="0" lang="en-IN" sz="2000" spc="199" strike="noStrike">
                <a:latin typeface="Gill Sans MT"/>
              </a:rPr>
              <a:t>configuration</a:t>
            </a:r>
            <a:r>
              <a:rPr b="0" lang="en-IN" sz="2000" spc="83" strike="noStrike">
                <a:latin typeface="Gill Sans MT"/>
              </a:rPr>
              <a:t> </a:t>
            </a:r>
            <a:r>
              <a:rPr b="0" lang="en-IN" sz="2000" spc="299" strike="noStrike">
                <a:latin typeface="Gill Sans MT"/>
              </a:rPr>
              <a:t>namespace</a:t>
            </a:r>
            <a:r>
              <a:rPr b="0" lang="en-IN" sz="2000" spc="83" strike="noStrike">
                <a:latin typeface="Gill Sans MT"/>
              </a:rPr>
              <a:t> </a:t>
            </a:r>
            <a:r>
              <a:rPr b="0" lang="en-IN" sz="2000" spc="214" strike="noStrike">
                <a:latin typeface="Gill Sans MT"/>
              </a:rPr>
              <a:t>that</a:t>
            </a:r>
            <a:r>
              <a:rPr b="0" lang="en-IN" sz="2000" spc="83" strike="noStrike">
                <a:latin typeface="Gill Sans MT"/>
              </a:rPr>
              <a:t> </a:t>
            </a:r>
            <a:r>
              <a:rPr b="0" lang="en-IN" sz="2000" spc="219" strike="noStrike">
                <a:latin typeface="Gill Sans MT"/>
              </a:rPr>
              <a:t>greatly </a:t>
            </a:r>
            <a:r>
              <a:rPr b="0" lang="en-IN" sz="2000" spc="-542" strike="noStrike">
                <a:latin typeface="Gill Sans MT"/>
              </a:rPr>
              <a:t> </a:t>
            </a:r>
            <a:r>
              <a:rPr b="0" lang="en-IN" sz="2000" spc="208" strike="noStrike">
                <a:latin typeface="Gill Sans MT"/>
              </a:rPr>
              <a:t>simplifies</a:t>
            </a:r>
            <a:r>
              <a:rPr b="0" lang="en-IN" sz="2000" spc="72" strike="noStrike">
                <a:latin typeface="Gill Sans MT"/>
              </a:rPr>
              <a:t> </a:t>
            </a:r>
            <a:r>
              <a:rPr b="0" lang="en-IN" sz="2000" spc="219" strike="noStrike">
                <a:latin typeface="Gill Sans MT"/>
              </a:rPr>
              <a:t>declarative</a:t>
            </a:r>
            <a:r>
              <a:rPr b="0" lang="en-IN" sz="2000" spc="89" strike="noStrike">
                <a:latin typeface="Gill Sans MT"/>
              </a:rPr>
              <a:t> </a:t>
            </a:r>
            <a:r>
              <a:rPr b="0" lang="en-IN" sz="2000" spc="208" strike="noStrike">
                <a:latin typeface="Gill Sans MT"/>
              </a:rPr>
              <a:t>transactions</a:t>
            </a:r>
            <a:r>
              <a:rPr b="0" lang="en-IN" sz="2000" spc="72" strike="noStrike">
                <a:latin typeface="Gill Sans MT"/>
              </a:rPr>
              <a:t> </a:t>
            </a:r>
            <a:r>
              <a:rPr b="0" lang="en-IN" sz="2000" spc="182" strike="noStrike">
                <a:latin typeface="Gill Sans MT"/>
              </a:rPr>
              <a:t>in</a:t>
            </a:r>
            <a:r>
              <a:rPr b="0" lang="en-IN" sz="2000" spc="72" strike="noStrike">
                <a:latin typeface="Gill Sans MT"/>
              </a:rPr>
              <a:t> </a:t>
            </a:r>
            <a:r>
              <a:rPr b="0" lang="en-IN" sz="2000" spc="228" strike="noStrike">
                <a:latin typeface="Gill Sans MT"/>
              </a:rPr>
              <a:t>Spring.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365" name="object 5_13" descr=""/>
          <p:cNvPicPr/>
          <p:nvPr/>
        </p:nvPicPr>
        <p:blipFill>
          <a:blip r:embed="rId1"/>
          <a:stretch/>
        </p:blipFill>
        <p:spPr>
          <a:xfrm>
            <a:off x="1306800" y="1750680"/>
            <a:ext cx="7167600" cy="1834200"/>
          </a:xfrm>
          <a:prstGeom prst="rect">
            <a:avLst/>
          </a:prstGeom>
          <a:ln>
            <a:noFill/>
          </a:ln>
        </p:spPr>
      </p:pic>
      <p:sp>
        <p:nvSpPr>
          <p:cNvPr id="366" name="CustomShape 4"/>
          <p:cNvSpPr/>
          <p:nvPr/>
        </p:nvSpPr>
        <p:spPr>
          <a:xfrm>
            <a:off x="4389120" y="5293440"/>
            <a:ext cx="258480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en-IN" sz="1400" spc="162" strike="noStrike" u="sng">
                <a:solidFill>
                  <a:srgbClr val="454552"/>
                </a:solidFill>
                <a:uFillTx/>
                <a:latin typeface="Gill Sans MT"/>
                <a:hlinkClick r:id="rId2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489960" y="510480"/>
            <a:ext cx="9100800" cy="959400"/>
          </a:xfrm>
          <a:prstGeom prst="rect">
            <a:avLst/>
          </a:prstGeom>
          <a:noFill/>
          <a:ln>
            <a:noFill/>
          </a:ln>
        </p:spPr>
        <p:txBody>
          <a:bodyPr lIns="0" rIns="0" tIns="15120" bIns="0">
            <a:noAutofit/>
          </a:bodyPr>
          <a:p>
            <a:pPr marL="12600">
              <a:lnSpc>
                <a:spcPct val="100000"/>
              </a:lnSpc>
              <a:spcBef>
                <a:spcPts val="119"/>
              </a:spcBef>
              <a:tabLst>
                <a:tab algn="l" pos="8239680"/>
              </a:tabLst>
            </a:pPr>
            <a:r>
              <a:rPr b="0" lang="en-IN" sz="3050" spc="-55" strike="noStrike" u="dash">
                <a:solidFill>
                  <a:srgbClr val="454552"/>
                </a:solidFill>
                <a:uFillTx/>
                <a:latin typeface="Times New Roman"/>
              </a:rPr>
              <a:t> </a:t>
            </a:r>
            <a:r>
              <a:rPr b="0" lang="en-IN" sz="3050" spc="327" strike="noStrike" u="dash">
                <a:solidFill>
                  <a:srgbClr val="454552"/>
                </a:solidFill>
                <a:uFillTx/>
                <a:latin typeface="Gill Sans MT"/>
              </a:rPr>
              <a:t>Defining</a:t>
            </a:r>
            <a:r>
              <a:rPr b="0" lang="en-IN" sz="3050" spc="103" strike="noStrike" u="dash">
                <a:solidFill>
                  <a:srgbClr val="454552"/>
                </a:solidFill>
                <a:uFillTx/>
                <a:latin typeface="Gill Sans MT"/>
              </a:rPr>
              <a:t> </a:t>
            </a:r>
            <a:r>
              <a:rPr b="0" lang="en-IN" sz="3050" spc="313" strike="noStrike" u="dash">
                <a:solidFill>
                  <a:srgbClr val="454552"/>
                </a:solidFill>
                <a:uFillTx/>
                <a:latin typeface="Gill Sans MT"/>
              </a:rPr>
              <a:t>annotation-driven</a:t>
            </a:r>
            <a:r>
              <a:rPr b="0" lang="en-IN" sz="3050" spc="103" strike="noStrike" u="dash">
                <a:solidFill>
                  <a:srgbClr val="454552"/>
                </a:solidFill>
                <a:uFillTx/>
                <a:latin typeface="Gill Sans MT"/>
              </a:rPr>
              <a:t> </a:t>
            </a:r>
            <a:r>
              <a:rPr b="0" lang="en-IN" sz="3050" spc="327" strike="noStrike" u="dash">
                <a:solidFill>
                  <a:srgbClr val="454552"/>
                </a:solidFill>
                <a:uFillTx/>
                <a:latin typeface="Gill Sans MT"/>
              </a:rPr>
              <a:t>transactions</a:t>
            </a:r>
            <a:r>
              <a:rPr b="0" lang="en-IN" sz="3050" spc="327" strike="noStrike" u="dash">
                <a:solidFill>
                  <a:srgbClr val="454552"/>
                </a:solidFill>
                <a:uFillTx/>
                <a:latin typeface="Gill Sans MT"/>
              </a:rPr>
              <a:t>	</a:t>
            </a:r>
            <a:endParaRPr b="0" lang="en-IN" sz="3050" spc="-1" strike="noStrike">
              <a:latin typeface="Calibri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589320" y="1038600"/>
            <a:ext cx="13968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IN" sz="1200" spc="-160" strike="noStrike">
                <a:solidFill>
                  <a:srgbClr val="717ba2"/>
                </a:solidFill>
                <a:latin typeface="Lucida Sans Unicode"/>
              </a:rPr>
              <a:t>▶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891720" y="1034640"/>
            <a:ext cx="7996320" cy="106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600" bIns="0">
            <a:spAutoFit/>
          </a:bodyPr>
          <a:p>
            <a:pPr marL="12600">
              <a:lnSpc>
                <a:spcPts val="1911"/>
              </a:lnSpc>
              <a:spcBef>
                <a:spcPts val="170"/>
              </a:spcBef>
            </a:pPr>
            <a:r>
              <a:rPr b="0" lang="en-IN" sz="1600" spc="214" strike="noStrike">
                <a:latin typeface="Gill Sans MT"/>
              </a:rPr>
              <a:t>&lt;tx:advice&gt;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182" strike="noStrike">
                <a:latin typeface="Gill Sans MT"/>
              </a:rPr>
              <a:t>element,</a:t>
            </a:r>
            <a:r>
              <a:rPr b="0" lang="en-IN" sz="1600" spc="63" strike="noStrike">
                <a:latin typeface="Gill Sans MT"/>
              </a:rPr>
              <a:t> </a:t>
            </a:r>
            <a:r>
              <a:rPr b="0" lang="en-IN" sz="1600" spc="162" strike="noStrike">
                <a:latin typeface="Gill Sans MT"/>
              </a:rPr>
              <a:t>the</a:t>
            </a:r>
            <a:r>
              <a:rPr b="0" lang="en-IN" sz="1600" spc="69" strike="noStrike">
                <a:latin typeface="Gill Sans MT"/>
              </a:rPr>
              <a:t> </a:t>
            </a:r>
            <a:r>
              <a:rPr b="0" lang="en-IN" sz="1600" spc="111" strike="noStrike">
                <a:latin typeface="Gill Sans MT"/>
              </a:rPr>
              <a:t>tx</a:t>
            </a:r>
            <a:r>
              <a:rPr b="0" lang="en-IN" sz="1600" spc="69" strike="noStrike">
                <a:latin typeface="Gill Sans MT"/>
              </a:rPr>
              <a:t> </a:t>
            </a:r>
            <a:r>
              <a:rPr b="0" lang="en-IN" sz="1600" spc="233" strike="noStrike">
                <a:latin typeface="Gill Sans MT"/>
              </a:rPr>
              <a:t>namespace</a:t>
            </a:r>
            <a:r>
              <a:rPr b="0" lang="en-IN" sz="1600" spc="58" strike="noStrike">
                <a:latin typeface="Gill Sans MT"/>
              </a:rPr>
              <a:t> </a:t>
            </a:r>
            <a:r>
              <a:rPr b="0" lang="en-IN" sz="1600" spc="148" strike="noStrike">
                <a:latin typeface="Gill Sans MT"/>
              </a:rPr>
              <a:t>provides</a:t>
            </a:r>
            <a:r>
              <a:rPr b="0" lang="en-IN" sz="1600" spc="77" strike="noStrike">
                <a:latin typeface="Gill Sans MT"/>
              </a:rPr>
              <a:t> </a:t>
            </a:r>
            <a:r>
              <a:rPr b="0" lang="en-IN" sz="1600" spc="162" strike="noStrike">
                <a:latin typeface="Gill Sans MT"/>
              </a:rPr>
              <a:t>the</a:t>
            </a:r>
            <a:r>
              <a:rPr b="0" lang="en-IN" sz="1600" spc="58" strike="noStrike">
                <a:latin typeface="Gill Sans MT"/>
              </a:rPr>
              <a:t> </a:t>
            </a:r>
            <a:r>
              <a:rPr b="0" lang="en-IN" sz="1600" spc="162" strike="noStrike">
                <a:latin typeface="Gill Sans MT"/>
              </a:rPr>
              <a:t>&lt;tx:annotation- </a:t>
            </a:r>
            <a:r>
              <a:rPr b="0" lang="en-IN" sz="1600" spc="-432" strike="noStrike">
                <a:latin typeface="Gill Sans MT"/>
              </a:rPr>
              <a:t> </a:t>
            </a:r>
            <a:r>
              <a:rPr b="0" lang="en-IN" sz="1600" spc="194" strike="noStrike">
                <a:latin typeface="Gill Sans MT"/>
              </a:rPr>
              <a:t>driven&gt;</a:t>
            </a:r>
            <a:r>
              <a:rPr b="0" lang="en-IN" sz="1600" spc="43" strike="noStrike">
                <a:latin typeface="Gill Sans MT"/>
              </a:rPr>
              <a:t> </a:t>
            </a:r>
            <a:r>
              <a:rPr b="0" lang="en-IN" sz="1600" spc="182" strike="noStrike">
                <a:latin typeface="Gill Sans MT"/>
              </a:rPr>
              <a:t>element.</a:t>
            </a:r>
            <a:endParaRPr b="0" lang="en-IN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36"/>
              </a:spcBef>
            </a:pPr>
            <a:r>
              <a:rPr b="0" lang="en-IN" sz="1600" spc="168" strike="noStrike">
                <a:latin typeface="Gill Sans MT"/>
              </a:rPr>
              <a:t>Using</a:t>
            </a:r>
            <a:r>
              <a:rPr b="0" lang="en-IN" sz="1600" spc="49" strike="noStrike">
                <a:latin typeface="Gill Sans MT"/>
              </a:rPr>
              <a:t> </a:t>
            </a:r>
            <a:r>
              <a:rPr b="0" lang="en-IN" sz="1600" spc="174" strike="noStrike">
                <a:latin typeface="Gill Sans MT"/>
              </a:rPr>
              <a:t>&lt;tx:annotation-driven&gt;</a:t>
            </a:r>
            <a:r>
              <a:rPr b="0" lang="en-IN" sz="1600" spc="49" strike="noStrike">
                <a:latin typeface="Gill Sans MT"/>
              </a:rPr>
              <a:t> </a:t>
            </a:r>
            <a:r>
              <a:rPr b="0" lang="en-IN" sz="1600" spc="154" strike="noStrike">
                <a:latin typeface="Gill Sans MT"/>
              </a:rPr>
              <a:t>is</a:t>
            </a:r>
            <a:r>
              <a:rPr b="0" lang="en-IN" sz="1600" spc="49" strike="noStrike">
                <a:latin typeface="Gill Sans MT"/>
              </a:rPr>
              <a:t> </a:t>
            </a:r>
            <a:r>
              <a:rPr b="0" lang="en-IN" sz="1600" spc="137" strike="noStrike">
                <a:latin typeface="Gill Sans MT"/>
              </a:rPr>
              <a:t>often</a:t>
            </a:r>
            <a:r>
              <a:rPr b="0" lang="en-IN" sz="1600" spc="63" strike="noStrike">
                <a:latin typeface="Gill Sans MT"/>
              </a:rPr>
              <a:t> </a:t>
            </a:r>
            <a:r>
              <a:rPr b="0" lang="en-IN" sz="1600" spc="248" strike="noStrike">
                <a:latin typeface="Gill Sans MT"/>
              </a:rPr>
              <a:t>as</a:t>
            </a:r>
            <a:r>
              <a:rPr b="0" lang="en-IN" sz="1600" spc="58" strike="noStrike">
                <a:latin typeface="Gill Sans MT"/>
              </a:rPr>
              <a:t> </a:t>
            </a:r>
            <a:r>
              <a:rPr b="0" lang="en-IN" sz="1600" spc="182" strike="noStrike">
                <a:latin typeface="Gill Sans MT"/>
              </a:rPr>
              <a:t>simple</a:t>
            </a:r>
            <a:r>
              <a:rPr b="0" lang="en-IN" sz="1600" spc="58" strike="noStrike">
                <a:latin typeface="Gill Sans MT"/>
              </a:rPr>
              <a:t> </a:t>
            </a:r>
            <a:r>
              <a:rPr b="0" lang="en-IN" sz="1600" spc="248" strike="noStrike">
                <a:latin typeface="Gill Sans MT"/>
              </a:rPr>
              <a:t>as</a:t>
            </a:r>
            <a:r>
              <a:rPr b="0" lang="en-IN" sz="1600" spc="58" strike="noStrike">
                <a:latin typeface="Gill Sans MT"/>
              </a:rPr>
              <a:t> </a:t>
            </a:r>
            <a:r>
              <a:rPr b="0" lang="en-IN" sz="1600" spc="162" strike="noStrike">
                <a:latin typeface="Gill Sans MT"/>
              </a:rPr>
              <a:t>the</a:t>
            </a:r>
            <a:r>
              <a:rPr b="0" lang="en-IN" sz="1600" spc="63" strike="noStrike">
                <a:latin typeface="Gill Sans MT"/>
              </a:rPr>
              <a:t> </a:t>
            </a:r>
            <a:r>
              <a:rPr b="0" lang="en-IN" sz="1600" spc="137" strike="noStrike">
                <a:latin typeface="Gill Sans MT"/>
              </a:rPr>
              <a:t>following</a:t>
            </a:r>
            <a:r>
              <a:rPr b="0" lang="en-IN" sz="1600" spc="49" strike="noStrike">
                <a:latin typeface="Gill Sans MT"/>
              </a:rPr>
              <a:t> </a:t>
            </a:r>
            <a:r>
              <a:rPr b="0" lang="en-IN" sz="1600" spc="148" strike="noStrike">
                <a:latin typeface="Gill Sans MT"/>
              </a:rPr>
              <a:t>line</a:t>
            </a:r>
            <a:r>
              <a:rPr b="0" lang="en-IN" sz="1600" spc="52" strike="noStrike">
                <a:latin typeface="Gill Sans MT"/>
              </a:rPr>
              <a:t> </a:t>
            </a:r>
            <a:r>
              <a:rPr b="0" lang="en-IN" sz="1600" spc="117" strike="noStrike">
                <a:latin typeface="Gill Sans MT"/>
              </a:rPr>
              <a:t>of </a:t>
            </a:r>
            <a:r>
              <a:rPr b="0" lang="en-IN" sz="1600" spc="-432" strike="noStrike">
                <a:latin typeface="Gill Sans MT"/>
              </a:rPr>
              <a:t> </a:t>
            </a:r>
            <a:r>
              <a:rPr b="0" lang="en-IN" sz="1600" spc="89" strike="noStrike">
                <a:latin typeface="Gill Sans MT"/>
              </a:rPr>
              <a:t>XML: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589320" y="1503720"/>
            <a:ext cx="13968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IN" sz="1200" spc="-160" strike="noStrike">
                <a:solidFill>
                  <a:srgbClr val="717ba2"/>
                </a:solidFill>
                <a:latin typeface="Lucida Sans Unicode"/>
              </a:rPr>
              <a:t>▶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71" name="CustomShape 5"/>
          <p:cNvSpPr/>
          <p:nvPr/>
        </p:nvSpPr>
        <p:spPr>
          <a:xfrm>
            <a:off x="891720" y="1957320"/>
            <a:ext cx="13968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IN" sz="1200" spc="-160" strike="noStrike">
                <a:solidFill>
                  <a:srgbClr val="9eb7cc"/>
                </a:solidFill>
                <a:latin typeface="Lucida Sans Unicode"/>
              </a:rPr>
              <a:t>▶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72" name="CustomShape 6"/>
          <p:cNvSpPr/>
          <p:nvPr/>
        </p:nvSpPr>
        <p:spPr>
          <a:xfrm>
            <a:off x="891720" y="2211480"/>
            <a:ext cx="13968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en-IN" sz="1200" spc="-160" strike="noStrike">
                <a:solidFill>
                  <a:srgbClr val="9eb7cc"/>
                </a:solidFill>
                <a:latin typeface="Lucida Sans Unicode"/>
              </a:rPr>
              <a:t>▶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73" name="CustomShape 7"/>
          <p:cNvSpPr/>
          <p:nvPr/>
        </p:nvSpPr>
        <p:spPr>
          <a:xfrm>
            <a:off x="1194480" y="1900440"/>
            <a:ext cx="6692040" cy="86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6320" bIns="0">
            <a:spAutoFit/>
          </a:bodyPr>
          <a:p>
            <a:pPr marL="12600">
              <a:lnSpc>
                <a:spcPct val="100000"/>
              </a:lnSpc>
              <a:spcBef>
                <a:spcPts val="601"/>
              </a:spcBef>
            </a:pPr>
            <a:r>
              <a:rPr b="0" lang="en-IN" sz="1600" spc="168" strike="noStrike">
                <a:solidFill>
                  <a:srgbClr val="454552"/>
                </a:solidFill>
                <a:latin typeface="Gill Sans MT"/>
              </a:rPr>
              <a:t>&lt;tx:annotation-driven/&gt;</a:t>
            </a:r>
            <a:r>
              <a:rPr b="0" lang="en-IN" sz="1600" spc="32" strike="noStrike">
                <a:solidFill>
                  <a:srgbClr val="454552"/>
                </a:solidFill>
                <a:latin typeface="Gill Sans MT"/>
              </a:rPr>
              <a:t> </a:t>
            </a:r>
            <a:r>
              <a:rPr b="0" lang="en-IN" sz="1600" spc="157" strike="noStrike">
                <a:solidFill>
                  <a:srgbClr val="454552"/>
                </a:solidFill>
                <a:latin typeface="Gill Sans MT"/>
              </a:rPr>
              <a:t>That’s</a:t>
            </a:r>
            <a:r>
              <a:rPr b="0" lang="en-IN" sz="1600" spc="38" strike="noStrike">
                <a:solidFill>
                  <a:srgbClr val="454552"/>
                </a:solidFill>
                <a:latin typeface="Gill Sans MT"/>
              </a:rPr>
              <a:t> </a:t>
            </a:r>
            <a:r>
              <a:rPr b="0" lang="en-IN" sz="1600" spc="123" strike="noStrike">
                <a:solidFill>
                  <a:srgbClr val="454552"/>
                </a:solidFill>
                <a:latin typeface="Gill Sans MT"/>
              </a:rPr>
              <a:t>it!</a:t>
            </a:r>
            <a:endParaRPr b="0" lang="en-IN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9"/>
              </a:spcBef>
            </a:pPr>
            <a:r>
              <a:rPr b="0" lang="en-IN" sz="1600" spc="157" strike="noStrike">
                <a:solidFill>
                  <a:srgbClr val="454552"/>
                </a:solidFill>
                <a:latin typeface="Gill Sans MT"/>
              </a:rPr>
              <a:t>&lt;tx:annotation-driventransaction</a:t>
            </a:r>
            <a:r>
              <a:rPr b="0" lang="en-IN" sz="1600" spc="117" strike="noStrike">
                <a:solidFill>
                  <a:srgbClr val="454552"/>
                </a:solidFill>
                <a:latin typeface="Gill Sans MT"/>
              </a:rPr>
              <a:t> </a:t>
            </a:r>
            <a:r>
              <a:rPr b="0" lang="en-IN" sz="1600" spc="214" strike="noStrike">
                <a:solidFill>
                  <a:srgbClr val="454552"/>
                </a:solidFill>
                <a:latin typeface="Gill Sans MT"/>
              </a:rPr>
              <a:t>manager="txManager"/&gt;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374" name="object 9_3" descr=""/>
          <p:cNvPicPr/>
          <p:nvPr/>
        </p:nvPicPr>
        <p:blipFill>
          <a:blip r:embed="rId1"/>
          <a:stretch/>
        </p:blipFill>
        <p:spPr>
          <a:xfrm>
            <a:off x="945000" y="2362320"/>
            <a:ext cx="7646400" cy="1606320"/>
          </a:xfrm>
          <a:prstGeom prst="rect">
            <a:avLst/>
          </a:prstGeom>
          <a:ln>
            <a:noFill/>
          </a:ln>
        </p:spPr>
      </p:pic>
      <p:sp>
        <p:nvSpPr>
          <p:cNvPr id="375" name="CustomShape 8"/>
          <p:cNvSpPr/>
          <p:nvPr/>
        </p:nvSpPr>
        <p:spPr>
          <a:xfrm>
            <a:off x="4389120" y="5293440"/>
            <a:ext cx="258480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en-IN" sz="1400" spc="162" strike="noStrike" u="sng">
                <a:solidFill>
                  <a:srgbClr val="454552"/>
                </a:solidFill>
                <a:uFillTx/>
                <a:latin typeface="Gill Sans MT"/>
                <a:hlinkClick r:id="rId2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639800" y="1152000"/>
            <a:ext cx="6857280" cy="4264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TextShape 2"/>
          <p:cNvSpPr txBox="1"/>
          <p:nvPr/>
        </p:nvSpPr>
        <p:spPr>
          <a:xfrm>
            <a:off x="504000" y="226440"/>
            <a:ext cx="907488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Calibri"/>
              </a:rPr>
              <a:t>Hibernate ORM </a:t>
            </a:r>
            <a:endParaRPr b="0" lang="en-IN" sz="18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489960" y="510480"/>
            <a:ext cx="9100800" cy="959400"/>
          </a:xfrm>
          <a:prstGeom prst="rect">
            <a:avLst/>
          </a:prstGeom>
          <a:noFill/>
          <a:ln>
            <a:noFill/>
          </a:ln>
        </p:spPr>
        <p:txBody>
          <a:bodyPr lIns="0" rIns="0" tIns="15120" bIns="0">
            <a:noAutofit/>
          </a:bodyPr>
          <a:p>
            <a:pPr marL="12600">
              <a:lnSpc>
                <a:spcPct val="100000"/>
              </a:lnSpc>
              <a:spcBef>
                <a:spcPts val="119"/>
              </a:spcBef>
              <a:tabLst>
                <a:tab algn="l" pos="8239680"/>
              </a:tabLst>
            </a:pPr>
            <a:r>
              <a:rPr b="0" lang="en-IN" sz="3050" spc="-55" strike="noStrike" u="dash">
                <a:solidFill>
                  <a:srgbClr val="454552"/>
                </a:solidFill>
                <a:uFillTx/>
                <a:latin typeface="Times New Roman"/>
              </a:rPr>
              <a:t> </a:t>
            </a:r>
            <a:r>
              <a:rPr b="0" lang="en-IN" sz="3050" spc="327" strike="noStrike" u="dash">
                <a:solidFill>
                  <a:srgbClr val="454552"/>
                </a:solidFill>
                <a:uFillTx/>
                <a:latin typeface="Gill Sans MT"/>
              </a:rPr>
              <a:t>Defining</a:t>
            </a:r>
            <a:r>
              <a:rPr b="0" lang="en-IN" sz="3050" spc="103" strike="noStrike" u="dash">
                <a:solidFill>
                  <a:srgbClr val="454552"/>
                </a:solidFill>
                <a:uFillTx/>
                <a:latin typeface="Gill Sans MT"/>
              </a:rPr>
              <a:t> </a:t>
            </a:r>
            <a:r>
              <a:rPr b="0" lang="en-IN" sz="3050" spc="313" strike="noStrike" u="dash">
                <a:solidFill>
                  <a:srgbClr val="454552"/>
                </a:solidFill>
                <a:uFillTx/>
                <a:latin typeface="Gill Sans MT"/>
              </a:rPr>
              <a:t>annotation-driven</a:t>
            </a:r>
            <a:r>
              <a:rPr b="0" lang="en-IN" sz="3050" spc="103" strike="noStrike" u="dash">
                <a:solidFill>
                  <a:srgbClr val="454552"/>
                </a:solidFill>
                <a:uFillTx/>
                <a:latin typeface="Gill Sans MT"/>
              </a:rPr>
              <a:t> </a:t>
            </a:r>
            <a:r>
              <a:rPr b="0" lang="en-IN" sz="3050" spc="327" strike="noStrike" u="dash">
                <a:solidFill>
                  <a:srgbClr val="454552"/>
                </a:solidFill>
                <a:uFillTx/>
                <a:latin typeface="Gill Sans MT"/>
              </a:rPr>
              <a:t>transactions</a:t>
            </a:r>
            <a:r>
              <a:rPr b="0" lang="en-IN" sz="3050" spc="327" strike="noStrike" u="dash">
                <a:solidFill>
                  <a:srgbClr val="454552"/>
                </a:solidFill>
                <a:uFillTx/>
                <a:latin typeface="Gill Sans MT"/>
              </a:rPr>
              <a:t>	</a:t>
            </a:r>
            <a:endParaRPr b="0" lang="en-IN" sz="3050" spc="-1" strike="noStrike">
              <a:latin typeface="Calibri"/>
            </a:endParaRPr>
          </a:p>
        </p:txBody>
      </p:sp>
      <p:pic>
        <p:nvPicPr>
          <p:cNvPr id="377" name="object 3_19" descr=""/>
          <p:cNvPicPr/>
          <p:nvPr/>
        </p:nvPicPr>
        <p:blipFill>
          <a:blip r:embed="rId1"/>
          <a:stretch/>
        </p:blipFill>
        <p:spPr>
          <a:xfrm>
            <a:off x="810000" y="1155600"/>
            <a:ext cx="8023320" cy="2648880"/>
          </a:xfrm>
          <a:prstGeom prst="rect">
            <a:avLst/>
          </a:prstGeom>
          <a:ln>
            <a:noFill/>
          </a:ln>
        </p:spPr>
      </p:pic>
      <p:sp>
        <p:nvSpPr>
          <p:cNvPr id="378" name="CustomShape 2"/>
          <p:cNvSpPr/>
          <p:nvPr/>
        </p:nvSpPr>
        <p:spPr>
          <a:xfrm>
            <a:off x="4389120" y="5293440"/>
            <a:ext cx="258480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ct val="100000"/>
              </a:lnSpc>
            </a:pPr>
            <a:r>
              <a:rPr b="0" lang="en-IN" sz="1400" spc="162" strike="noStrike" u="sng">
                <a:solidFill>
                  <a:srgbClr val="454552"/>
                </a:solidFill>
                <a:uFillTx/>
                <a:latin typeface="Gill Sans MT"/>
                <a:hlinkClick r:id="rId2"/>
              </a:rPr>
              <a:t>rgupta.mtech@gmail.com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2520000" y="1584000"/>
            <a:ext cx="5687640" cy="34560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TextShape 2"/>
          <p:cNvSpPr txBox="1"/>
          <p:nvPr/>
        </p:nvSpPr>
        <p:spPr>
          <a:xfrm>
            <a:off x="504000" y="226800"/>
            <a:ext cx="907488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Calibri"/>
              </a:rPr>
              <a:t>Hibernate </a:t>
            </a:r>
            <a:r>
              <a:rPr b="1" lang="en-IN" sz="1800" spc="-1" strike="noStrike">
                <a:latin typeface="Calibri"/>
              </a:rPr>
              <a:t>architecture</a:t>
            </a:r>
            <a:r>
              <a:rPr b="0" lang="en-IN" sz="1800" spc="-1" strike="noStrike">
                <a:latin typeface="Calibri"/>
              </a:rPr>
              <a:t> </a:t>
            </a:r>
            <a:endParaRPr b="0" lang="en-IN" sz="18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20960" y="1244520"/>
            <a:ext cx="9930600" cy="32022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TextShape 2"/>
          <p:cNvSpPr txBox="1"/>
          <p:nvPr/>
        </p:nvSpPr>
        <p:spPr>
          <a:xfrm>
            <a:off x="504000" y="227160"/>
            <a:ext cx="907488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Calibri"/>
              </a:rPr>
              <a:t>Hibernate </a:t>
            </a:r>
            <a:r>
              <a:rPr b="1" lang="en-IN" sz="1800" spc="-1" strike="noStrike">
                <a:latin typeface="Calibri"/>
              </a:rPr>
              <a:t>Configuration</a:t>
            </a:r>
            <a:r>
              <a:rPr b="0" lang="en-IN" sz="1800" spc="-1" strike="noStrike">
                <a:latin typeface="Calibri"/>
              </a:rPr>
              <a:t> </a:t>
            </a:r>
            <a:endParaRPr b="0" lang="en-IN" sz="18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788760" y="2232000"/>
            <a:ext cx="90752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2800" spc="-1" strike="noStrike">
                <a:latin typeface="Arial"/>
              </a:rPr>
              <a:t>Hibernate Spring Integration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504000" y="226080"/>
            <a:ext cx="907488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Calibri"/>
              </a:rPr>
              <a:t>Problem with hibernate without spring</a:t>
            </a:r>
            <a:endParaRPr b="0" lang="en-IN" sz="1800" spc="-1" strike="noStrike">
              <a:latin typeface="Calibri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2448000" y="1172520"/>
            <a:ext cx="5616000" cy="401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449360" y="1082880"/>
            <a:ext cx="7114680" cy="27046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TextShape 2"/>
          <p:cNvSpPr txBox="1"/>
          <p:nvPr/>
        </p:nvSpPr>
        <p:spPr>
          <a:xfrm>
            <a:off x="504000" y="227520"/>
            <a:ext cx="907488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Calibri"/>
              </a:rPr>
              <a:t>Spring Hibernate </a:t>
            </a:r>
            <a:r>
              <a:rPr b="1" lang="en-IN" sz="1800" spc="-1" strike="noStrike">
                <a:latin typeface="Calibri"/>
              </a:rPr>
              <a:t>Configuration</a:t>
            </a:r>
            <a:r>
              <a:rPr b="0" lang="en-IN" sz="1800" spc="-1" strike="noStrike">
                <a:latin typeface="Calibri"/>
              </a:rPr>
              <a:t> </a:t>
            </a:r>
            <a:endParaRPr b="0" lang="en-IN" sz="18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878040" y="1080000"/>
            <a:ext cx="8381160" cy="4276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TextShape 2"/>
          <p:cNvSpPr txBox="1"/>
          <p:nvPr/>
        </p:nvSpPr>
        <p:spPr>
          <a:xfrm>
            <a:off x="504000" y="227880"/>
            <a:ext cx="907488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Calibri"/>
              </a:rPr>
              <a:t>Spring Hibernate </a:t>
            </a:r>
            <a:r>
              <a:rPr b="1" lang="en-IN" sz="1800" spc="-1" strike="noStrike">
                <a:latin typeface="Calibri"/>
              </a:rPr>
              <a:t>Configuration</a:t>
            </a:r>
            <a:r>
              <a:rPr b="0" lang="en-IN" sz="1800" spc="-1" strike="noStrike">
                <a:latin typeface="Calibri"/>
              </a:rPr>
              <a:t> </a:t>
            </a:r>
            <a:endParaRPr b="0" lang="en-IN" sz="18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2021-03-06T08:04:41Z</dcterms:created>
  <dc:creator/>
  <dc:description/>
  <dc:language>en-IN</dc:language>
  <cp:lastModifiedBy/>
  <dcterms:modified xsi:type="dcterms:W3CDTF">2021-03-06T13:45:09Z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2020-09-06T00:00:00Z</vt:filetime>
  </property>
  <property fmtid="{D5CDD505-2E9C-101B-9397-08002B2CF9AE}" pid="4" name="Creator">
    <vt:lpwstr>Impress</vt:lpwstr>
  </property>
  <property fmtid="{D5CDD505-2E9C-101B-9397-08002B2CF9AE}" pid="5" name="HyperlinksChanged">
    <vt:bool>0</vt:bool>
  </property>
  <property fmtid="{D5CDD505-2E9C-101B-9397-08002B2CF9AE}" pid="6" name="LastSaved">
    <vt:filetime>2021-03-06T00:00:00Z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