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ppt/_rels/presentation.xml.rels" ContentType="application/vnd.openxmlformats-package.relationships+xml"/>
  <Override PartName="/ppt/slideLayouts/_rels/slideLayout54.xml.rels" ContentType="application/vnd.openxmlformats-package.relationships+xml"/>
  <Override PartName="/ppt/slideLayouts/_rels/slideLayout53.xml.rels" ContentType="application/vnd.openxmlformats-package.relationships+xml"/>
  <Override PartName="/ppt/slideLayouts/_rels/slideLayout52.xml.rels" ContentType="application/vnd.openxmlformats-package.relationships+xml"/>
  <Override PartName="/ppt/slideLayouts/_rels/slideLayout76.xml.rels" ContentType="application/vnd.openxmlformats-package.relationships+xml"/>
  <Override PartName="/ppt/slideLayouts/_rels/slideLayout51.xml.rels" ContentType="application/vnd.openxmlformats-package.relationships+xml"/>
  <Override PartName="/ppt/slideLayouts/_rels/slideLayout2.xml.rels" ContentType="application/vnd.openxmlformats-package.relationships+xml"/>
  <Override PartName="/ppt/slideLayouts/_rels/slideLayout46.xml.rels" ContentType="application/vnd.openxmlformats-package.relationships+xml"/>
  <Override PartName="/ppt/slideLayouts/_rels/slideLayout10.xml.rels" ContentType="application/vnd.openxmlformats-package.relationships+xml"/>
  <Override PartName="/ppt/slideLayouts/_rels/slideLayout42.xml.rels" ContentType="application/vnd.openxmlformats-package.relationships+xml"/>
  <Override PartName="/ppt/slideLayouts/_rels/slideLayout36.xml.rels" ContentType="application/vnd.openxmlformats-package.relationships+xml"/>
  <Override PartName="/ppt/slideLayouts/_rels/slideLayout55.xml.rels" ContentType="application/vnd.openxmlformats-package.relationships+xml"/>
  <Override PartName="/ppt/slideLayouts/_rels/slideLayout83.xml.rels" ContentType="application/vnd.openxmlformats-package.relationships+xml"/>
  <Override PartName="/ppt/slideLayouts/_rels/slideLayout34.xml.rels" ContentType="application/vnd.openxmlformats-package.relationships+xml"/>
  <Override PartName="/ppt/slideLayouts/_rels/slideLayout47.xml.rels" ContentType="application/vnd.openxmlformats-package.relationships+xml"/>
  <Override PartName="/ppt/slideLayouts/_rels/slideLayout82.xml.rels" ContentType="application/vnd.openxmlformats-package.relationships+xml"/>
  <Override PartName="/ppt/slideLayouts/_rels/slideLayout3.xml.rels" ContentType="application/vnd.openxmlformats-package.relationships+xml"/>
  <Override PartName="/ppt/slideLayouts/_rels/slideLayout19.xml.rels" ContentType="application/vnd.openxmlformats-package.relationships+xml"/>
  <Override PartName="/ppt/slideLayouts/_rels/slideLayout68.xml.rels" ContentType="application/vnd.openxmlformats-package.relationships+xml"/>
  <Override PartName="/ppt/slideLayouts/_rels/slideLayout39.xml.rels" ContentType="application/vnd.openxmlformats-package.relationships+xml"/>
  <Override PartName="/ppt/slideLayouts/_rels/slideLayout69.xml.rels" ContentType="application/vnd.openxmlformats-package.relationships+xml"/>
  <Override PartName="/ppt/slideLayouts/_rels/slideLayout50.xml.rels" ContentType="application/vnd.openxmlformats-package.relationships+xml"/>
  <Override PartName="/ppt/slideLayouts/_rels/slideLayout45.xml.rels" ContentType="application/vnd.openxmlformats-package.relationships+xml"/>
  <Override PartName="/ppt/slideLayouts/_rels/slideLayout29.xml.rels" ContentType="application/vnd.openxmlformats-package.relationships+xml"/>
  <Override PartName="/ppt/slideLayouts/_rels/slideLayout78.xml.rels" ContentType="application/vnd.openxmlformats-package.relationships+xml"/>
  <Override PartName="/ppt/slideLayouts/_rels/slideLayout33.xml.rels" ContentType="application/vnd.openxmlformats-package.relationships+xml"/>
  <Override PartName="/ppt/slideLayouts/_rels/slideLayout56.xml.rels" ContentType="application/vnd.openxmlformats-package.relationships+xml"/>
  <Override PartName="/ppt/slideLayouts/_rels/slideLayout57.xml.rels" ContentType="application/vnd.openxmlformats-package.relationships+xml"/>
  <Override PartName="/ppt/slideLayouts/_rels/slideLayout43.xml.rels" ContentType="application/vnd.openxmlformats-package.relationships+xml"/>
  <Override PartName="/ppt/slideLayouts/_rels/slideLayout20.xml.rels" ContentType="application/vnd.openxmlformats-package.relationships+xml"/>
  <Override PartName="/ppt/slideLayouts/_rels/slideLayout7.xml.rels" ContentType="application/vnd.openxmlformats-package.relationships+xml"/>
  <Override PartName="/ppt/slideLayouts/_rels/slideLayout44.xml.rels" ContentType="application/vnd.openxmlformats-package.relationships+xml"/>
  <Override PartName="/ppt/slideLayouts/_rels/slideLayout81.xml.rels" ContentType="application/vnd.openxmlformats-package.relationships+xml"/>
  <Override PartName="/ppt/slideLayouts/_rels/slideLayout32.xml.rels" ContentType="application/vnd.openxmlformats-package.relationships+xml"/>
  <Override PartName="/ppt/slideLayouts/_rels/slideLayout79.xml.rels" ContentType="application/vnd.openxmlformats-package.relationships+xml"/>
  <Override PartName="/ppt/slideLayouts/_rels/slideLayout59.xml.rels" ContentType="application/vnd.openxmlformats-package.relationships+xml"/>
  <Override PartName="/ppt/slideLayouts/_rels/slideLayout61.xml.rels" ContentType="application/vnd.openxmlformats-package.relationships+xml"/>
  <Override PartName="/ppt/slideLayouts/_rels/slideLayout12.xml.rels" ContentType="application/vnd.openxmlformats-package.relationships+xml"/>
  <Override PartName="/ppt/slideLayouts/_rels/slideLayout31.xml.rels" ContentType="application/vnd.openxmlformats-package.relationships+xml"/>
  <Override PartName="/ppt/slideLayouts/_rels/slideLayout80.xml.rels" ContentType="application/vnd.openxmlformats-package.relationships+xml"/>
  <Override PartName="/ppt/slideLayouts/_rels/slideLayout1.xml.rels" ContentType="application/vnd.openxmlformats-package.relationships+xml"/>
  <Override PartName="/ppt/slideLayouts/_rels/slideLayout18.xml.rels" ContentType="application/vnd.openxmlformats-package.relationships+xml"/>
  <Override PartName="/ppt/slideLayouts/_rels/slideLayout67.xml.rels" ContentType="application/vnd.openxmlformats-package.relationships+xml"/>
  <Override PartName="/ppt/slideLayouts/_rels/slideLayout84.xml.rels" ContentType="application/vnd.openxmlformats-package.relationships+xml"/>
  <Override PartName="/ppt/slideLayouts/_rels/slideLayout35.xml.rels" ContentType="application/vnd.openxmlformats-package.relationships+xml"/>
  <Override PartName="/ppt/slideLayouts/_rels/slideLayout41.xml.rels" ContentType="application/vnd.openxmlformats-package.relationships+xml"/>
  <Override PartName="/ppt/slideLayouts/_rels/slideLayout17.xml.rels" ContentType="application/vnd.openxmlformats-package.relationships+xml"/>
  <Override PartName="/ppt/slideLayouts/_rels/slideLayout66.xml.rels" ContentType="application/vnd.openxmlformats-package.relationships+xml"/>
  <Override PartName="/ppt/slideLayouts/_rels/slideLayout40.xml.rels" ContentType="application/vnd.openxmlformats-package.relationships+xml"/>
  <Override PartName="/ppt/slideLayouts/_rels/slideLayout58.xml.rels" ContentType="application/vnd.openxmlformats-package.relationships+xml"/>
  <Override PartName="/ppt/slideLayouts/_rels/slideLayout60.xml.rels" ContentType="application/vnd.openxmlformats-package.relationships+xml"/>
  <Override PartName="/ppt/slideLayouts/_rels/slideLayout11.xml.rels" ContentType="application/vnd.openxmlformats-package.relationships+xml"/>
  <Override PartName="/ppt/slideLayouts/_rels/slideLayout63.xml.rels" ContentType="application/vnd.openxmlformats-package.relationships+xml"/>
  <Override PartName="/ppt/slideLayouts/_rels/slideLayout30.xml.rels" ContentType="application/vnd.openxmlformats-package.relationships+xml"/>
  <Override PartName="/ppt/slideLayouts/_rels/slideLayout77.xml.rels" ContentType="application/vnd.openxmlformats-package.relationships+xml"/>
  <Override PartName="/ppt/slideLayouts/_rels/slideLayout28.xml.rels" ContentType="application/vnd.openxmlformats-package.relationships+xml"/>
  <Override PartName="/ppt/slideLayouts/_rels/slideLayout27.xml.rels" ContentType="application/vnd.openxmlformats-package.relationships+xml"/>
  <Override PartName="/ppt/slideLayouts/_rels/slideLayout74.xml.rels" ContentType="application/vnd.openxmlformats-package.relationships+xml"/>
  <Override PartName="/ppt/slideLayouts/_rels/slideLayout25.xml.rels" ContentType="application/vnd.openxmlformats-package.relationships+xml"/>
  <Override PartName="/ppt/slideLayouts/_rels/slideLayout73.xml.rels" ContentType="application/vnd.openxmlformats-package.relationships+xml"/>
  <Override PartName="/ppt/slideLayouts/_rels/slideLayout24.xml.rels" ContentType="application/vnd.openxmlformats-package.relationships+xml"/>
  <Override PartName="/ppt/slideLayouts/_rels/slideLayout49.xml.rels" ContentType="application/vnd.openxmlformats-package.relationships+xml"/>
  <Override PartName="/ppt/slideLayouts/_rels/slideLayout5.xml.rels" ContentType="application/vnd.openxmlformats-package.relationships+xml"/>
  <Override PartName="/ppt/slideLayouts/_rels/slideLayout72.xml.rels" ContentType="application/vnd.openxmlformats-package.relationships+xml"/>
  <Override PartName="/ppt/slideLayouts/_rels/slideLayout23.xml.rels" ContentType="application/vnd.openxmlformats-package.relationships+xml"/>
  <Override PartName="/ppt/slideLayouts/_rels/slideLayout48.xml.rels" ContentType="application/vnd.openxmlformats-package.relationships+xml"/>
  <Override PartName="/ppt/slideLayouts/_rels/slideLayout4.xml.rels" ContentType="application/vnd.openxmlformats-package.relationships+xml"/>
  <Override PartName="/ppt/slideLayouts/_rels/slideLayout9.xml.rels" ContentType="application/vnd.openxmlformats-package.relationships+xml"/>
  <Override PartName="/ppt/slideLayouts/_rels/slideLayout71.xml.rels" ContentType="application/vnd.openxmlformats-package.relationships+xml"/>
  <Override PartName="/ppt/slideLayouts/_rels/slideLayout22.xml.rels" ContentType="application/vnd.openxmlformats-package.relationships+xml"/>
  <Override PartName="/ppt/slideLayouts/_rels/slideLayout70.xml.rels" ContentType="application/vnd.openxmlformats-package.relationships+xml"/>
  <Override PartName="/ppt/slideLayouts/_rels/slideLayout8.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65.xml.rels" ContentType="application/vnd.openxmlformats-package.relationships+xml"/>
  <Override PartName="/ppt/slideLayouts/_rels/slideLayout16.xml.rels" ContentType="application/vnd.openxmlformats-package.relationships+xml"/>
  <Override PartName="/ppt/slideLayouts/_rels/slideLayout37.xml.rels" ContentType="application/vnd.openxmlformats-package.relationships+xml"/>
  <Override PartName="/ppt/slideLayouts/_rels/slideLayout62.xml.rels" ContentType="application/vnd.openxmlformats-package.relationships+xml"/>
  <Override PartName="/ppt/slideLayouts/_rels/slideLayout13.xml.rels" ContentType="application/vnd.openxmlformats-package.relationships+xml"/>
  <Override PartName="/ppt/slideLayouts/_rels/slideLayout38.xml.rels" ContentType="application/vnd.openxmlformats-package.relationships+xml"/>
  <Override PartName="/ppt/slideLayouts/_rels/slideLayout14.xml.rels" ContentType="application/vnd.openxmlformats-package.relationships+xml"/>
  <Override PartName="/ppt/slideLayouts/_rels/slideLayout64.xml.rels" ContentType="application/vnd.openxmlformats-package.relationships+xml"/>
  <Override PartName="/ppt/slideLayouts/_rels/slideLayout15.xml.rels" ContentType="application/vnd.openxmlformats-package.relationships+xml"/>
  <Override PartName="/ppt/slideLayouts/_rels/slideLayout75.xml.rels" ContentType="application/vnd.openxmlformats-package.relationships+xml"/>
  <Override PartName="/ppt/slideLayouts/_rels/slideLayout26.xml.rels" ContentType="application/vnd.openxmlformats-package.relationships+xml"/>
  <Override PartName="/ppt/slideLayouts/slideLayout74.xml" ContentType="application/vnd.openxmlformats-officedocument.presentationml.slideLayout+xml"/>
  <Override PartName="/ppt/slideLayouts/slideLayout73.xml" ContentType="application/vnd.openxmlformats-officedocument.presentationml.slideLayout+xml"/>
  <Override PartName="/ppt/slideLayouts/slideLayout72.xml" ContentType="application/vnd.openxmlformats-officedocument.presentationml.slideLayout+xml"/>
  <Override PartName="/ppt/slideLayouts/slideLayout71.xml" ContentType="application/vnd.openxmlformats-officedocument.presentationml.slideLayout+xml"/>
  <Override PartName="/ppt/slideLayouts/slideLayout70.xml" ContentType="application/vnd.openxmlformats-officedocument.presentationml.slideLayout+xml"/>
  <Override PartName="/ppt/slideLayouts/slideLayout61.xml" ContentType="application/vnd.openxmlformats-officedocument.presentationml.slideLayout+xml"/>
  <Override PartName="/ppt/slideLayouts/slideLayout56.xml" ContentType="application/vnd.openxmlformats-officedocument.presentationml.slideLayout+xml"/>
  <Override PartName="/ppt/slideLayouts/slideLayout31.xml" ContentType="application/vnd.openxmlformats-officedocument.presentationml.slideLayout+xml"/>
  <Override PartName="/ppt/slideLayouts/slideLayout57.xml" ContentType="application/vnd.openxmlformats-officedocument.presentationml.slideLayout+xml"/>
  <Override PartName="/ppt/slideLayouts/slideLayout32.xml" ContentType="application/vnd.openxmlformats-officedocument.presentationml.slideLayout+xml"/>
  <Override PartName="/ppt/slideLayouts/slideLayout58.xml" ContentType="application/vnd.openxmlformats-officedocument.presentationml.slideLayout+xml"/>
  <Override PartName="/ppt/slideLayouts/slideLayout33.xml" ContentType="application/vnd.openxmlformats-officedocument.presentationml.slideLayout+xml"/>
  <Override PartName="/ppt/slideLayouts/slideLayout59.xml" ContentType="application/vnd.openxmlformats-officedocument.presentationml.slideLayout+xml"/>
  <Override PartName="/ppt/slideLayouts/slideLayout34.xml" ContentType="application/vnd.openxmlformats-officedocument.presentationml.slideLayout+xml"/>
  <Override PartName="/ppt/slideLayouts/slideLayout10.xml" ContentType="application/vnd.openxmlformats-officedocument.presentationml.slideLayout+xml"/>
  <Override PartName="/ppt/slideLayouts/slideLayout35.xml" ContentType="application/vnd.openxmlformats-officedocument.presentationml.slideLayout+xml"/>
  <Override PartName="/ppt/slideLayouts/slideLayout11.xml" ContentType="application/vnd.openxmlformats-officedocument.presentationml.slideLayout+xml"/>
  <Override PartName="/ppt/slideLayouts/slideLayout36.xml" ContentType="application/vnd.openxmlformats-officedocument.presentationml.slideLayout+xml"/>
  <Override PartName="/ppt/slideLayouts/slideLayout45.xml" ContentType="application/vnd.openxmlformats-officedocument.presentationml.slideLayout+xml"/>
  <Override PartName="/ppt/slideLayouts/slideLayout20.xml" ContentType="application/vnd.openxmlformats-officedocument.presentationml.slideLayout+xml"/>
  <Override PartName="/ppt/slideLayouts/slideLayout9.xml" ContentType="application/vnd.openxmlformats-officedocument.presentationml.slideLayout+xml"/>
  <Override PartName="/ppt/slideLayouts/slideLayout69.xml" ContentType="application/vnd.openxmlformats-officedocument.presentationml.slideLayout+xml"/>
  <Override PartName="/ppt/slideLayouts/slideLayout44.xml" ContentType="application/vnd.openxmlformats-officedocument.presentationml.slideLayout+xml"/>
  <Override PartName="/ppt/slideLayouts/slideLayout8.xml" ContentType="application/vnd.openxmlformats-officedocument.presentationml.slideLayout+xml"/>
  <Override PartName="/ppt/slideLayouts/slideLayout68.xml" ContentType="application/vnd.openxmlformats-officedocument.presentationml.slideLayout+xml"/>
  <Override PartName="/ppt/slideLayouts/slideLayout43.xml" ContentType="application/vnd.openxmlformats-officedocument.presentationml.slideLayout+xml"/>
  <Override PartName="/ppt/slideLayouts/slideLayout7.xml" ContentType="application/vnd.openxmlformats-officedocument.presentationml.slideLayout+xml"/>
  <Override PartName="/ppt/slideLayouts/slideLayout79.xml" ContentType="application/vnd.openxmlformats-officedocument.presentationml.slideLayout+xml"/>
  <Override PartName="/ppt/slideLayouts/slideLayout54.xml" ContentType="application/vnd.openxmlformats-officedocument.presentationml.slideLayout+xml"/>
  <Override PartName="/ppt/slideLayouts/slideLayout41.xml" ContentType="application/vnd.openxmlformats-officedocument.presentationml.slideLayout+xml"/>
  <Override PartName="/ppt/slideLayouts/slideLayout66.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67.xml" ContentType="application/vnd.openxmlformats-officedocument.presentationml.slideLayout+xml"/>
  <Override PartName="/ppt/slideLayouts/slideLayout42.xml" ContentType="application/vnd.openxmlformats-officedocument.presentationml.slideLayout+xml"/>
  <Override PartName="/ppt/slideLayouts/slideLayout82.xml" ContentType="application/vnd.openxmlformats-officedocument.presentationml.slideLayout+xml"/>
  <Override PartName="/ppt/slideLayouts/slideLayout84.xml" ContentType="application/vnd.openxmlformats-officedocument.presentationml.slideLayout+xml"/>
  <Override PartName="/ppt/slideLayouts/slideLayout83.xml" ContentType="application/vnd.openxmlformats-officedocument.presentationml.slideLayout+xml"/>
  <Override PartName="/ppt/slideLayouts/slideLayout40.xml" ContentType="application/vnd.openxmlformats-officedocument.presentationml.slideLayout+xml"/>
  <Override PartName="/ppt/slideLayouts/slideLayout65.xml" ContentType="application/vnd.openxmlformats-officedocument.presentationml.slideLayout+xml"/>
  <Override PartName="/ppt/slideLayouts/slideLayout64.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30.xml" ContentType="application/vnd.openxmlformats-officedocument.presentationml.slideLayout+xml"/>
  <Override PartName="/ppt/slideLayouts/slideLayout55.xml" ContentType="application/vnd.openxmlformats-officedocument.presentationml.slideLayout+xml"/>
  <Override PartName="/ppt/slideLayouts/slideLayout29.xml" ContentType="application/vnd.openxmlformats-officedocument.presentationml.slideLayout+xml"/>
  <Override PartName="/ppt/slideLayouts/slideLayout28.xml" ContentType="application/vnd.openxmlformats-officedocument.presentationml.slideLayout+xml"/>
  <Override PartName="/ppt/slideLayouts/slideLayout27.xml" ContentType="application/vnd.openxmlformats-officedocument.presentationml.slideLayout+xml"/>
  <Override PartName="/ppt/slideLayouts/slideLayout26.xml" ContentType="application/vnd.openxmlformats-officedocument.presentationml.slideLayout+xml"/>
  <Override PartName="/ppt/slideLayouts/slideLayout25.xml" ContentType="application/vnd.openxmlformats-officedocument.presentationml.slideLayout+xml"/>
  <Override PartName="/ppt/slideLayouts/slideLayout24.xml" ContentType="application/vnd.openxmlformats-officedocument.presentationml.slideLayout+xml"/>
  <Override PartName="/ppt/slideLayouts/slideLayout49.xml" ContentType="application/vnd.openxmlformats-officedocument.presentationml.slideLayout+xml"/>
  <Override PartName="/ppt/slideLayouts/slideLayout23.xml" ContentType="application/vnd.openxmlformats-officedocument.presentationml.slideLayout+xml"/>
  <Override PartName="/ppt/slideLayouts/slideLayout48.xml" ContentType="application/vnd.openxmlformats-officedocument.presentationml.slideLayout+xml"/>
  <Override PartName="/ppt/slideLayouts/slideLayout22.xml" ContentType="application/vnd.openxmlformats-officedocument.presentationml.slideLayout+xml"/>
  <Override PartName="/ppt/slideLayouts/slideLayout47.xml" ContentType="application/vnd.openxmlformats-officedocument.presentationml.slideLayout+xml"/>
  <Override PartName="/ppt/slideLayouts/slideLayout21.xml" ContentType="application/vnd.openxmlformats-officedocument.presentationml.slideLayout+xml"/>
  <Override PartName="/ppt/slideLayouts/slideLayout46.xml" ContentType="application/vnd.openxmlformats-officedocument.presentationml.slideLayout+xml"/>
  <Override PartName="/ppt/slideLayouts/slideLayout6.xml" ContentType="application/vnd.openxmlformats-officedocument.presentationml.slideLayout+xml"/>
  <Override PartName="/ppt/slideLayouts/slideLayout19.xml" ContentType="application/vnd.openxmlformats-officedocument.presentationml.slideLayout+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slideLayouts/slideLayout4.xml" ContentType="application/vnd.openxmlformats-officedocument.presentationml.slideLayout+xml"/>
  <Override PartName="/ppt/slideLayouts/slideLayout17.xml" ContentType="application/vnd.openxmlformats-officedocument.presentationml.slideLayout+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12.xml" ContentType="application/vnd.openxmlformats-officedocument.presentationml.slideLayout+xml"/>
  <Override PartName="/ppt/slideLayouts/slideLayout37.xml" ContentType="application/vnd.openxmlformats-officedocument.presentationml.slideLayout+xml"/>
  <Override PartName="/ppt/slideLayouts/slideLayout13.xml" ContentType="application/vnd.openxmlformats-officedocument.presentationml.slideLayout+xml"/>
  <Override PartName="/ppt/slideLayouts/slideLayout38.xml" ContentType="application/vnd.openxmlformats-officedocument.presentationml.slideLayout+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39.xml" ContentType="application/vnd.openxmlformats-officedocument.presentationml.slideLayout+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50.xml" ContentType="application/vnd.openxmlformats-officedocument.presentationml.slideLayout+xml"/>
  <Override PartName="/ppt/slideLayouts/slideLayout75.xml" ContentType="application/vnd.openxmlformats-officedocument.presentationml.slideLayout+xml"/>
  <Override PartName="/ppt/slideLayouts/slideLayout51.xml" ContentType="application/vnd.openxmlformats-officedocument.presentationml.slideLayout+xml"/>
  <Override PartName="/ppt/slideLayouts/slideLayout76.xml" ContentType="application/vnd.openxmlformats-officedocument.presentationml.slideLayout+xml"/>
  <Override PartName="/ppt/slideLayouts/slideLayout52.xml" ContentType="application/vnd.openxmlformats-officedocument.presentationml.slideLayout+xml"/>
  <Override PartName="/ppt/slideLayouts/slideLayout77.xml" ContentType="application/vnd.openxmlformats-officedocument.presentationml.slideLayout+xml"/>
  <Override PartName="/ppt/slideLayouts/slideLayout53.xml" ContentType="application/vnd.openxmlformats-officedocument.presentationml.slideLayout+xml"/>
  <Override PartName="/ppt/slideLayouts/slideLayout78.xml" ContentType="application/vnd.openxmlformats-officedocument.presentationml.slideLayout+xml"/>
  <Override PartName="/ppt/slideLayouts/slideLayout60.xml" ContentType="application/vnd.openxmlformats-officedocument.presentationml.slideLayout+xml"/>
  <Override PartName="/ppt/slides/slide6.xml" ContentType="application/vnd.openxmlformats-officedocument.presentationml.slide+xml"/>
  <Override PartName="/ppt/slides/slide19.xml" ContentType="application/vnd.openxmlformats-officedocument.presentationml.slide+xml"/>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31.xml" ContentType="application/vnd.openxmlformats-officedocument.presentationml.slide+xml"/>
  <Override PartName="/ppt/slides/slide24.xml" ContentType="application/vnd.openxmlformats-officedocument.presentationml.slide+xml"/>
  <Override PartName="/ppt/slides/slide30.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37.xml" ContentType="application/vnd.openxmlformats-officedocument.presentationml.slide+xml"/>
  <Override PartName="/ppt/slides/slide12.xml" ContentType="application/vnd.openxmlformats-officedocument.presentationml.slide+xml"/>
  <Override PartName="/ppt/slides/slide38.xml" ContentType="application/vnd.openxmlformats-officedocument.presentationml.slide+xml"/>
  <Override PartName="/ppt/slides/slide13.xml" ContentType="application/vnd.openxmlformats-officedocument.presentationml.slide+xml"/>
  <Override PartName="/ppt/slides/slide20.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10.xml" ContentType="application/vnd.openxmlformats-officedocument.presentationml.slide+xml"/>
  <Override PartName="/ppt/slides/slide35.xml" ContentType="application/vnd.openxmlformats-officedocument.presentationml.slide+xml"/>
  <Override PartName="/ppt/slides/slide11.xml" ContentType="application/vnd.openxmlformats-officedocument.presentationml.slide+xml"/>
  <Override PartName="/ppt/slides/slide36.xml" ContentType="application/vnd.openxmlformats-officedocument.presentationml.slide+xml"/>
  <Override PartName="/ppt/slides/slide5.xml" ContentType="application/vnd.openxmlformats-officedocument.presentationml.slide+xml"/>
  <Override PartName="/ppt/slides/slide18.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9.xml" ContentType="application/vnd.openxmlformats-officedocument.presentationml.slide+xml"/>
  <Override PartName="/ppt/slides/slide14.xml" ContentType="application/vnd.openxmlformats-officedocument.presentationml.slide+xml"/>
  <Override PartName="/ppt/slides/slide1.xml" ContentType="application/vnd.openxmlformats-officedocument.presentationml.slide+xml"/>
  <Override PartName="/ppt/slides/slide16.xml" ContentType="application/vnd.openxmlformats-officedocument.presentationml.slide+xml"/>
  <Override PartName="/ppt/slides/slide3.xml" ContentType="application/vnd.openxmlformats-officedocument.presentationml.slide+xml"/>
  <Override PartName="/ppt/slides/_rels/slide18.xml.rels" ContentType="application/vnd.openxmlformats-package.relationships+xml"/>
  <Override PartName="/ppt/slides/_rels/slide17.xml.rels" ContentType="application/vnd.openxmlformats-package.relationships+xml"/>
  <Override PartName="/ppt/slides/_rels/slide16.xml.rels" ContentType="application/vnd.openxmlformats-package.relationships+xml"/>
  <Override PartName="/ppt/slides/_rels/slide20.xml.rels" ContentType="application/vnd.openxmlformats-package.relationships+xml"/>
  <Override PartName="/ppt/slides/_rels/slide28.xml.rels" ContentType="application/vnd.openxmlformats-package.relationships+xml"/>
  <Override PartName="/ppt/slides/_rels/slide14.xml.rels" ContentType="application/vnd.openxmlformats-package.relationships+xml"/>
  <Override PartName="/ppt/slides/_rels/slide13.xml.rels" ContentType="application/vnd.openxmlformats-package.relationships+xml"/>
  <Override PartName="/ppt/slides/_rels/slide22.xml.rels" ContentType="application/vnd.openxmlformats-package.relationships+xml"/>
  <Override PartName="/ppt/slides/_rels/slide32.xml.rels" ContentType="application/vnd.openxmlformats-package.relationships+xml"/>
  <Override PartName="/ppt/slides/_rels/slide26.xml.rels" ContentType="application/vnd.openxmlformats-package.relationships+xml"/>
  <Override PartName="/ppt/slides/_rels/slide27.xml.rels" ContentType="application/vnd.openxmlformats-package.relationships+xml"/>
  <Override PartName="/ppt/slides/_rels/slide38.xml.rels" ContentType="application/vnd.openxmlformats-package.relationships+xml"/>
  <Override PartName="/ppt/slides/_rels/slide7.xml.rels" ContentType="application/vnd.openxmlformats-package.relationships+xml"/>
  <Override PartName="/ppt/slides/_rels/slide24.xml.rels" ContentType="application/vnd.openxmlformats-package.relationships+xml"/>
  <Override PartName="/ppt/slides/_rels/slide30.xml.rels" ContentType="application/vnd.openxmlformats-package.relationships+xml"/>
  <Override PartName="/ppt/slides/_rels/slide31.xml.rels" ContentType="application/vnd.openxmlformats-package.relationships+xml"/>
  <Override PartName="/ppt/slides/_rels/slide25.xml.rels" ContentType="application/vnd.openxmlformats-package.relationships+xml"/>
  <Override PartName="/ppt/slides/_rels/slide19.xml.rels" ContentType="application/vnd.openxmlformats-package.relationships+xml"/>
  <Override PartName="/ppt/slides/_rels/slide6.xml.rels" ContentType="application/vnd.openxmlformats-package.relationships+xml"/>
  <Override PartName="/ppt/slides/_rels/slide37.xml.rels" ContentType="application/vnd.openxmlformats-package.relationships+xml"/>
  <Override PartName="/ppt/slides/_rels/slide5.xml.rels" ContentType="application/vnd.openxmlformats-package.relationships+xml"/>
  <Override PartName="/ppt/slides/_rels/slide36.xml.rels" ContentType="application/vnd.openxmlformats-package.relationships+xml"/>
  <Override PartName="/ppt/slides/_rels/slide23.xml.rels" ContentType="application/vnd.openxmlformats-package.relationships+xml"/>
  <Override PartName="/ppt/slides/_rels/slide12.xml.rels" ContentType="application/vnd.openxmlformats-package.relationships+xml"/>
  <Override PartName="/ppt/slides/_rels/slide21.xml.rels" ContentType="application/vnd.openxmlformats-package.relationships+xml"/>
  <Override PartName="/ppt/slides/_rels/slide33.xml.rels" ContentType="application/vnd.openxmlformats-package.relationships+xml"/>
  <Override PartName="/ppt/slides/_rels/slide1.xml.rels" ContentType="application/vnd.openxmlformats-package.relationships+xml"/>
  <Override PartName="/ppt/slides/_rels/slide34.xml.rels" ContentType="application/vnd.openxmlformats-package.relationships+xml"/>
  <Override PartName="/ppt/slides/_rels/slide2.xml.rels" ContentType="application/vnd.openxmlformats-package.relationships+xml"/>
  <Override PartName="/ppt/slides/_rels/slide29.xml.rels" ContentType="application/vnd.openxmlformats-package.relationships+xml"/>
  <Override PartName="/ppt/slides/_rels/slide10.xml.rels" ContentType="application/vnd.openxmlformats-package.relationships+xml"/>
  <Override PartName="/ppt/slides/_rels/slide35.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11.xml.rels" ContentType="application/vnd.openxmlformats-package.relationships+xml"/>
  <Override PartName="/ppt/slides/_rels/slide9.xml.rels" ContentType="application/vnd.openxmlformats-package.relationships+xml"/>
  <Override PartName="/ppt/slides/_rels/slide8.xml.rels" ContentType="application/vnd.openxmlformats-package.relationships+xml"/>
  <Override PartName="/ppt/slides/_rels/slide39.xml.rels" ContentType="application/vnd.openxmlformats-package.relationships+xml"/>
  <Override PartName="/ppt/slides/_rels/slide15.xml.rels" ContentType="application/vnd.openxmlformats-package.relationships+xml"/>
  <Override PartName="/ppt/slides/slide17.xml" ContentType="application/vnd.openxmlformats-officedocument.presentationml.slide+xml"/>
  <Override PartName="/ppt/slides/slide4.xml" ContentType="application/vnd.openxmlformats-officedocument.presentationml.slide+xml"/>
  <Override PartName="/ppt/theme/theme6.xml" ContentType="application/vnd.openxmlformats-officedocument.theme+xml"/>
  <Override PartName="/ppt/theme/theme2.xml" ContentType="application/vnd.openxmlformats-officedocument.theme+xml"/>
  <Override PartName="/ppt/theme/theme7.xml" ContentType="application/vnd.openxmlformats-officedocument.theme+xml"/>
  <Override PartName="/ppt/theme/theme1.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media/image15.png" ContentType="image/png"/>
  <Override PartName="/ppt/media/image16.png" ContentType="image/png"/>
  <Override PartName="/ppt/media/image9.jpeg" ContentType="image/jpeg"/>
  <Override PartName="/ppt/media/image8.jpeg" ContentType="image/jpeg"/>
  <Override PartName="/ppt/media/image7.jpeg" ContentType="image/jpeg"/>
  <Override PartName="/ppt/media/image2.jpeg" ContentType="image/jpeg"/>
  <Override PartName="/ppt/media/image1.jpeg" ContentType="image/jpeg"/>
  <Override PartName="/ppt/media/image3.jpeg" ContentType="image/jpeg"/>
  <Override PartName="/ppt/media/image4.jpeg" ContentType="image/jpeg"/>
  <Override PartName="/ppt/media/image5.jpeg" ContentType="image/jpeg"/>
  <Override PartName="/ppt/media/image17.png" ContentType="image/png"/>
  <Override PartName="/ppt/media/image21.png" ContentType="image/png"/>
  <Override PartName="/ppt/media/image22.png" ContentType="image/png"/>
  <Override PartName="/ppt/media/image23.png" ContentType="image/png"/>
  <Override PartName="/ppt/media/image24.png" ContentType="image/png"/>
  <Override PartName="/ppt/media/image28.png" ContentType="image/png"/>
  <Override PartName="/ppt/media/image32.png" ContentType="image/png"/>
  <Override PartName="/ppt/media/image33.png" ContentType="image/png"/>
  <Override PartName="/ppt/media/image30.jpeg" ContentType="image/jpeg"/>
  <Override PartName="/ppt/media/image31.jpeg" ContentType="image/jpeg"/>
  <Override PartName="/ppt/media/image36.jpeg" ContentType="image/jpeg"/>
  <Override PartName="/ppt/media/image34.jpeg" ContentType="image/jpeg"/>
  <Override PartName="/ppt/media/image35.jpeg" ContentType="image/jpeg"/>
  <Override PartName="/ppt/media/image29.jpeg" ContentType="image/jpeg"/>
  <Override PartName="/ppt/media/image27.jpeg" ContentType="image/jpeg"/>
  <Override PartName="/ppt/media/image26.jpeg" ContentType="image/jpeg"/>
  <Override PartName="/ppt/media/image25.jpeg" ContentType="image/jpeg"/>
  <Override PartName="/ppt/media/image20.jpeg" ContentType="image/jpeg"/>
  <Override PartName="/ppt/media/image6.png" ContentType="image/png"/>
  <Override PartName="/ppt/media/image14.jpeg" ContentType="image/jpeg"/>
  <Override PartName="/ppt/media/image13.jpeg" ContentType="image/jpeg"/>
  <Override PartName="/ppt/media/image10.jpeg" ContentType="image/jpeg"/>
  <Override PartName="/ppt/media/image12.jpeg" ContentType="image/jpeg"/>
  <Override PartName="/ppt/media/image11.jpeg" ContentType="image/jpeg"/>
  <Override PartName="/ppt/media/image19.jpeg" ContentType="image/jpeg"/>
  <Override PartName="/ppt/media/image18.jpeg" ContentType="image/jpeg"/>
  <Override PartName="/ppt/presentation.xml" ContentType="application/vnd.openxmlformats-officedocument.presentationml.presentation.main+xml"/>
  <Override PartName="/ppt/slideMasters/_rels/slideMaster5.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6.xml.rels" ContentType="application/vnd.openxmlformats-package.relationships+xml"/>
  <Override PartName="/ppt/slideMasters/_rels/slideMaster7.xml.rels" ContentType="application/vnd.openxmlformats-package.relationships+xml"/>
  <Override PartName="/ppt/slideMasters/_rels/slideMaster1.xml.rels" ContentType="application/vnd.openxmlformats-package.relationships+xml"/>
  <Override PartName="/ppt/slideMasters/_rels/slideMaster4.xml.rels" ContentType="application/vnd.openxmlformats-package.relationships+xml"/>
  <Override PartName="/ppt/slideMasters/slideMaster6.xml" ContentType="application/vnd.openxmlformats-officedocument.presentationml.slideMaster+xml"/>
  <Override PartName="/ppt/slideMasters/slideMaster2.xml" ContentType="application/vnd.openxmlformats-officedocument.presentationml.slideMaster+xml"/>
  <Override PartName="/ppt/slideMasters/slideMaster7.xml" ContentType="application/vnd.openxmlformats-officedocument.presentationml.slideMaster+xml"/>
  <Override PartName="/ppt/slideMasters/slideMaster1.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 id="2147483713" r:id="rId7"/>
    <p:sldMasterId id="2147483726" r:id="rId8"/>
  </p:sld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 id="273" r:id="rId26"/>
    <p:sldId id="274" r:id="rId27"/>
    <p:sldId id="275" r:id="rId28"/>
    <p:sldId id="276" r:id="rId29"/>
    <p:sldId id="277" r:id="rId30"/>
    <p:sldId id="278" r:id="rId31"/>
    <p:sldId id="279" r:id="rId32"/>
    <p:sldId id="280" r:id="rId33"/>
    <p:sldId id="281" r:id="rId34"/>
    <p:sldId id="282" r:id="rId35"/>
    <p:sldId id="283" r:id="rId36"/>
    <p:sldId id="284" r:id="rId37"/>
    <p:sldId id="285" r:id="rId38"/>
    <p:sldId id="286" r:id="rId39"/>
    <p:sldId id="287" r:id="rId40"/>
    <p:sldId id="288" r:id="rId41"/>
    <p:sldId id="289" r:id="rId42"/>
    <p:sldId id="290" r:id="rId43"/>
    <p:sldId id="291" r:id="rId44"/>
    <p:sldId id="292" r:id="rId45"/>
    <p:sldId id="293" r:id="rId46"/>
    <p:sldId id="294" r:id="rId47"/>
  </p:sldIdLst>
  <p:sldSz cx="10080625" cy="567055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 Target="slides/slide1.xml"/><Relationship Id="rId10" Type="http://schemas.openxmlformats.org/officeDocument/2006/relationships/slide" Target="slides/slide2.xml"/><Relationship Id="rId11" Type="http://schemas.openxmlformats.org/officeDocument/2006/relationships/slide" Target="slides/slide3.xml"/><Relationship Id="rId12" Type="http://schemas.openxmlformats.org/officeDocument/2006/relationships/slide" Target="slides/slide4.xml"/><Relationship Id="rId13" Type="http://schemas.openxmlformats.org/officeDocument/2006/relationships/slide" Target="slides/slide5.xml"/><Relationship Id="rId14" Type="http://schemas.openxmlformats.org/officeDocument/2006/relationships/slide" Target="slides/slide6.xml"/><Relationship Id="rId15" Type="http://schemas.openxmlformats.org/officeDocument/2006/relationships/slide" Target="slides/slide7.xml"/><Relationship Id="rId16" Type="http://schemas.openxmlformats.org/officeDocument/2006/relationships/slide" Target="slides/slide8.xml"/><Relationship Id="rId17" Type="http://schemas.openxmlformats.org/officeDocument/2006/relationships/slide" Target="slides/slide9.xml"/><Relationship Id="rId18" Type="http://schemas.openxmlformats.org/officeDocument/2006/relationships/slide" Target="slides/slide10.xml"/><Relationship Id="rId19" Type="http://schemas.openxmlformats.org/officeDocument/2006/relationships/slide" Target="slides/slide11.xml"/><Relationship Id="rId20" Type="http://schemas.openxmlformats.org/officeDocument/2006/relationships/slide" Target="slides/slide12.xml"/><Relationship Id="rId21" Type="http://schemas.openxmlformats.org/officeDocument/2006/relationships/slide" Target="slides/slide13.xml"/><Relationship Id="rId22" Type="http://schemas.openxmlformats.org/officeDocument/2006/relationships/slide" Target="slides/slide14.xml"/><Relationship Id="rId23" Type="http://schemas.openxmlformats.org/officeDocument/2006/relationships/slide" Target="slides/slide15.xml"/><Relationship Id="rId24" Type="http://schemas.openxmlformats.org/officeDocument/2006/relationships/slide" Target="slides/slide16.xml"/><Relationship Id="rId25" Type="http://schemas.openxmlformats.org/officeDocument/2006/relationships/slide" Target="slides/slide17.xml"/><Relationship Id="rId26" Type="http://schemas.openxmlformats.org/officeDocument/2006/relationships/slide" Target="slides/slide18.xml"/><Relationship Id="rId27" Type="http://schemas.openxmlformats.org/officeDocument/2006/relationships/slide" Target="slides/slide19.xml"/><Relationship Id="rId28" Type="http://schemas.openxmlformats.org/officeDocument/2006/relationships/slide" Target="slides/slide20.xml"/><Relationship Id="rId29" Type="http://schemas.openxmlformats.org/officeDocument/2006/relationships/slide" Target="slides/slide21.xml"/><Relationship Id="rId30" Type="http://schemas.openxmlformats.org/officeDocument/2006/relationships/slide" Target="slides/slide22.xml"/><Relationship Id="rId31" Type="http://schemas.openxmlformats.org/officeDocument/2006/relationships/slide" Target="slides/slide23.xml"/><Relationship Id="rId32" Type="http://schemas.openxmlformats.org/officeDocument/2006/relationships/slide" Target="slides/slide24.xml"/><Relationship Id="rId33" Type="http://schemas.openxmlformats.org/officeDocument/2006/relationships/slide" Target="slides/slide25.xml"/><Relationship Id="rId34" Type="http://schemas.openxmlformats.org/officeDocument/2006/relationships/slide" Target="slides/slide26.xml"/><Relationship Id="rId35" Type="http://schemas.openxmlformats.org/officeDocument/2006/relationships/slide" Target="slides/slide27.xml"/><Relationship Id="rId36" Type="http://schemas.openxmlformats.org/officeDocument/2006/relationships/slide" Target="slides/slide28.xml"/><Relationship Id="rId37" Type="http://schemas.openxmlformats.org/officeDocument/2006/relationships/slide" Target="slides/slide29.xml"/><Relationship Id="rId38" Type="http://schemas.openxmlformats.org/officeDocument/2006/relationships/slide" Target="slides/slide30.xml"/><Relationship Id="rId39" Type="http://schemas.openxmlformats.org/officeDocument/2006/relationships/slide" Target="slides/slide31.xml"/><Relationship Id="rId40" Type="http://schemas.openxmlformats.org/officeDocument/2006/relationships/slide" Target="slides/slide32.xml"/><Relationship Id="rId41" Type="http://schemas.openxmlformats.org/officeDocument/2006/relationships/slide" Target="slides/slide33.xml"/><Relationship Id="rId42" Type="http://schemas.openxmlformats.org/officeDocument/2006/relationships/slide" Target="slides/slide34.xml"/><Relationship Id="rId43" Type="http://schemas.openxmlformats.org/officeDocument/2006/relationships/slide" Target="slides/slide35.xml"/><Relationship Id="rId44" Type="http://schemas.openxmlformats.org/officeDocument/2006/relationships/slide" Target="slides/slide36.xml"/><Relationship Id="rId45" Type="http://schemas.openxmlformats.org/officeDocument/2006/relationships/slide" Target="slides/slide37.xml"/><Relationship Id="rId46" Type="http://schemas.openxmlformats.org/officeDocument/2006/relationships/slide" Target="slides/slide38.xml"/><Relationship Id="rId47" Type="http://schemas.openxmlformats.org/officeDocument/2006/relationships/slide" Target="slides/slide39.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3.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4.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5.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7.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8.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9.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0.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5.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6.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8.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9.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0.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1.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2.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IN" sz="4400" spc="-1" strike="noStrike">
              <a:latin typeface="Arial"/>
            </a:endParaRPr>
          </a:p>
        </p:txBody>
      </p:sp>
      <p:sp>
        <p:nvSpPr>
          <p:cNvPr id="24" name="PlaceHolder 2"/>
          <p:cNvSpPr>
            <a:spLocks noGrp="1"/>
          </p:cNvSpPr>
          <p:nvPr>
            <p:ph type="body"/>
          </p:nvPr>
        </p:nvSpPr>
        <p:spPr>
          <a:xfrm>
            <a:off x="504000" y="1326600"/>
            <a:ext cx="9072000" cy="1568520"/>
          </a:xfrm>
          <a:prstGeom prst="rect">
            <a:avLst/>
          </a:prstGeom>
        </p:spPr>
        <p:txBody>
          <a:bodyPr lIns="0" rIns="0" tIns="0" bIns="0">
            <a:normAutofit/>
          </a:bodyPr>
          <a:p>
            <a:endParaRPr b="0" lang="en-IN" sz="3200" spc="-1" strike="noStrike">
              <a:latin typeface="Arial"/>
            </a:endParaRPr>
          </a:p>
        </p:txBody>
      </p:sp>
      <p:sp>
        <p:nvSpPr>
          <p:cNvPr id="25" name="PlaceHolder 3"/>
          <p:cNvSpPr>
            <a:spLocks noGrp="1"/>
          </p:cNvSpPr>
          <p:nvPr>
            <p:ph type="body"/>
          </p:nvPr>
        </p:nvSpPr>
        <p:spPr>
          <a:xfrm>
            <a:off x="504000" y="3044520"/>
            <a:ext cx="9072000" cy="1568520"/>
          </a:xfrm>
          <a:prstGeom prst="rect">
            <a:avLst/>
          </a:prstGeom>
        </p:spPr>
        <p:txBody>
          <a:bodyPr lIns="0" rIns="0" tIns="0" bIns="0">
            <a:normAutofit/>
          </a:bodyPr>
          <a:p>
            <a:endParaRPr b="0" lang="en-IN"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IN" sz="4400" spc="-1" strike="noStrike">
              <a:latin typeface="Arial"/>
            </a:endParaRPr>
          </a:p>
        </p:txBody>
      </p:sp>
      <p:sp>
        <p:nvSpPr>
          <p:cNvPr id="27" name="PlaceHolder 2"/>
          <p:cNvSpPr>
            <a:spLocks noGrp="1"/>
          </p:cNvSpPr>
          <p:nvPr>
            <p:ph type="body"/>
          </p:nvPr>
        </p:nvSpPr>
        <p:spPr>
          <a:xfrm>
            <a:off x="504000" y="1326600"/>
            <a:ext cx="4426920" cy="1568520"/>
          </a:xfrm>
          <a:prstGeom prst="rect">
            <a:avLst/>
          </a:prstGeom>
        </p:spPr>
        <p:txBody>
          <a:bodyPr lIns="0" rIns="0" tIns="0" bIns="0">
            <a:normAutofit/>
          </a:bodyPr>
          <a:p>
            <a:endParaRPr b="0" lang="en-IN" sz="3200" spc="-1" strike="noStrike">
              <a:latin typeface="Arial"/>
            </a:endParaRPr>
          </a:p>
        </p:txBody>
      </p:sp>
      <p:sp>
        <p:nvSpPr>
          <p:cNvPr id="28" name="PlaceHolder 3"/>
          <p:cNvSpPr>
            <a:spLocks noGrp="1"/>
          </p:cNvSpPr>
          <p:nvPr>
            <p:ph type="body"/>
          </p:nvPr>
        </p:nvSpPr>
        <p:spPr>
          <a:xfrm>
            <a:off x="5152680" y="1326600"/>
            <a:ext cx="4426920" cy="1568520"/>
          </a:xfrm>
          <a:prstGeom prst="rect">
            <a:avLst/>
          </a:prstGeom>
        </p:spPr>
        <p:txBody>
          <a:bodyPr lIns="0" rIns="0" tIns="0" bIns="0">
            <a:normAutofit/>
          </a:bodyPr>
          <a:p>
            <a:endParaRPr b="0" lang="en-IN" sz="3200" spc="-1" strike="noStrike">
              <a:latin typeface="Arial"/>
            </a:endParaRPr>
          </a:p>
        </p:txBody>
      </p:sp>
      <p:sp>
        <p:nvSpPr>
          <p:cNvPr id="29" name="PlaceHolder 4"/>
          <p:cNvSpPr>
            <a:spLocks noGrp="1"/>
          </p:cNvSpPr>
          <p:nvPr>
            <p:ph type="body"/>
          </p:nvPr>
        </p:nvSpPr>
        <p:spPr>
          <a:xfrm>
            <a:off x="504000" y="3044520"/>
            <a:ext cx="4426920" cy="1568520"/>
          </a:xfrm>
          <a:prstGeom prst="rect">
            <a:avLst/>
          </a:prstGeom>
        </p:spPr>
        <p:txBody>
          <a:bodyPr lIns="0" rIns="0" tIns="0" bIns="0">
            <a:normAutofit/>
          </a:bodyPr>
          <a:p>
            <a:endParaRPr b="0" lang="en-IN" sz="3200" spc="-1" strike="noStrike">
              <a:latin typeface="Arial"/>
            </a:endParaRPr>
          </a:p>
        </p:txBody>
      </p:sp>
      <p:sp>
        <p:nvSpPr>
          <p:cNvPr id="30" name="PlaceHolder 5"/>
          <p:cNvSpPr>
            <a:spLocks noGrp="1"/>
          </p:cNvSpPr>
          <p:nvPr>
            <p:ph type="body"/>
          </p:nvPr>
        </p:nvSpPr>
        <p:spPr>
          <a:xfrm>
            <a:off x="5152680" y="3044520"/>
            <a:ext cx="4426920" cy="1568520"/>
          </a:xfrm>
          <a:prstGeom prst="rect">
            <a:avLst/>
          </a:prstGeom>
        </p:spPr>
        <p:txBody>
          <a:bodyPr lIns="0" rIns="0" tIns="0" bIns="0">
            <a:normAutofit/>
          </a:bodyPr>
          <a:p>
            <a:endParaRPr b="0" lang="en-IN"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IN" sz="4400" spc="-1" strike="noStrike">
              <a:latin typeface="Arial"/>
            </a:endParaRPr>
          </a:p>
        </p:txBody>
      </p:sp>
      <p:sp>
        <p:nvSpPr>
          <p:cNvPr id="32" name="PlaceHolder 2"/>
          <p:cNvSpPr>
            <a:spLocks noGrp="1"/>
          </p:cNvSpPr>
          <p:nvPr>
            <p:ph type="body"/>
          </p:nvPr>
        </p:nvSpPr>
        <p:spPr>
          <a:xfrm>
            <a:off x="504000" y="1326600"/>
            <a:ext cx="2921040" cy="1568520"/>
          </a:xfrm>
          <a:prstGeom prst="rect">
            <a:avLst/>
          </a:prstGeom>
        </p:spPr>
        <p:txBody>
          <a:bodyPr lIns="0" rIns="0" tIns="0" bIns="0">
            <a:normAutofit/>
          </a:bodyPr>
          <a:p>
            <a:endParaRPr b="0" lang="en-IN" sz="3200" spc="-1" strike="noStrike">
              <a:latin typeface="Arial"/>
            </a:endParaRPr>
          </a:p>
        </p:txBody>
      </p:sp>
      <p:sp>
        <p:nvSpPr>
          <p:cNvPr id="33" name="PlaceHolder 3"/>
          <p:cNvSpPr>
            <a:spLocks noGrp="1"/>
          </p:cNvSpPr>
          <p:nvPr>
            <p:ph type="body"/>
          </p:nvPr>
        </p:nvSpPr>
        <p:spPr>
          <a:xfrm>
            <a:off x="3571560" y="1326600"/>
            <a:ext cx="2921040" cy="1568520"/>
          </a:xfrm>
          <a:prstGeom prst="rect">
            <a:avLst/>
          </a:prstGeom>
        </p:spPr>
        <p:txBody>
          <a:bodyPr lIns="0" rIns="0" tIns="0" bIns="0">
            <a:normAutofit/>
          </a:bodyPr>
          <a:p>
            <a:endParaRPr b="0" lang="en-IN" sz="3200" spc="-1" strike="noStrike">
              <a:latin typeface="Arial"/>
            </a:endParaRPr>
          </a:p>
        </p:txBody>
      </p:sp>
      <p:sp>
        <p:nvSpPr>
          <p:cNvPr id="34" name="PlaceHolder 4"/>
          <p:cNvSpPr>
            <a:spLocks noGrp="1"/>
          </p:cNvSpPr>
          <p:nvPr>
            <p:ph type="body"/>
          </p:nvPr>
        </p:nvSpPr>
        <p:spPr>
          <a:xfrm>
            <a:off x="6639120" y="1326600"/>
            <a:ext cx="2921040" cy="1568520"/>
          </a:xfrm>
          <a:prstGeom prst="rect">
            <a:avLst/>
          </a:prstGeom>
        </p:spPr>
        <p:txBody>
          <a:bodyPr lIns="0" rIns="0" tIns="0" bIns="0">
            <a:normAutofit/>
          </a:bodyPr>
          <a:p>
            <a:endParaRPr b="0" lang="en-IN" sz="3200" spc="-1" strike="noStrike">
              <a:latin typeface="Arial"/>
            </a:endParaRPr>
          </a:p>
        </p:txBody>
      </p:sp>
      <p:sp>
        <p:nvSpPr>
          <p:cNvPr id="35" name="PlaceHolder 5"/>
          <p:cNvSpPr>
            <a:spLocks noGrp="1"/>
          </p:cNvSpPr>
          <p:nvPr>
            <p:ph type="body"/>
          </p:nvPr>
        </p:nvSpPr>
        <p:spPr>
          <a:xfrm>
            <a:off x="504000" y="3044520"/>
            <a:ext cx="2921040" cy="1568520"/>
          </a:xfrm>
          <a:prstGeom prst="rect">
            <a:avLst/>
          </a:prstGeom>
        </p:spPr>
        <p:txBody>
          <a:bodyPr lIns="0" rIns="0" tIns="0" bIns="0">
            <a:normAutofit/>
          </a:bodyPr>
          <a:p>
            <a:endParaRPr b="0" lang="en-IN" sz="3200" spc="-1" strike="noStrike">
              <a:latin typeface="Arial"/>
            </a:endParaRPr>
          </a:p>
        </p:txBody>
      </p:sp>
      <p:sp>
        <p:nvSpPr>
          <p:cNvPr id="36" name="PlaceHolder 6"/>
          <p:cNvSpPr>
            <a:spLocks noGrp="1"/>
          </p:cNvSpPr>
          <p:nvPr>
            <p:ph type="body"/>
          </p:nvPr>
        </p:nvSpPr>
        <p:spPr>
          <a:xfrm>
            <a:off x="3571560" y="3044520"/>
            <a:ext cx="2921040" cy="1568520"/>
          </a:xfrm>
          <a:prstGeom prst="rect">
            <a:avLst/>
          </a:prstGeom>
        </p:spPr>
        <p:txBody>
          <a:bodyPr lIns="0" rIns="0" tIns="0" bIns="0">
            <a:normAutofit/>
          </a:bodyPr>
          <a:p>
            <a:endParaRPr b="0" lang="en-IN" sz="3200" spc="-1" strike="noStrike">
              <a:latin typeface="Arial"/>
            </a:endParaRPr>
          </a:p>
        </p:txBody>
      </p:sp>
      <p:sp>
        <p:nvSpPr>
          <p:cNvPr id="37" name="PlaceHolder 7"/>
          <p:cNvSpPr>
            <a:spLocks noGrp="1"/>
          </p:cNvSpPr>
          <p:nvPr>
            <p:ph type="body"/>
          </p:nvPr>
        </p:nvSpPr>
        <p:spPr>
          <a:xfrm>
            <a:off x="6639120" y="3044520"/>
            <a:ext cx="2921040" cy="1568520"/>
          </a:xfrm>
          <a:prstGeom prst="rect">
            <a:avLst/>
          </a:prstGeom>
        </p:spPr>
        <p:txBody>
          <a:bodyPr lIns="0" rIns="0" tIns="0" bIns="0">
            <a:normAutofit/>
          </a:bodyPr>
          <a:p>
            <a:endParaRPr b="0" lang="en-IN"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IN" sz="4400" spc="-1" strike="noStrike">
              <a:latin typeface="Arial"/>
            </a:endParaRPr>
          </a:p>
        </p:txBody>
      </p:sp>
      <p:sp>
        <p:nvSpPr>
          <p:cNvPr id="41" name="PlaceHolder 2"/>
          <p:cNvSpPr>
            <a:spLocks noGrp="1"/>
          </p:cNvSpPr>
          <p:nvPr>
            <p:ph type="subTitle"/>
          </p:nvPr>
        </p:nvSpPr>
        <p:spPr>
          <a:xfrm>
            <a:off x="504000" y="1326600"/>
            <a:ext cx="9072000" cy="328860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IN" sz="4400" spc="-1" strike="noStrike">
              <a:latin typeface="Arial"/>
            </a:endParaRPr>
          </a:p>
        </p:txBody>
      </p:sp>
      <p:sp>
        <p:nvSpPr>
          <p:cNvPr id="43" name="PlaceHolder 2"/>
          <p:cNvSpPr>
            <a:spLocks noGrp="1"/>
          </p:cNvSpPr>
          <p:nvPr>
            <p:ph type="body"/>
          </p:nvPr>
        </p:nvSpPr>
        <p:spPr>
          <a:xfrm>
            <a:off x="504000" y="1326600"/>
            <a:ext cx="9072000" cy="3288600"/>
          </a:xfrm>
          <a:prstGeom prst="rect">
            <a:avLst/>
          </a:prstGeom>
        </p:spPr>
        <p:txBody>
          <a:bodyPr lIns="0" rIns="0" tIns="0" bIns="0">
            <a:normAutofit/>
          </a:bodyPr>
          <a:p>
            <a:endParaRPr b="0" lang="en-IN"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IN" sz="4400" spc="-1" strike="noStrike">
              <a:latin typeface="Arial"/>
            </a:endParaRPr>
          </a:p>
        </p:txBody>
      </p:sp>
      <p:sp>
        <p:nvSpPr>
          <p:cNvPr id="45" name="PlaceHolder 2"/>
          <p:cNvSpPr>
            <a:spLocks noGrp="1"/>
          </p:cNvSpPr>
          <p:nvPr>
            <p:ph type="body"/>
          </p:nvPr>
        </p:nvSpPr>
        <p:spPr>
          <a:xfrm>
            <a:off x="504000" y="1326600"/>
            <a:ext cx="4426920" cy="3288600"/>
          </a:xfrm>
          <a:prstGeom prst="rect">
            <a:avLst/>
          </a:prstGeom>
        </p:spPr>
        <p:txBody>
          <a:bodyPr lIns="0" rIns="0" tIns="0" bIns="0">
            <a:normAutofit/>
          </a:bodyPr>
          <a:p>
            <a:endParaRPr b="0" lang="en-IN" sz="3200" spc="-1" strike="noStrike">
              <a:latin typeface="Arial"/>
            </a:endParaRPr>
          </a:p>
        </p:txBody>
      </p:sp>
      <p:sp>
        <p:nvSpPr>
          <p:cNvPr id="46" name="PlaceHolder 3"/>
          <p:cNvSpPr>
            <a:spLocks noGrp="1"/>
          </p:cNvSpPr>
          <p:nvPr>
            <p:ph type="body"/>
          </p:nvPr>
        </p:nvSpPr>
        <p:spPr>
          <a:xfrm>
            <a:off x="5152680" y="1326600"/>
            <a:ext cx="4426920" cy="3288600"/>
          </a:xfrm>
          <a:prstGeom prst="rect">
            <a:avLst/>
          </a:prstGeom>
        </p:spPr>
        <p:txBody>
          <a:bodyPr lIns="0" rIns="0" tIns="0" bIns="0">
            <a:normAutofit/>
          </a:bodyPr>
          <a:p>
            <a:endParaRPr b="0" lang="en-IN"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IN"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504000" y="226080"/>
            <a:ext cx="9072000" cy="438840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IN" sz="4400" spc="-1" strike="noStrike">
              <a:latin typeface="Arial"/>
            </a:endParaRPr>
          </a:p>
        </p:txBody>
      </p:sp>
      <p:sp>
        <p:nvSpPr>
          <p:cNvPr id="50" name="PlaceHolder 2"/>
          <p:cNvSpPr>
            <a:spLocks noGrp="1"/>
          </p:cNvSpPr>
          <p:nvPr>
            <p:ph type="body"/>
          </p:nvPr>
        </p:nvSpPr>
        <p:spPr>
          <a:xfrm>
            <a:off x="504000" y="1326600"/>
            <a:ext cx="4426920" cy="1568520"/>
          </a:xfrm>
          <a:prstGeom prst="rect">
            <a:avLst/>
          </a:prstGeom>
        </p:spPr>
        <p:txBody>
          <a:bodyPr lIns="0" rIns="0" tIns="0" bIns="0">
            <a:normAutofit/>
          </a:bodyPr>
          <a:p>
            <a:endParaRPr b="0" lang="en-IN" sz="3200" spc="-1" strike="noStrike">
              <a:latin typeface="Arial"/>
            </a:endParaRPr>
          </a:p>
        </p:txBody>
      </p:sp>
      <p:sp>
        <p:nvSpPr>
          <p:cNvPr id="51" name="PlaceHolder 3"/>
          <p:cNvSpPr>
            <a:spLocks noGrp="1"/>
          </p:cNvSpPr>
          <p:nvPr>
            <p:ph type="body"/>
          </p:nvPr>
        </p:nvSpPr>
        <p:spPr>
          <a:xfrm>
            <a:off x="5152680" y="1326600"/>
            <a:ext cx="4426920" cy="3288600"/>
          </a:xfrm>
          <a:prstGeom prst="rect">
            <a:avLst/>
          </a:prstGeom>
        </p:spPr>
        <p:txBody>
          <a:bodyPr lIns="0" rIns="0" tIns="0" bIns="0">
            <a:normAutofit/>
          </a:bodyPr>
          <a:p>
            <a:endParaRPr b="0" lang="en-IN" sz="3200" spc="-1" strike="noStrike">
              <a:latin typeface="Arial"/>
            </a:endParaRPr>
          </a:p>
        </p:txBody>
      </p:sp>
      <p:sp>
        <p:nvSpPr>
          <p:cNvPr id="52" name="PlaceHolder 4"/>
          <p:cNvSpPr>
            <a:spLocks noGrp="1"/>
          </p:cNvSpPr>
          <p:nvPr>
            <p:ph type="body"/>
          </p:nvPr>
        </p:nvSpPr>
        <p:spPr>
          <a:xfrm>
            <a:off x="504000" y="3044520"/>
            <a:ext cx="4426920" cy="1568520"/>
          </a:xfrm>
          <a:prstGeom prst="rect">
            <a:avLst/>
          </a:prstGeom>
        </p:spPr>
        <p:txBody>
          <a:bodyPr lIns="0" rIns="0" tIns="0" bIns="0">
            <a:normAutofit/>
          </a:bodyPr>
          <a:p>
            <a:endParaRPr b="0" lang="en-IN"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IN" sz="4400" spc="-1" strike="noStrike">
              <a:latin typeface="Arial"/>
            </a:endParaRPr>
          </a:p>
        </p:txBody>
      </p:sp>
      <p:sp>
        <p:nvSpPr>
          <p:cNvPr id="3" name="PlaceHolder 2"/>
          <p:cNvSpPr>
            <a:spLocks noGrp="1"/>
          </p:cNvSpPr>
          <p:nvPr>
            <p:ph type="subTitle"/>
          </p:nvPr>
        </p:nvSpPr>
        <p:spPr>
          <a:xfrm>
            <a:off x="504000" y="1326600"/>
            <a:ext cx="9072000" cy="328860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IN" sz="4400" spc="-1" strike="noStrike">
              <a:latin typeface="Arial"/>
            </a:endParaRPr>
          </a:p>
        </p:txBody>
      </p:sp>
      <p:sp>
        <p:nvSpPr>
          <p:cNvPr id="54" name="PlaceHolder 2"/>
          <p:cNvSpPr>
            <a:spLocks noGrp="1"/>
          </p:cNvSpPr>
          <p:nvPr>
            <p:ph type="body"/>
          </p:nvPr>
        </p:nvSpPr>
        <p:spPr>
          <a:xfrm>
            <a:off x="504000" y="1326600"/>
            <a:ext cx="4426920" cy="3288600"/>
          </a:xfrm>
          <a:prstGeom prst="rect">
            <a:avLst/>
          </a:prstGeom>
        </p:spPr>
        <p:txBody>
          <a:bodyPr lIns="0" rIns="0" tIns="0" bIns="0">
            <a:normAutofit/>
          </a:bodyPr>
          <a:p>
            <a:endParaRPr b="0" lang="en-IN" sz="3200" spc="-1" strike="noStrike">
              <a:latin typeface="Arial"/>
            </a:endParaRPr>
          </a:p>
        </p:txBody>
      </p:sp>
      <p:sp>
        <p:nvSpPr>
          <p:cNvPr id="55" name="PlaceHolder 3"/>
          <p:cNvSpPr>
            <a:spLocks noGrp="1"/>
          </p:cNvSpPr>
          <p:nvPr>
            <p:ph type="body"/>
          </p:nvPr>
        </p:nvSpPr>
        <p:spPr>
          <a:xfrm>
            <a:off x="5152680" y="1326600"/>
            <a:ext cx="4426920" cy="1568520"/>
          </a:xfrm>
          <a:prstGeom prst="rect">
            <a:avLst/>
          </a:prstGeom>
        </p:spPr>
        <p:txBody>
          <a:bodyPr lIns="0" rIns="0" tIns="0" bIns="0">
            <a:normAutofit/>
          </a:bodyPr>
          <a:p>
            <a:endParaRPr b="0" lang="en-IN" sz="3200" spc="-1" strike="noStrike">
              <a:latin typeface="Arial"/>
            </a:endParaRPr>
          </a:p>
        </p:txBody>
      </p:sp>
      <p:sp>
        <p:nvSpPr>
          <p:cNvPr id="56" name="PlaceHolder 4"/>
          <p:cNvSpPr>
            <a:spLocks noGrp="1"/>
          </p:cNvSpPr>
          <p:nvPr>
            <p:ph type="body"/>
          </p:nvPr>
        </p:nvSpPr>
        <p:spPr>
          <a:xfrm>
            <a:off x="5152680" y="3044520"/>
            <a:ext cx="4426920" cy="1568520"/>
          </a:xfrm>
          <a:prstGeom prst="rect">
            <a:avLst/>
          </a:prstGeom>
        </p:spPr>
        <p:txBody>
          <a:bodyPr lIns="0" rIns="0" tIns="0" bIns="0">
            <a:normAutofit/>
          </a:bodyPr>
          <a:p>
            <a:endParaRPr b="0" lang="en-IN"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IN" sz="4400" spc="-1" strike="noStrike">
              <a:latin typeface="Arial"/>
            </a:endParaRPr>
          </a:p>
        </p:txBody>
      </p:sp>
      <p:sp>
        <p:nvSpPr>
          <p:cNvPr id="58" name="PlaceHolder 2"/>
          <p:cNvSpPr>
            <a:spLocks noGrp="1"/>
          </p:cNvSpPr>
          <p:nvPr>
            <p:ph type="body"/>
          </p:nvPr>
        </p:nvSpPr>
        <p:spPr>
          <a:xfrm>
            <a:off x="504000" y="1326600"/>
            <a:ext cx="4426920" cy="1568520"/>
          </a:xfrm>
          <a:prstGeom prst="rect">
            <a:avLst/>
          </a:prstGeom>
        </p:spPr>
        <p:txBody>
          <a:bodyPr lIns="0" rIns="0" tIns="0" bIns="0">
            <a:normAutofit/>
          </a:bodyPr>
          <a:p>
            <a:endParaRPr b="0" lang="en-IN" sz="3200" spc="-1" strike="noStrike">
              <a:latin typeface="Arial"/>
            </a:endParaRPr>
          </a:p>
        </p:txBody>
      </p:sp>
      <p:sp>
        <p:nvSpPr>
          <p:cNvPr id="59" name="PlaceHolder 3"/>
          <p:cNvSpPr>
            <a:spLocks noGrp="1"/>
          </p:cNvSpPr>
          <p:nvPr>
            <p:ph type="body"/>
          </p:nvPr>
        </p:nvSpPr>
        <p:spPr>
          <a:xfrm>
            <a:off x="5152680" y="1326600"/>
            <a:ext cx="4426920" cy="1568520"/>
          </a:xfrm>
          <a:prstGeom prst="rect">
            <a:avLst/>
          </a:prstGeom>
        </p:spPr>
        <p:txBody>
          <a:bodyPr lIns="0" rIns="0" tIns="0" bIns="0">
            <a:normAutofit/>
          </a:bodyPr>
          <a:p>
            <a:endParaRPr b="0" lang="en-IN" sz="3200" spc="-1" strike="noStrike">
              <a:latin typeface="Arial"/>
            </a:endParaRPr>
          </a:p>
        </p:txBody>
      </p:sp>
      <p:sp>
        <p:nvSpPr>
          <p:cNvPr id="60" name="PlaceHolder 4"/>
          <p:cNvSpPr>
            <a:spLocks noGrp="1"/>
          </p:cNvSpPr>
          <p:nvPr>
            <p:ph type="body"/>
          </p:nvPr>
        </p:nvSpPr>
        <p:spPr>
          <a:xfrm>
            <a:off x="504000" y="3044520"/>
            <a:ext cx="9072000" cy="1568520"/>
          </a:xfrm>
          <a:prstGeom prst="rect">
            <a:avLst/>
          </a:prstGeom>
        </p:spPr>
        <p:txBody>
          <a:bodyPr lIns="0" rIns="0" tIns="0" bIns="0">
            <a:normAutofit/>
          </a:bodyPr>
          <a:p>
            <a:endParaRPr b="0" lang="en-IN"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IN" sz="4400" spc="-1" strike="noStrike">
              <a:latin typeface="Arial"/>
            </a:endParaRPr>
          </a:p>
        </p:txBody>
      </p:sp>
      <p:sp>
        <p:nvSpPr>
          <p:cNvPr id="62" name="PlaceHolder 2"/>
          <p:cNvSpPr>
            <a:spLocks noGrp="1"/>
          </p:cNvSpPr>
          <p:nvPr>
            <p:ph type="body"/>
          </p:nvPr>
        </p:nvSpPr>
        <p:spPr>
          <a:xfrm>
            <a:off x="504000" y="1326600"/>
            <a:ext cx="9072000" cy="1568520"/>
          </a:xfrm>
          <a:prstGeom prst="rect">
            <a:avLst/>
          </a:prstGeom>
        </p:spPr>
        <p:txBody>
          <a:bodyPr lIns="0" rIns="0" tIns="0" bIns="0">
            <a:normAutofit/>
          </a:bodyPr>
          <a:p>
            <a:endParaRPr b="0" lang="en-IN" sz="3200" spc="-1" strike="noStrike">
              <a:latin typeface="Arial"/>
            </a:endParaRPr>
          </a:p>
        </p:txBody>
      </p:sp>
      <p:sp>
        <p:nvSpPr>
          <p:cNvPr id="63" name="PlaceHolder 3"/>
          <p:cNvSpPr>
            <a:spLocks noGrp="1"/>
          </p:cNvSpPr>
          <p:nvPr>
            <p:ph type="body"/>
          </p:nvPr>
        </p:nvSpPr>
        <p:spPr>
          <a:xfrm>
            <a:off x="504000" y="3044520"/>
            <a:ext cx="9072000" cy="1568520"/>
          </a:xfrm>
          <a:prstGeom prst="rect">
            <a:avLst/>
          </a:prstGeom>
        </p:spPr>
        <p:txBody>
          <a:bodyPr lIns="0" rIns="0" tIns="0" bIns="0">
            <a:normAutofit/>
          </a:bodyPr>
          <a:p>
            <a:endParaRPr b="0" lang="en-IN"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IN" sz="4400" spc="-1" strike="noStrike">
              <a:latin typeface="Arial"/>
            </a:endParaRPr>
          </a:p>
        </p:txBody>
      </p:sp>
      <p:sp>
        <p:nvSpPr>
          <p:cNvPr id="65" name="PlaceHolder 2"/>
          <p:cNvSpPr>
            <a:spLocks noGrp="1"/>
          </p:cNvSpPr>
          <p:nvPr>
            <p:ph type="body"/>
          </p:nvPr>
        </p:nvSpPr>
        <p:spPr>
          <a:xfrm>
            <a:off x="504000" y="1326600"/>
            <a:ext cx="4426920" cy="1568520"/>
          </a:xfrm>
          <a:prstGeom prst="rect">
            <a:avLst/>
          </a:prstGeom>
        </p:spPr>
        <p:txBody>
          <a:bodyPr lIns="0" rIns="0" tIns="0" bIns="0">
            <a:normAutofit/>
          </a:bodyPr>
          <a:p>
            <a:endParaRPr b="0" lang="en-IN" sz="3200" spc="-1" strike="noStrike">
              <a:latin typeface="Arial"/>
            </a:endParaRPr>
          </a:p>
        </p:txBody>
      </p:sp>
      <p:sp>
        <p:nvSpPr>
          <p:cNvPr id="66" name="PlaceHolder 3"/>
          <p:cNvSpPr>
            <a:spLocks noGrp="1"/>
          </p:cNvSpPr>
          <p:nvPr>
            <p:ph type="body"/>
          </p:nvPr>
        </p:nvSpPr>
        <p:spPr>
          <a:xfrm>
            <a:off x="5152680" y="1326600"/>
            <a:ext cx="4426920" cy="1568520"/>
          </a:xfrm>
          <a:prstGeom prst="rect">
            <a:avLst/>
          </a:prstGeom>
        </p:spPr>
        <p:txBody>
          <a:bodyPr lIns="0" rIns="0" tIns="0" bIns="0">
            <a:normAutofit/>
          </a:bodyPr>
          <a:p>
            <a:endParaRPr b="0" lang="en-IN" sz="3200" spc="-1" strike="noStrike">
              <a:latin typeface="Arial"/>
            </a:endParaRPr>
          </a:p>
        </p:txBody>
      </p:sp>
      <p:sp>
        <p:nvSpPr>
          <p:cNvPr id="67" name="PlaceHolder 4"/>
          <p:cNvSpPr>
            <a:spLocks noGrp="1"/>
          </p:cNvSpPr>
          <p:nvPr>
            <p:ph type="body"/>
          </p:nvPr>
        </p:nvSpPr>
        <p:spPr>
          <a:xfrm>
            <a:off x="504000" y="3044520"/>
            <a:ext cx="4426920" cy="1568520"/>
          </a:xfrm>
          <a:prstGeom prst="rect">
            <a:avLst/>
          </a:prstGeom>
        </p:spPr>
        <p:txBody>
          <a:bodyPr lIns="0" rIns="0" tIns="0" bIns="0">
            <a:normAutofit/>
          </a:bodyPr>
          <a:p>
            <a:endParaRPr b="0" lang="en-IN" sz="3200" spc="-1" strike="noStrike">
              <a:latin typeface="Arial"/>
            </a:endParaRPr>
          </a:p>
        </p:txBody>
      </p:sp>
      <p:sp>
        <p:nvSpPr>
          <p:cNvPr id="68" name="PlaceHolder 5"/>
          <p:cNvSpPr>
            <a:spLocks noGrp="1"/>
          </p:cNvSpPr>
          <p:nvPr>
            <p:ph type="body"/>
          </p:nvPr>
        </p:nvSpPr>
        <p:spPr>
          <a:xfrm>
            <a:off x="5152680" y="3044520"/>
            <a:ext cx="4426920" cy="1568520"/>
          </a:xfrm>
          <a:prstGeom prst="rect">
            <a:avLst/>
          </a:prstGeom>
        </p:spPr>
        <p:txBody>
          <a:bodyPr lIns="0" rIns="0" tIns="0" bIns="0">
            <a:normAutofit/>
          </a:bodyPr>
          <a:p>
            <a:endParaRPr b="0" lang="en-IN"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IN" sz="4400" spc="-1" strike="noStrike">
              <a:latin typeface="Arial"/>
            </a:endParaRPr>
          </a:p>
        </p:txBody>
      </p:sp>
      <p:sp>
        <p:nvSpPr>
          <p:cNvPr id="70" name="PlaceHolder 2"/>
          <p:cNvSpPr>
            <a:spLocks noGrp="1"/>
          </p:cNvSpPr>
          <p:nvPr>
            <p:ph type="body"/>
          </p:nvPr>
        </p:nvSpPr>
        <p:spPr>
          <a:xfrm>
            <a:off x="504000" y="1326600"/>
            <a:ext cx="2921040" cy="1568520"/>
          </a:xfrm>
          <a:prstGeom prst="rect">
            <a:avLst/>
          </a:prstGeom>
        </p:spPr>
        <p:txBody>
          <a:bodyPr lIns="0" rIns="0" tIns="0" bIns="0">
            <a:normAutofit/>
          </a:bodyPr>
          <a:p>
            <a:endParaRPr b="0" lang="en-IN" sz="3200" spc="-1" strike="noStrike">
              <a:latin typeface="Arial"/>
            </a:endParaRPr>
          </a:p>
        </p:txBody>
      </p:sp>
      <p:sp>
        <p:nvSpPr>
          <p:cNvPr id="71" name="PlaceHolder 3"/>
          <p:cNvSpPr>
            <a:spLocks noGrp="1"/>
          </p:cNvSpPr>
          <p:nvPr>
            <p:ph type="body"/>
          </p:nvPr>
        </p:nvSpPr>
        <p:spPr>
          <a:xfrm>
            <a:off x="3571560" y="1326600"/>
            <a:ext cx="2921040" cy="1568520"/>
          </a:xfrm>
          <a:prstGeom prst="rect">
            <a:avLst/>
          </a:prstGeom>
        </p:spPr>
        <p:txBody>
          <a:bodyPr lIns="0" rIns="0" tIns="0" bIns="0">
            <a:normAutofit/>
          </a:bodyPr>
          <a:p>
            <a:endParaRPr b="0" lang="en-IN" sz="3200" spc="-1" strike="noStrike">
              <a:latin typeface="Arial"/>
            </a:endParaRPr>
          </a:p>
        </p:txBody>
      </p:sp>
      <p:sp>
        <p:nvSpPr>
          <p:cNvPr id="72" name="PlaceHolder 4"/>
          <p:cNvSpPr>
            <a:spLocks noGrp="1"/>
          </p:cNvSpPr>
          <p:nvPr>
            <p:ph type="body"/>
          </p:nvPr>
        </p:nvSpPr>
        <p:spPr>
          <a:xfrm>
            <a:off x="6639120" y="1326600"/>
            <a:ext cx="2921040" cy="1568520"/>
          </a:xfrm>
          <a:prstGeom prst="rect">
            <a:avLst/>
          </a:prstGeom>
        </p:spPr>
        <p:txBody>
          <a:bodyPr lIns="0" rIns="0" tIns="0" bIns="0">
            <a:normAutofit/>
          </a:bodyPr>
          <a:p>
            <a:endParaRPr b="0" lang="en-IN" sz="3200" spc="-1" strike="noStrike">
              <a:latin typeface="Arial"/>
            </a:endParaRPr>
          </a:p>
        </p:txBody>
      </p:sp>
      <p:sp>
        <p:nvSpPr>
          <p:cNvPr id="73" name="PlaceHolder 5"/>
          <p:cNvSpPr>
            <a:spLocks noGrp="1"/>
          </p:cNvSpPr>
          <p:nvPr>
            <p:ph type="body"/>
          </p:nvPr>
        </p:nvSpPr>
        <p:spPr>
          <a:xfrm>
            <a:off x="504000" y="3044520"/>
            <a:ext cx="2921040" cy="1568520"/>
          </a:xfrm>
          <a:prstGeom prst="rect">
            <a:avLst/>
          </a:prstGeom>
        </p:spPr>
        <p:txBody>
          <a:bodyPr lIns="0" rIns="0" tIns="0" bIns="0">
            <a:normAutofit/>
          </a:bodyPr>
          <a:p>
            <a:endParaRPr b="0" lang="en-IN" sz="3200" spc="-1" strike="noStrike">
              <a:latin typeface="Arial"/>
            </a:endParaRPr>
          </a:p>
        </p:txBody>
      </p:sp>
      <p:sp>
        <p:nvSpPr>
          <p:cNvPr id="74" name="PlaceHolder 6"/>
          <p:cNvSpPr>
            <a:spLocks noGrp="1"/>
          </p:cNvSpPr>
          <p:nvPr>
            <p:ph type="body"/>
          </p:nvPr>
        </p:nvSpPr>
        <p:spPr>
          <a:xfrm>
            <a:off x="3571560" y="3044520"/>
            <a:ext cx="2921040" cy="1568520"/>
          </a:xfrm>
          <a:prstGeom prst="rect">
            <a:avLst/>
          </a:prstGeom>
        </p:spPr>
        <p:txBody>
          <a:bodyPr lIns="0" rIns="0" tIns="0" bIns="0">
            <a:normAutofit/>
          </a:bodyPr>
          <a:p>
            <a:endParaRPr b="0" lang="en-IN" sz="3200" spc="-1" strike="noStrike">
              <a:latin typeface="Arial"/>
            </a:endParaRPr>
          </a:p>
        </p:txBody>
      </p:sp>
      <p:sp>
        <p:nvSpPr>
          <p:cNvPr id="75" name="PlaceHolder 7"/>
          <p:cNvSpPr>
            <a:spLocks noGrp="1"/>
          </p:cNvSpPr>
          <p:nvPr>
            <p:ph type="body"/>
          </p:nvPr>
        </p:nvSpPr>
        <p:spPr>
          <a:xfrm>
            <a:off x="6639120" y="3044520"/>
            <a:ext cx="2921040" cy="1568520"/>
          </a:xfrm>
          <a:prstGeom prst="rect">
            <a:avLst/>
          </a:prstGeom>
        </p:spPr>
        <p:txBody>
          <a:bodyPr lIns="0" rIns="0" tIns="0" bIns="0">
            <a:normAutofit/>
          </a:bodyPr>
          <a:p>
            <a:endParaRPr b="0" lang="en-IN"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8"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IN" sz="4400" spc="-1" strike="noStrike">
              <a:latin typeface="Arial"/>
            </a:endParaRPr>
          </a:p>
        </p:txBody>
      </p:sp>
      <p:sp>
        <p:nvSpPr>
          <p:cNvPr id="79" name="PlaceHolder 2"/>
          <p:cNvSpPr>
            <a:spLocks noGrp="1"/>
          </p:cNvSpPr>
          <p:nvPr>
            <p:ph type="subTitle"/>
          </p:nvPr>
        </p:nvSpPr>
        <p:spPr>
          <a:xfrm>
            <a:off x="504000" y="1326600"/>
            <a:ext cx="9072000" cy="328860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IN" sz="4400" spc="-1" strike="noStrike">
              <a:latin typeface="Arial"/>
            </a:endParaRPr>
          </a:p>
        </p:txBody>
      </p:sp>
      <p:sp>
        <p:nvSpPr>
          <p:cNvPr id="81" name="PlaceHolder 2"/>
          <p:cNvSpPr>
            <a:spLocks noGrp="1"/>
          </p:cNvSpPr>
          <p:nvPr>
            <p:ph type="body"/>
          </p:nvPr>
        </p:nvSpPr>
        <p:spPr>
          <a:xfrm>
            <a:off x="504000" y="1326600"/>
            <a:ext cx="9072000" cy="3288600"/>
          </a:xfrm>
          <a:prstGeom prst="rect">
            <a:avLst/>
          </a:prstGeom>
        </p:spPr>
        <p:txBody>
          <a:bodyPr lIns="0" rIns="0" tIns="0" bIns="0">
            <a:normAutofit/>
          </a:bodyPr>
          <a:p>
            <a:endParaRPr b="0" lang="en-IN"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IN" sz="4400" spc="-1" strike="noStrike">
              <a:latin typeface="Arial"/>
            </a:endParaRPr>
          </a:p>
        </p:txBody>
      </p:sp>
      <p:sp>
        <p:nvSpPr>
          <p:cNvPr id="83" name="PlaceHolder 2"/>
          <p:cNvSpPr>
            <a:spLocks noGrp="1"/>
          </p:cNvSpPr>
          <p:nvPr>
            <p:ph type="body"/>
          </p:nvPr>
        </p:nvSpPr>
        <p:spPr>
          <a:xfrm>
            <a:off x="504000" y="1326600"/>
            <a:ext cx="4426920" cy="3288600"/>
          </a:xfrm>
          <a:prstGeom prst="rect">
            <a:avLst/>
          </a:prstGeom>
        </p:spPr>
        <p:txBody>
          <a:bodyPr lIns="0" rIns="0" tIns="0" bIns="0">
            <a:normAutofit/>
          </a:bodyPr>
          <a:p>
            <a:endParaRPr b="0" lang="en-IN" sz="3200" spc="-1" strike="noStrike">
              <a:latin typeface="Arial"/>
            </a:endParaRPr>
          </a:p>
        </p:txBody>
      </p:sp>
      <p:sp>
        <p:nvSpPr>
          <p:cNvPr id="84" name="PlaceHolder 3"/>
          <p:cNvSpPr>
            <a:spLocks noGrp="1"/>
          </p:cNvSpPr>
          <p:nvPr>
            <p:ph type="body"/>
          </p:nvPr>
        </p:nvSpPr>
        <p:spPr>
          <a:xfrm>
            <a:off x="5152680" y="1326600"/>
            <a:ext cx="4426920" cy="3288600"/>
          </a:xfrm>
          <a:prstGeom prst="rect">
            <a:avLst/>
          </a:prstGeom>
        </p:spPr>
        <p:txBody>
          <a:bodyPr lIns="0" rIns="0" tIns="0" bIns="0">
            <a:normAutofit/>
          </a:bodyPr>
          <a:p>
            <a:endParaRPr b="0" lang="en-IN"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5"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IN"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IN" sz="4400" spc="-1" strike="noStrike">
              <a:latin typeface="Arial"/>
            </a:endParaRPr>
          </a:p>
        </p:txBody>
      </p:sp>
      <p:sp>
        <p:nvSpPr>
          <p:cNvPr id="5" name="PlaceHolder 2"/>
          <p:cNvSpPr>
            <a:spLocks noGrp="1"/>
          </p:cNvSpPr>
          <p:nvPr>
            <p:ph type="body"/>
          </p:nvPr>
        </p:nvSpPr>
        <p:spPr>
          <a:xfrm>
            <a:off x="504000" y="1326600"/>
            <a:ext cx="9072000" cy="3288600"/>
          </a:xfrm>
          <a:prstGeom prst="rect">
            <a:avLst/>
          </a:prstGeom>
        </p:spPr>
        <p:txBody>
          <a:bodyPr lIns="0" rIns="0" tIns="0" bIns="0">
            <a:normAutofit/>
          </a:bodyPr>
          <a:p>
            <a:endParaRPr b="0" lang="en-IN"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6" name="PlaceHolder 1"/>
          <p:cNvSpPr>
            <a:spLocks noGrp="1"/>
          </p:cNvSpPr>
          <p:nvPr>
            <p:ph type="subTitle"/>
          </p:nvPr>
        </p:nvSpPr>
        <p:spPr>
          <a:xfrm>
            <a:off x="504000" y="226080"/>
            <a:ext cx="9072000" cy="438840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IN" sz="4400" spc="-1" strike="noStrike">
              <a:latin typeface="Arial"/>
            </a:endParaRPr>
          </a:p>
        </p:txBody>
      </p:sp>
      <p:sp>
        <p:nvSpPr>
          <p:cNvPr id="88" name="PlaceHolder 2"/>
          <p:cNvSpPr>
            <a:spLocks noGrp="1"/>
          </p:cNvSpPr>
          <p:nvPr>
            <p:ph type="body"/>
          </p:nvPr>
        </p:nvSpPr>
        <p:spPr>
          <a:xfrm>
            <a:off x="504000" y="1326600"/>
            <a:ext cx="4426920" cy="1568520"/>
          </a:xfrm>
          <a:prstGeom prst="rect">
            <a:avLst/>
          </a:prstGeom>
        </p:spPr>
        <p:txBody>
          <a:bodyPr lIns="0" rIns="0" tIns="0" bIns="0">
            <a:normAutofit/>
          </a:bodyPr>
          <a:p>
            <a:endParaRPr b="0" lang="en-IN" sz="3200" spc="-1" strike="noStrike">
              <a:latin typeface="Arial"/>
            </a:endParaRPr>
          </a:p>
        </p:txBody>
      </p:sp>
      <p:sp>
        <p:nvSpPr>
          <p:cNvPr id="89" name="PlaceHolder 3"/>
          <p:cNvSpPr>
            <a:spLocks noGrp="1"/>
          </p:cNvSpPr>
          <p:nvPr>
            <p:ph type="body"/>
          </p:nvPr>
        </p:nvSpPr>
        <p:spPr>
          <a:xfrm>
            <a:off x="5152680" y="1326600"/>
            <a:ext cx="4426920" cy="3288600"/>
          </a:xfrm>
          <a:prstGeom prst="rect">
            <a:avLst/>
          </a:prstGeom>
        </p:spPr>
        <p:txBody>
          <a:bodyPr lIns="0" rIns="0" tIns="0" bIns="0">
            <a:normAutofit/>
          </a:bodyPr>
          <a:p>
            <a:endParaRPr b="0" lang="en-IN" sz="3200" spc="-1" strike="noStrike">
              <a:latin typeface="Arial"/>
            </a:endParaRPr>
          </a:p>
        </p:txBody>
      </p:sp>
      <p:sp>
        <p:nvSpPr>
          <p:cNvPr id="90" name="PlaceHolder 4"/>
          <p:cNvSpPr>
            <a:spLocks noGrp="1"/>
          </p:cNvSpPr>
          <p:nvPr>
            <p:ph type="body"/>
          </p:nvPr>
        </p:nvSpPr>
        <p:spPr>
          <a:xfrm>
            <a:off x="504000" y="3044520"/>
            <a:ext cx="4426920" cy="1568520"/>
          </a:xfrm>
          <a:prstGeom prst="rect">
            <a:avLst/>
          </a:prstGeom>
        </p:spPr>
        <p:txBody>
          <a:bodyPr lIns="0" rIns="0" tIns="0" bIns="0">
            <a:normAutofit/>
          </a:bodyPr>
          <a:p>
            <a:endParaRPr b="0" lang="en-IN"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IN" sz="4400" spc="-1" strike="noStrike">
              <a:latin typeface="Arial"/>
            </a:endParaRPr>
          </a:p>
        </p:txBody>
      </p:sp>
      <p:sp>
        <p:nvSpPr>
          <p:cNvPr id="92" name="PlaceHolder 2"/>
          <p:cNvSpPr>
            <a:spLocks noGrp="1"/>
          </p:cNvSpPr>
          <p:nvPr>
            <p:ph type="body"/>
          </p:nvPr>
        </p:nvSpPr>
        <p:spPr>
          <a:xfrm>
            <a:off x="504000" y="1326600"/>
            <a:ext cx="4426920" cy="3288600"/>
          </a:xfrm>
          <a:prstGeom prst="rect">
            <a:avLst/>
          </a:prstGeom>
        </p:spPr>
        <p:txBody>
          <a:bodyPr lIns="0" rIns="0" tIns="0" bIns="0">
            <a:normAutofit/>
          </a:bodyPr>
          <a:p>
            <a:endParaRPr b="0" lang="en-IN" sz="3200" spc="-1" strike="noStrike">
              <a:latin typeface="Arial"/>
            </a:endParaRPr>
          </a:p>
        </p:txBody>
      </p:sp>
      <p:sp>
        <p:nvSpPr>
          <p:cNvPr id="93" name="PlaceHolder 3"/>
          <p:cNvSpPr>
            <a:spLocks noGrp="1"/>
          </p:cNvSpPr>
          <p:nvPr>
            <p:ph type="body"/>
          </p:nvPr>
        </p:nvSpPr>
        <p:spPr>
          <a:xfrm>
            <a:off x="5152680" y="1326600"/>
            <a:ext cx="4426920" cy="1568520"/>
          </a:xfrm>
          <a:prstGeom prst="rect">
            <a:avLst/>
          </a:prstGeom>
        </p:spPr>
        <p:txBody>
          <a:bodyPr lIns="0" rIns="0" tIns="0" bIns="0">
            <a:normAutofit/>
          </a:bodyPr>
          <a:p>
            <a:endParaRPr b="0" lang="en-IN" sz="3200" spc="-1" strike="noStrike">
              <a:latin typeface="Arial"/>
            </a:endParaRPr>
          </a:p>
        </p:txBody>
      </p:sp>
      <p:sp>
        <p:nvSpPr>
          <p:cNvPr id="94" name="PlaceHolder 4"/>
          <p:cNvSpPr>
            <a:spLocks noGrp="1"/>
          </p:cNvSpPr>
          <p:nvPr>
            <p:ph type="body"/>
          </p:nvPr>
        </p:nvSpPr>
        <p:spPr>
          <a:xfrm>
            <a:off x="5152680" y="3044520"/>
            <a:ext cx="4426920" cy="1568520"/>
          </a:xfrm>
          <a:prstGeom prst="rect">
            <a:avLst/>
          </a:prstGeom>
        </p:spPr>
        <p:txBody>
          <a:bodyPr lIns="0" rIns="0" tIns="0" bIns="0">
            <a:normAutofit/>
          </a:bodyPr>
          <a:p>
            <a:endParaRPr b="0" lang="en-IN"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IN" sz="4400" spc="-1" strike="noStrike">
              <a:latin typeface="Arial"/>
            </a:endParaRPr>
          </a:p>
        </p:txBody>
      </p:sp>
      <p:sp>
        <p:nvSpPr>
          <p:cNvPr id="96" name="PlaceHolder 2"/>
          <p:cNvSpPr>
            <a:spLocks noGrp="1"/>
          </p:cNvSpPr>
          <p:nvPr>
            <p:ph type="body"/>
          </p:nvPr>
        </p:nvSpPr>
        <p:spPr>
          <a:xfrm>
            <a:off x="504000" y="1326600"/>
            <a:ext cx="4426920" cy="1568520"/>
          </a:xfrm>
          <a:prstGeom prst="rect">
            <a:avLst/>
          </a:prstGeom>
        </p:spPr>
        <p:txBody>
          <a:bodyPr lIns="0" rIns="0" tIns="0" bIns="0">
            <a:normAutofit/>
          </a:bodyPr>
          <a:p>
            <a:endParaRPr b="0" lang="en-IN" sz="3200" spc="-1" strike="noStrike">
              <a:latin typeface="Arial"/>
            </a:endParaRPr>
          </a:p>
        </p:txBody>
      </p:sp>
      <p:sp>
        <p:nvSpPr>
          <p:cNvPr id="97" name="PlaceHolder 3"/>
          <p:cNvSpPr>
            <a:spLocks noGrp="1"/>
          </p:cNvSpPr>
          <p:nvPr>
            <p:ph type="body"/>
          </p:nvPr>
        </p:nvSpPr>
        <p:spPr>
          <a:xfrm>
            <a:off x="5152680" y="1326600"/>
            <a:ext cx="4426920" cy="1568520"/>
          </a:xfrm>
          <a:prstGeom prst="rect">
            <a:avLst/>
          </a:prstGeom>
        </p:spPr>
        <p:txBody>
          <a:bodyPr lIns="0" rIns="0" tIns="0" bIns="0">
            <a:normAutofit/>
          </a:bodyPr>
          <a:p>
            <a:endParaRPr b="0" lang="en-IN" sz="3200" spc="-1" strike="noStrike">
              <a:latin typeface="Arial"/>
            </a:endParaRPr>
          </a:p>
        </p:txBody>
      </p:sp>
      <p:sp>
        <p:nvSpPr>
          <p:cNvPr id="98" name="PlaceHolder 4"/>
          <p:cNvSpPr>
            <a:spLocks noGrp="1"/>
          </p:cNvSpPr>
          <p:nvPr>
            <p:ph type="body"/>
          </p:nvPr>
        </p:nvSpPr>
        <p:spPr>
          <a:xfrm>
            <a:off x="504000" y="3044520"/>
            <a:ext cx="9072000" cy="1568520"/>
          </a:xfrm>
          <a:prstGeom prst="rect">
            <a:avLst/>
          </a:prstGeom>
        </p:spPr>
        <p:txBody>
          <a:bodyPr lIns="0" rIns="0" tIns="0" bIns="0">
            <a:normAutofit/>
          </a:bodyPr>
          <a:p>
            <a:endParaRPr b="0" lang="en-IN"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IN" sz="4400" spc="-1" strike="noStrike">
              <a:latin typeface="Arial"/>
            </a:endParaRPr>
          </a:p>
        </p:txBody>
      </p:sp>
      <p:sp>
        <p:nvSpPr>
          <p:cNvPr id="100" name="PlaceHolder 2"/>
          <p:cNvSpPr>
            <a:spLocks noGrp="1"/>
          </p:cNvSpPr>
          <p:nvPr>
            <p:ph type="body"/>
          </p:nvPr>
        </p:nvSpPr>
        <p:spPr>
          <a:xfrm>
            <a:off x="504000" y="1326600"/>
            <a:ext cx="9072000" cy="1568520"/>
          </a:xfrm>
          <a:prstGeom prst="rect">
            <a:avLst/>
          </a:prstGeom>
        </p:spPr>
        <p:txBody>
          <a:bodyPr lIns="0" rIns="0" tIns="0" bIns="0">
            <a:normAutofit/>
          </a:bodyPr>
          <a:p>
            <a:endParaRPr b="0" lang="en-IN" sz="3200" spc="-1" strike="noStrike">
              <a:latin typeface="Arial"/>
            </a:endParaRPr>
          </a:p>
        </p:txBody>
      </p:sp>
      <p:sp>
        <p:nvSpPr>
          <p:cNvPr id="101" name="PlaceHolder 3"/>
          <p:cNvSpPr>
            <a:spLocks noGrp="1"/>
          </p:cNvSpPr>
          <p:nvPr>
            <p:ph type="body"/>
          </p:nvPr>
        </p:nvSpPr>
        <p:spPr>
          <a:xfrm>
            <a:off x="504000" y="3044520"/>
            <a:ext cx="9072000" cy="1568520"/>
          </a:xfrm>
          <a:prstGeom prst="rect">
            <a:avLst/>
          </a:prstGeom>
        </p:spPr>
        <p:txBody>
          <a:bodyPr lIns="0" rIns="0" tIns="0" bIns="0">
            <a:normAutofit/>
          </a:bodyPr>
          <a:p>
            <a:endParaRPr b="0" lang="en-IN"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IN" sz="4400" spc="-1" strike="noStrike">
              <a:latin typeface="Arial"/>
            </a:endParaRPr>
          </a:p>
        </p:txBody>
      </p:sp>
      <p:sp>
        <p:nvSpPr>
          <p:cNvPr id="103" name="PlaceHolder 2"/>
          <p:cNvSpPr>
            <a:spLocks noGrp="1"/>
          </p:cNvSpPr>
          <p:nvPr>
            <p:ph type="body"/>
          </p:nvPr>
        </p:nvSpPr>
        <p:spPr>
          <a:xfrm>
            <a:off x="504000" y="1326600"/>
            <a:ext cx="4426920" cy="1568520"/>
          </a:xfrm>
          <a:prstGeom prst="rect">
            <a:avLst/>
          </a:prstGeom>
        </p:spPr>
        <p:txBody>
          <a:bodyPr lIns="0" rIns="0" tIns="0" bIns="0">
            <a:normAutofit/>
          </a:bodyPr>
          <a:p>
            <a:endParaRPr b="0" lang="en-IN" sz="3200" spc="-1" strike="noStrike">
              <a:latin typeface="Arial"/>
            </a:endParaRPr>
          </a:p>
        </p:txBody>
      </p:sp>
      <p:sp>
        <p:nvSpPr>
          <p:cNvPr id="104" name="PlaceHolder 3"/>
          <p:cNvSpPr>
            <a:spLocks noGrp="1"/>
          </p:cNvSpPr>
          <p:nvPr>
            <p:ph type="body"/>
          </p:nvPr>
        </p:nvSpPr>
        <p:spPr>
          <a:xfrm>
            <a:off x="5152680" y="1326600"/>
            <a:ext cx="4426920" cy="1568520"/>
          </a:xfrm>
          <a:prstGeom prst="rect">
            <a:avLst/>
          </a:prstGeom>
        </p:spPr>
        <p:txBody>
          <a:bodyPr lIns="0" rIns="0" tIns="0" bIns="0">
            <a:normAutofit/>
          </a:bodyPr>
          <a:p>
            <a:endParaRPr b="0" lang="en-IN" sz="3200" spc="-1" strike="noStrike">
              <a:latin typeface="Arial"/>
            </a:endParaRPr>
          </a:p>
        </p:txBody>
      </p:sp>
      <p:sp>
        <p:nvSpPr>
          <p:cNvPr id="105" name="PlaceHolder 4"/>
          <p:cNvSpPr>
            <a:spLocks noGrp="1"/>
          </p:cNvSpPr>
          <p:nvPr>
            <p:ph type="body"/>
          </p:nvPr>
        </p:nvSpPr>
        <p:spPr>
          <a:xfrm>
            <a:off x="504000" y="3044520"/>
            <a:ext cx="4426920" cy="1568520"/>
          </a:xfrm>
          <a:prstGeom prst="rect">
            <a:avLst/>
          </a:prstGeom>
        </p:spPr>
        <p:txBody>
          <a:bodyPr lIns="0" rIns="0" tIns="0" bIns="0">
            <a:normAutofit/>
          </a:bodyPr>
          <a:p>
            <a:endParaRPr b="0" lang="en-IN" sz="3200" spc="-1" strike="noStrike">
              <a:latin typeface="Arial"/>
            </a:endParaRPr>
          </a:p>
        </p:txBody>
      </p:sp>
      <p:sp>
        <p:nvSpPr>
          <p:cNvPr id="106" name="PlaceHolder 5"/>
          <p:cNvSpPr>
            <a:spLocks noGrp="1"/>
          </p:cNvSpPr>
          <p:nvPr>
            <p:ph type="body"/>
          </p:nvPr>
        </p:nvSpPr>
        <p:spPr>
          <a:xfrm>
            <a:off x="5152680" y="3044520"/>
            <a:ext cx="4426920" cy="1568520"/>
          </a:xfrm>
          <a:prstGeom prst="rect">
            <a:avLst/>
          </a:prstGeom>
        </p:spPr>
        <p:txBody>
          <a:bodyPr lIns="0" rIns="0" tIns="0" bIns="0">
            <a:normAutofit/>
          </a:bodyPr>
          <a:p>
            <a:endParaRPr b="0" lang="en-IN"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IN" sz="4400" spc="-1" strike="noStrike">
              <a:latin typeface="Arial"/>
            </a:endParaRPr>
          </a:p>
        </p:txBody>
      </p:sp>
      <p:sp>
        <p:nvSpPr>
          <p:cNvPr id="108" name="PlaceHolder 2"/>
          <p:cNvSpPr>
            <a:spLocks noGrp="1"/>
          </p:cNvSpPr>
          <p:nvPr>
            <p:ph type="body"/>
          </p:nvPr>
        </p:nvSpPr>
        <p:spPr>
          <a:xfrm>
            <a:off x="504000" y="1326600"/>
            <a:ext cx="2921040" cy="1568520"/>
          </a:xfrm>
          <a:prstGeom prst="rect">
            <a:avLst/>
          </a:prstGeom>
        </p:spPr>
        <p:txBody>
          <a:bodyPr lIns="0" rIns="0" tIns="0" bIns="0">
            <a:normAutofit/>
          </a:bodyPr>
          <a:p>
            <a:endParaRPr b="0" lang="en-IN" sz="3200" spc="-1" strike="noStrike">
              <a:latin typeface="Arial"/>
            </a:endParaRPr>
          </a:p>
        </p:txBody>
      </p:sp>
      <p:sp>
        <p:nvSpPr>
          <p:cNvPr id="109" name="PlaceHolder 3"/>
          <p:cNvSpPr>
            <a:spLocks noGrp="1"/>
          </p:cNvSpPr>
          <p:nvPr>
            <p:ph type="body"/>
          </p:nvPr>
        </p:nvSpPr>
        <p:spPr>
          <a:xfrm>
            <a:off x="3571560" y="1326600"/>
            <a:ext cx="2921040" cy="1568520"/>
          </a:xfrm>
          <a:prstGeom prst="rect">
            <a:avLst/>
          </a:prstGeom>
        </p:spPr>
        <p:txBody>
          <a:bodyPr lIns="0" rIns="0" tIns="0" bIns="0">
            <a:normAutofit/>
          </a:bodyPr>
          <a:p>
            <a:endParaRPr b="0" lang="en-IN" sz="3200" spc="-1" strike="noStrike">
              <a:latin typeface="Arial"/>
            </a:endParaRPr>
          </a:p>
        </p:txBody>
      </p:sp>
      <p:sp>
        <p:nvSpPr>
          <p:cNvPr id="110" name="PlaceHolder 4"/>
          <p:cNvSpPr>
            <a:spLocks noGrp="1"/>
          </p:cNvSpPr>
          <p:nvPr>
            <p:ph type="body"/>
          </p:nvPr>
        </p:nvSpPr>
        <p:spPr>
          <a:xfrm>
            <a:off x="6639120" y="1326600"/>
            <a:ext cx="2921040" cy="1568520"/>
          </a:xfrm>
          <a:prstGeom prst="rect">
            <a:avLst/>
          </a:prstGeom>
        </p:spPr>
        <p:txBody>
          <a:bodyPr lIns="0" rIns="0" tIns="0" bIns="0">
            <a:normAutofit/>
          </a:bodyPr>
          <a:p>
            <a:endParaRPr b="0" lang="en-IN" sz="3200" spc="-1" strike="noStrike">
              <a:latin typeface="Arial"/>
            </a:endParaRPr>
          </a:p>
        </p:txBody>
      </p:sp>
      <p:sp>
        <p:nvSpPr>
          <p:cNvPr id="111" name="PlaceHolder 5"/>
          <p:cNvSpPr>
            <a:spLocks noGrp="1"/>
          </p:cNvSpPr>
          <p:nvPr>
            <p:ph type="body"/>
          </p:nvPr>
        </p:nvSpPr>
        <p:spPr>
          <a:xfrm>
            <a:off x="504000" y="3044520"/>
            <a:ext cx="2921040" cy="1568520"/>
          </a:xfrm>
          <a:prstGeom prst="rect">
            <a:avLst/>
          </a:prstGeom>
        </p:spPr>
        <p:txBody>
          <a:bodyPr lIns="0" rIns="0" tIns="0" bIns="0">
            <a:normAutofit/>
          </a:bodyPr>
          <a:p>
            <a:endParaRPr b="0" lang="en-IN" sz="3200" spc="-1" strike="noStrike">
              <a:latin typeface="Arial"/>
            </a:endParaRPr>
          </a:p>
        </p:txBody>
      </p:sp>
      <p:sp>
        <p:nvSpPr>
          <p:cNvPr id="112" name="PlaceHolder 6"/>
          <p:cNvSpPr>
            <a:spLocks noGrp="1"/>
          </p:cNvSpPr>
          <p:nvPr>
            <p:ph type="body"/>
          </p:nvPr>
        </p:nvSpPr>
        <p:spPr>
          <a:xfrm>
            <a:off x="3571560" y="3044520"/>
            <a:ext cx="2921040" cy="1568520"/>
          </a:xfrm>
          <a:prstGeom prst="rect">
            <a:avLst/>
          </a:prstGeom>
        </p:spPr>
        <p:txBody>
          <a:bodyPr lIns="0" rIns="0" tIns="0" bIns="0">
            <a:normAutofit/>
          </a:bodyPr>
          <a:p>
            <a:endParaRPr b="0" lang="en-IN" sz="3200" spc="-1" strike="noStrike">
              <a:latin typeface="Arial"/>
            </a:endParaRPr>
          </a:p>
        </p:txBody>
      </p:sp>
      <p:sp>
        <p:nvSpPr>
          <p:cNvPr id="113" name="PlaceHolder 7"/>
          <p:cNvSpPr>
            <a:spLocks noGrp="1"/>
          </p:cNvSpPr>
          <p:nvPr>
            <p:ph type="body"/>
          </p:nvPr>
        </p:nvSpPr>
        <p:spPr>
          <a:xfrm>
            <a:off x="6639120" y="3044520"/>
            <a:ext cx="2921040" cy="1568520"/>
          </a:xfrm>
          <a:prstGeom prst="rect">
            <a:avLst/>
          </a:prstGeom>
        </p:spPr>
        <p:txBody>
          <a:bodyPr lIns="0" rIns="0" tIns="0" bIns="0">
            <a:normAutofit/>
          </a:bodyPr>
          <a:p>
            <a:endParaRPr b="0" lang="en-IN" sz="3200" spc="-1" strike="noStrike">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16"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IN" sz="4400" spc="-1" strike="noStrike">
              <a:latin typeface="Arial"/>
            </a:endParaRPr>
          </a:p>
        </p:txBody>
      </p:sp>
      <p:sp>
        <p:nvSpPr>
          <p:cNvPr id="117" name="PlaceHolder 2"/>
          <p:cNvSpPr>
            <a:spLocks noGrp="1"/>
          </p:cNvSpPr>
          <p:nvPr>
            <p:ph type="subTitle"/>
          </p:nvPr>
        </p:nvSpPr>
        <p:spPr>
          <a:xfrm>
            <a:off x="504000" y="1326600"/>
            <a:ext cx="9072000" cy="328860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18"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IN" sz="4400" spc="-1" strike="noStrike">
              <a:latin typeface="Arial"/>
            </a:endParaRPr>
          </a:p>
        </p:txBody>
      </p:sp>
      <p:sp>
        <p:nvSpPr>
          <p:cNvPr id="119" name="PlaceHolder 2"/>
          <p:cNvSpPr>
            <a:spLocks noGrp="1"/>
          </p:cNvSpPr>
          <p:nvPr>
            <p:ph type="body"/>
          </p:nvPr>
        </p:nvSpPr>
        <p:spPr>
          <a:xfrm>
            <a:off x="504000" y="1326600"/>
            <a:ext cx="9072000" cy="3288600"/>
          </a:xfrm>
          <a:prstGeom prst="rect">
            <a:avLst/>
          </a:prstGeom>
        </p:spPr>
        <p:txBody>
          <a:bodyPr lIns="0" rIns="0" tIns="0" bIns="0">
            <a:normAutofit/>
          </a:bodyPr>
          <a:p>
            <a:endParaRPr b="0" lang="en-IN"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IN" sz="4400" spc="-1" strike="noStrike">
              <a:latin typeface="Arial"/>
            </a:endParaRPr>
          </a:p>
        </p:txBody>
      </p:sp>
      <p:sp>
        <p:nvSpPr>
          <p:cNvPr id="7" name="PlaceHolder 2"/>
          <p:cNvSpPr>
            <a:spLocks noGrp="1"/>
          </p:cNvSpPr>
          <p:nvPr>
            <p:ph type="body"/>
          </p:nvPr>
        </p:nvSpPr>
        <p:spPr>
          <a:xfrm>
            <a:off x="504000" y="1326600"/>
            <a:ext cx="4426920" cy="3288600"/>
          </a:xfrm>
          <a:prstGeom prst="rect">
            <a:avLst/>
          </a:prstGeom>
        </p:spPr>
        <p:txBody>
          <a:bodyPr lIns="0" rIns="0" tIns="0" bIns="0">
            <a:normAutofit/>
          </a:bodyPr>
          <a:p>
            <a:endParaRPr b="0" lang="en-IN" sz="3200" spc="-1" strike="noStrike">
              <a:latin typeface="Arial"/>
            </a:endParaRPr>
          </a:p>
        </p:txBody>
      </p:sp>
      <p:sp>
        <p:nvSpPr>
          <p:cNvPr id="8" name="PlaceHolder 3"/>
          <p:cNvSpPr>
            <a:spLocks noGrp="1"/>
          </p:cNvSpPr>
          <p:nvPr>
            <p:ph type="body"/>
          </p:nvPr>
        </p:nvSpPr>
        <p:spPr>
          <a:xfrm>
            <a:off x="5152680" y="1326600"/>
            <a:ext cx="4426920" cy="3288600"/>
          </a:xfrm>
          <a:prstGeom prst="rect">
            <a:avLst/>
          </a:prstGeom>
        </p:spPr>
        <p:txBody>
          <a:bodyPr lIns="0" rIns="0" tIns="0" bIns="0">
            <a:normAutofit/>
          </a:bodyPr>
          <a:p>
            <a:endParaRPr b="0" lang="en-IN" sz="3200" spc="-1" strike="noStrike">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20"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IN" sz="4400" spc="-1" strike="noStrike">
              <a:latin typeface="Arial"/>
            </a:endParaRPr>
          </a:p>
        </p:txBody>
      </p:sp>
      <p:sp>
        <p:nvSpPr>
          <p:cNvPr id="121" name="PlaceHolder 2"/>
          <p:cNvSpPr>
            <a:spLocks noGrp="1"/>
          </p:cNvSpPr>
          <p:nvPr>
            <p:ph type="body"/>
          </p:nvPr>
        </p:nvSpPr>
        <p:spPr>
          <a:xfrm>
            <a:off x="504000" y="1326600"/>
            <a:ext cx="4426920" cy="3288600"/>
          </a:xfrm>
          <a:prstGeom prst="rect">
            <a:avLst/>
          </a:prstGeom>
        </p:spPr>
        <p:txBody>
          <a:bodyPr lIns="0" rIns="0" tIns="0" bIns="0">
            <a:normAutofit/>
          </a:bodyPr>
          <a:p>
            <a:endParaRPr b="0" lang="en-IN" sz="3200" spc="-1" strike="noStrike">
              <a:latin typeface="Arial"/>
            </a:endParaRPr>
          </a:p>
        </p:txBody>
      </p:sp>
      <p:sp>
        <p:nvSpPr>
          <p:cNvPr id="122" name="PlaceHolder 3"/>
          <p:cNvSpPr>
            <a:spLocks noGrp="1"/>
          </p:cNvSpPr>
          <p:nvPr>
            <p:ph type="body"/>
          </p:nvPr>
        </p:nvSpPr>
        <p:spPr>
          <a:xfrm>
            <a:off x="5152680" y="1326600"/>
            <a:ext cx="4426920" cy="3288600"/>
          </a:xfrm>
          <a:prstGeom prst="rect">
            <a:avLst/>
          </a:prstGeom>
        </p:spPr>
        <p:txBody>
          <a:bodyPr lIns="0" rIns="0" tIns="0" bIns="0">
            <a:normAutofit/>
          </a:bodyPr>
          <a:p>
            <a:endParaRPr b="0" lang="en-IN" sz="3200" spc="-1" strike="noStrike">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3"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IN" sz="4400" spc="-1" strike="noStrike">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24" name="PlaceHolder 1"/>
          <p:cNvSpPr>
            <a:spLocks noGrp="1"/>
          </p:cNvSpPr>
          <p:nvPr>
            <p:ph type="subTitle"/>
          </p:nvPr>
        </p:nvSpPr>
        <p:spPr>
          <a:xfrm>
            <a:off x="504000" y="226080"/>
            <a:ext cx="9072000" cy="438840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5"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IN" sz="4400" spc="-1" strike="noStrike">
              <a:latin typeface="Arial"/>
            </a:endParaRPr>
          </a:p>
        </p:txBody>
      </p:sp>
      <p:sp>
        <p:nvSpPr>
          <p:cNvPr id="126" name="PlaceHolder 2"/>
          <p:cNvSpPr>
            <a:spLocks noGrp="1"/>
          </p:cNvSpPr>
          <p:nvPr>
            <p:ph type="body"/>
          </p:nvPr>
        </p:nvSpPr>
        <p:spPr>
          <a:xfrm>
            <a:off x="504000" y="1326600"/>
            <a:ext cx="4426920" cy="1568520"/>
          </a:xfrm>
          <a:prstGeom prst="rect">
            <a:avLst/>
          </a:prstGeom>
        </p:spPr>
        <p:txBody>
          <a:bodyPr lIns="0" rIns="0" tIns="0" bIns="0">
            <a:normAutofit/>
          </a:bodyPr>
          <a:p>
            <a:endParaRPr b="0" lang="en-IN" sz="3200" spc="-1" strike="noStrike">
              <a:latin typeface="Arial"/>
            </a:endParaRPr>
          </a:p>
        </p:txBody>
      </p:sp>
      <p:sp>
        <p:nvSpPr>
          <p:cNvPr id="127" name="PlaceHolder 3"/>
          <p:cNvSpPr>
            <a:spLocks noGrp="1"/>
          </p:cNvSpPr>
          <p:nvPr>
            <p:ph type="body"/>
          </p:nvPr>
        </p:nvSpPr>
        <p:spPr>
          <a:xfrm>
            <a:off x="5152680" y="1326600"/>
            <a:ext cx="4426920" cy="3288600"/>
          </a:xfrm>
          <a:prstGeom prst="rect">
            <a:avLst/>
          </a:prstGeom>
        </p:spPr>
        <p:txBody>
          <a:bodyPr lIns="0" rIns="0" tIns="0" bIns="0">
            <a:normAutofit/>
          </a:bodyPr>
          <a:p>
            <a:endParaRPr b="0" lang="en-IN" sz="3200" spc="-1" strike="noStrike">
              <a:latin typeface="Arial"/>
            </a:endParaRPr>
          </a:p>
        </p:txBody>
      </p:sp>
      <p:sp>
        <p:nvSpPr>
          <p:cNvPr id="128" name="PlaceHolder 4"/>
          <p:cNvSpPr>
            <a:spLocks noGrp="1"/>
          </p:cNvSpPr>
          <p:nvPr>
            <p:ph type="body"/>
          </p:nvPr>
        </p:nvSpPr>
        <p:spPr>
          <a:xfrm>
            <a:off x="504000" y="3044520"/>
            <a:ext cx="4426920" cy="1568520"/>
          </a:xfrm>
          <a:prstGeom prst="rect">
            <a:avLst/>
          </a:prstGeom>
        </p:spPr>
        <p:txBody>
          <a:bodyPr lIns="0" rIns="0" tIns="0" bIns="0">
            <a:normAutofit/>
          </a:bodyPr>
          <a:p>
            <a:endParaRPr b="0" lang="en-IN" sz="3200" spc="-1" strike="noStrike">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29"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IN" sz="4400" spc="-1" strike="noStrike">
              <a:latin typeface="Arial"/>
            </a:endParaRPr>
          </a:p>
        </p:txBody>
      </p:sp>
      <p:sp>
        <p:nvSpPr>
          <p:cNvPr id="130" name="PlaceHolder 2"/>
          <p:cNvSpPr>
            <a:spLocks noGrp="1"/>
          </p:cNvSpPr>
          <p:nvPr>
            <p:ph type="body"/>
          </p:nvPr>
        </p:nvSpPr>
        <p:spPr>
          <a:xfrm>
            <a:off x="504000" y="1326600"/>
            <a:ext cx="4426920" cy="3288600"/>
          </a:xfrm>
          <a:prstGeom prst="rect">
            <a:avLst/>
          </a:prstGeom>
        </p:spPr>
        <p:txBody>
          <a:bodyPr lIns="0" rIns="0" tIns="0" bIns="0">
            <a:normAutofit/>
          </a:bodyPr>
          <a:p>
            <a:endParaRPr b="0" lang="en-IN" sz="3200" spc="-1" strike="noStrike">
              <a:latin typeface="Arial"/>
            </a:endParaRPr>
          </a:p>
        </p:txBody>
      </p:sp>
      <p:sp>
        <p:nvSpPr>
          <p:cNvPr id="131" name="PlaceHolder 3"/>
          <p:cNvSpPr>
            <a:spLocks noGrp="1"/>
          </p:cNvSpPr>
          <p:nvPr>
            <p:ph type="body"/>
          </p:nvPr>
        </p:nvSpPr>
        <p:spPr>
          <a:xfrm>
            <a:off x="5152680" y="1326600"/>
            <a:ext cx="4426920" cy="1568520"/>
          </a:xfrm>
          <a:prstGeom prst="rect">
            <a:avLst/>
          </a:prstGeom>
        </p:spPr>
        <p:txBody>
          <a:bodyPr lIns="0" rIns="0" tIns="0" bIns="0">
            <a:normAutofit/>
          </a:bodyPr>
          <a:p>
            <a:endParaRPr b="0" lang="en-IN" sz="3200" spc="-1" strike="noStrike">
              <a:latin typeface="Arial"/>
            </a:endParaRPr>
          </a:p>
        </p:txBody>
      </p:sp>
      <p:sp>
        <p:nvSpPr>
          <p:cNvPr id="132" name="PlaceHolder 4"/>
          <p:cNvSpPr>
            <a:spLocks noGrp="1"/>
          </p:cNvSpPr>
          <p:nvPr>
            <p:ph type="body"/>
          </p:nvPr>
        </p:nvSpPr>
        <p:spPr>
          <a:xfrm>
            <a:off x="5152680" y="3044520"/>
            <a:ext cx="4426920" cy="1568520"/>
          </a:xfrm>
          <a:prstGeom prst="rect">
            <a:avLst/>
          </a:prstGeom>
        </p:spPr>
        <p:txBody>
          <a:bodyPr lIns="0" rIns="0" tIns="0" bIns="0">
            <a:normAutofit/>
          </a:bodyPr>
          <a:p>
            <a:endParaRPr b="0" lang="en-IN" sz="3200" spc="-1" strike="noStrike">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33"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IN" sz="4400" spc="-1" strike="noStrike">
              <a:latin typeface="Arial"/>
            </a:endParaRPr>
          </a:p>
        </p:txBody>
      </p:sp>
      <p:sp>
        <p:nvSpPr>
          <p:cNvPr id="134" name="PlaceHolder 2"/>
          <p:cNvSpPr>
            <a:spLocks noGrp="1"/>
          </p:cNvSpPr>
          <p:nvPr>
            <p:ph type="body"/>
          </p:nvPr>
        </p:nvSpPr>
        <p:spPr>
          <a:xfrm>
            <a:off x="504000" y="1326600"/>
            <a:ext cx="4426920" cy="1568520"/>
          </a:xfrm>
          <a:prstGeom prst="rect">
            <a:avLst/>
          </a:prstGeom>
        </p:spPr>
        <p:txBody>
          <a:bodyPr lIns="0" rIns="0" tIns="0" bIns="0">
            <a:normAutofit/>
          </a:bodyPr>
          <a:p>
            <a:endParaRPr b="0" lang="en-IN" sz="3200" spc="-1" strike="noStrike">
              <a:latin typeface="Arial"/>
            </a:endParaRPr>
          </a:p>
        </p:txBody>
      </p:sp>
      <p:sp>
        <p:nvSpPr>
          <p:cNvPr id="135" name="PlaceHolder 3"/>
          <p:cNvSpPr>
            <a:spLocks noGrp="1"/>
          </p:cNvSpPr>
          <p:nvPr>
            <p:ph type="body"/>
          </p:nvPr>
        </p:nvSpPr>
        <p:spPr>
          <a:xfrm>
            <a:off x="5152680" y="1326600"/>
            <a:ext cx="4426920" cy="1568520"/>
          </a:xfrm>
          <a:prstGeom prst="rect">
            <a:avLst/>
          </a:prstGeom>
        </p:spPr>
        <p:txBody>
          <a:bodyPr lIns="0" rIns="0" tIns="0" bIns="0">
            <a:normAutofit/>
          </a:bodyPr>
          <a:p>
            <a:endParaRPr b="0" lang="en-IN" sz="3200" spc="-1" strike="noStrike">
              <a:latin typeface="Arial"/>
            </a:endParaRPr>
          </a:p>
        </p:txBody>
      </p:sp>
      <p:sp>
        <p:nvSpPr>
          <p:cNvPr id="136" name="PlaceHolder 4"/>
          <p:cNvSpPr>
            <a:spLocks noGrp="1"/>
          </p:cNvSpPr>
          <p:nvPr>
            <p:ph type="body"/>
          </p:nvPr>
        </p:nvSpPr>
        <p:spPr>
          <a:xfrm>
            <a:off x="504000" y="3044520"/>
            <a:ext cx="9072000" cy="1568520"/>
          </a:xfrm>
          <a:prstGeom prst="rect">
            <a:avLst/>
          </a:prstGeom>
        </p:spPr>
        <p:txBody>
          <a:bodyPr lIns="0" rIns="0" tIns="0" bIns="0">
            <a:normAutofit/>
          </a:bodyPr>
          <a:p>
            <a:endParaRPr b="0" lang="en-IN" sz="3200" spc="-1" strike="noStrike">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37"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IN" sz="4400" spc="-1" strike="noStrike">
              <a:latin typeface="Arial"/>
            </a:endParaRPr>
          </a:p>
        </p:txBody>
      </p:sp>
      <p:sp>
        <p:nvSpPr>
          <p:cNvPr id="138" name="PlaceHolder 2"/>
          <p:cNvSpPr>
            <a:spLocks noGrp="1"/>
          </p:cNvSpPr>
          <p:nvPr>
            <p:ph type="body"/>
          </p:nvPr>
        </p:nvSpPr>
        <p:spPr>
          <a:xfrm>
            <a:off x="504000" y="1326600"/>
            <a:ext cx="9072000" cy="1568520"/>
          </a:xfrm>
          <a:prstGeom prst="rect">
            <a:avLst/>
          </a:prstGeom>
        </p:spPr>
        <p:txBody>
          <a:bodyPr lIns="0" rIns="0" tIns="0" bIns="0">
            <a:normAutofit/>
          </a:bodyPr>
          <a:p>
            <a:endParaRPr b="0" lang="en-IN" sz="3200" spc="-1" strike="noStrike">
              <a:latin typeface="Arial"/>
            </a:endParaRPr>
          </a:p>
        </p:txBody>
      </p:sp>
      <p:sp>
        <p:nvSpPr>
          <p:cNvPr id="139" name="PlaceHolder 3"/>
          <p:cNvSpPr>
            <a:spLocks noGrp="1"/>
          </p:cNvSpPr>
          <p:nvPr>
            <p:ph type="body"/>
          </p:nvPr>
        </p:nvSpPr>
        <p:spPr>
          <a:xfrm>
            <a:off x="504000" y="3044520"/>
            <a:ext cx="9072000" cy="1568520"/>
          </a:xfrm>
          <a:prstGeom prst="rect">
            <a:avLst/>
          </a:prstGeom>
        </p:spPr>
        <p:txBody>
          <a:bodyPr lIns="0" rIns="0" tIns="0" bIns="0">
            <a:normAutofit/>
          </a:bodyPr>
          <a:p>
            <a:endParaRPr b="0" lang="en-IN" sz="3200" spc="-1" strike="noStrike">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40"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IN" sz="4400" spc="-1" strike="noStrike">
              <a:latin typeface="Arial"/>
            </a:endParaRPr>
          </a:p>
        </p:txBody>
      </p:sp>
      <p:sp>
        <p:nvSpPr>
          <p:cNvPr id="141" name="PlaceHolder 2"/>
          <p:cNvSpPr>
            <a:spLocks noGrp="1"/>
          </p:cNvSpPr>
          <p:nvPr>
            <p:ph type="body"/>
          </p:nvPr>
        </p:nvSpPr>
        <p:spPr>
          <a:xfrm>
            <a:off x="504000" y="1326600"/>
            <a:ext cx="4426920" cy="1568520"/>
          </a:xfrm>
          <a:prstGeom prst="rect">
            <a:avLst/>
          </a:prstGeom>
        </p:spPr>
        <p:txBody>
          <a:bodyPr lIns="0" rIns="0" tIns="0" bIns="0">
            <a:normAutofit/>
          </a:bodyPr>
          <a:p>
            <a:endParaRPr b="0" lang="en-IN" sz="3200" spc="-1" strike="noStrike">
              <a:latin typeface="Arial"/>
            </a:endParaRPr>
          </a:p>
        </p:txBody>
      </p:sp>
      <p:sp>
        <p:nvSpPr>
          <p:cNvPr id="142" name="PlaceHolder 3"/>
          <p:cNvSpPr>
            <a:spLocks noGrp="1"/>
          </p:cNvSpPr>
          <p:nvPr>
            <p:ph type="body"/>
          </p:nvPr>
        </p:nvSpPr>
        <p:spPr>
          <a:xfrm>
            <a:off x="5152680" y="1326600"/>
            <a:ext cx="4426920" cy="1568520"/>
          </a:xfrm>
          <a:prstGeom prst="rect">
            <a:avLst/>
          </a:prstGeom>
        </p:spPr>
        <p:txBody>
          <a:bodyPr lIns="0" rIns="0" tIns="0" bIns="0">
            <a:normAutofit/>
          </a:bodyPr>
          <a:p>
            <a:endParaRPr b="0" lang="en-IN" sz="3200" spc="-1" strike="noStrike">
              <a:latin typeface="Arial"/>
            </a:endParaRPr>
          </a:p>
        </p:txBody>
      </p:sp>
      <p:sp>
        <p:nvSpPr>
          <p:cNvPr id="143" name="PlaceHolder 4"/>
          <p:cNvSpPr>
            <a:spLocks noGrp="1"/>
          </p:cNvSpPr>
          <p:nvPr>
            <p:ph type="body"/>
          </p:nvPr>
        </p:nvSpPr>
        <p:spPr>
          <a:xfrm>
            <a:off x="504000" y="3044520"/>
            <a:ext cx="4426920" cy="1568520"/>
          </a:xfrm>
          <a:prstGeom prst="rect">
            <a:avLst/>
          </a:prstGeom>
        </p:spPr>
        <p:txBody>
          <a:bodyPr lIns="0" rIns="0" tIns="0" bIns="0">
            <a:normAutofit/>
          </a:bodyPr>
          <a:p>
            <a:endParaRPr b="0" lang="en-IN" sz="3200" spc="-1" strike="noStrike">
              <a:latin typeface="Arial"/>
            </a:endParaRPr>
          </a:p>
        </p:txBody>
      </p:sp>
      <p:sp>
        <p:nvSpPr>
          <p:cNvPr id="144" name="PlaceHolder 5"/>
          <p:cNvSpPr>
            <a:spLocks noGrp="1"/>
          </p:cNvSpPr>
          <p:nvPr>
            <p:ph type="body"/>
          </p:nvPr>
        </p:nvSpPr>
        <p:spPr>
          <a:xfrm>
            <a:off x="5152680" y="3044520"/>
            <a:ext cx="4426920" cy="1568520"/>
          </a:xfrm>
          <a:prstGeom prst="rect">
            <a:avLst/>
          </a:prstGeom>
        </p:spPr>
        <p:txBody>
          <a:bodyPr lIns="0" rIns="0" tIns="0" bIns="0">
            <a:normAutofit/>
          </a:bodyPr>
          <a:p>
            <a:endParaRPr b="0" lang="en-IN" sz="3200" spc="-1" strike="noStrike">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45"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IN" sz="4400" spc="-1" strike="noStrike">
              <a:latin typeface="Arial"/>
            </a:endParaRPr>
          </a:p>
        </p:txBody>
      </p:sp>
      <p:sp>
        <p:nvSpPr>
          <p:cNvPr id="146" name="PlaceHolder 2"/>
          <p:cNvSpPr>
            <a:spLocks noGrp="1"/>
          </p:cNvSpPr>
          <p:nvPr>
            <p:ph type="body"/>
          </p:nvPr>
        </p:nvSpPr>
        <p:spPr>
          <a:xfrm>
            <a:off x="504000" y="1326600"/>
            <a:ext cx="2921040" cy="1568520"/>
          </a:xfrm>
          <a:prstGeom prst="rect">
            <a:avLst/>
          </a:prstGeom>
        </p:spPr>
        <p:txBody>
          <a:bodyPr lIns="0" rIns="0" tIns="0" bIns="0">
            <a:normAutofit/>
          </a:bodyPr>
          <a:p>
            <a:endParaRPr b="0" lang="en-IN" sz="3200" spc="-1" strike="noStrike">
              <a:latin typeface="Arial"/>
            </a:endParaRPr>
          </a:p>
        </p:txBody>
      </p:sp>
      <p:sp>
        <p:nvSpPr>
          <p:cNvPr id="147" name="PlaceHolder 3"/>
          <p:cNvSpPr>
            <a:spLocks noGrp="1"/>
          </p:cNvSpPr>
          <p:nvPr>
            <p:ph type="body"/>
          </p:nvPr>
        </p:nvSpPr>
        <p:spPr>
          <a:xfrm>
            <a:off x="3571560" y="1326600"/>
            <a:ext cx="2921040" cy="1568520"/>
          </a:xfrm>
          <a:prstGeom prst="rect">
            <a:avLst/>
          </a:prstGeom>
        </p:spPr>
        <p:txBody>
          <a:bodyPr lIns="0" rIns="0" tIns="0" bIns="0">
            <a:normAutofit/>
          </a:bodyPr>
          <a:p>
            <a:endParaRPr b="0" lang="en-IN" sz="3200" spc="-1" strike="noStrike">
              <a:latin typeface="Arial"/>
            </a:endParaRPr>
          </a:p>
        </p:txBody>
      </p:sp>
      <p:sp>
        <p:nvSpPr>
          <p:cNvPr id="148" name="PlaceHolder 4"/>
          <p:cNvSpPr>
            <a:spLocks noGrp="1"/>
          </p:cNvSpPr>
          <p:nvPr>
            <p:ph type="body"/>
          </p:nvPr>
        </p:nvSpPr>
        <p:spPr>
          <a:xfrm>
            <a:off x="6639120" y="1326600"/>
            <a:ext cx="2921040" cy="1568520"/>
          </a:xfrm>
          <a:prstGeom prst="rect">
            <a:avLst/>
          </a:prstGeom>
        </p:spPr>
        <p:txBody>
          <a:bodyPr lIns="0" rIns="0" tIns="0" bIns="0">
            <a:normAutofit/>
          </a:bodyPr>
          <a:p>
            <a:endParaRPr b="0" lang="en-IN" sz="3200" spc="-1" strike="noStrike">
              <a:latin typeface="Arial"/>
            </a:endParaRPr>
          </a:p>
        </p:txBody>
      </p:sp>
      <p:sp>
        <p:nvSpPr>
          <p:cNvPr id="149" name="PlaceHolder 5"/>
          <p:cNvSpPr>
            <a:spLocks noGrp="1"/>
          </p:cNvSpPr>
          <p:nvPr>
            <p:ph type="body"/>
          </p:nvPr>
        </p:nvSpPr>
        <p:spPr>
          <a:xfrm>
            <a:off x="504000" y="3044520"/>
            <a:ext cx="2921040" cy="1568520"/>
          </a:xfrm>
          <a:prstGeom prst="rect">
            <a:avLst/>
          </a:prstGeom>
        </p:spPr>
        <p:txBody>
          <a:bodyPr lIns="0" rIns="0" tIns="0" bIns="0">
            <a:normAutofit/>
          </a:bodyPr>
          <a:p>
            <a:endParaRPr b="0" lang="en-IN" sz="3200" spc="-1" strike="noStrike">
              <a:latin typeface="Arial"/>
            </a:endParaRPr>
          </a:p>
        </p:txBody>
      </p:sp>
      <p:sp>
        <p:nvSpPr>
          <p:cNvPr id="150" name="PlaceHolder 6"/>
          <p:cNvSpPr>
            <a:spLocks noGrp="1"/>
          </p:cNvSpPr>
          <p:nvPr>
            <p:ph type="body"/>
          </p:nvPr>
        </p:nvSpPr>
        <p:spPr>
          <a:xfrm>
            <a:off x="3571560" y="3044520"/>
            <a:ext cx="2921040" cy="1568520"/>
          </a:xfrm>
          <a:prstGeom prst="rect">
            <a:avLst/>
          </a:prstGeom>
        </p:spPr>
        <p:txBody>
          <a:bodyPr lIns="0" rIns="0" tIns="0" bIns="0">
            <a:normAutofit/>
          </a:bodyPr>
          <a:p>
            <a:endParaRPr b="0" lang="en-IN" sz="3200" spc="-1" strike="noStrike">
              <a:latin typeface="Arial"/>
            </a:endParaRPr>
          </a:p>
        </p:txBody>
      </p:sp>
      <p:sp>
        <p:nvSpPr>
          <p:cNvPr id="151" name="PlaceHolder 7"/>
          <p:cNvSpPr>
            <a:spLocks noGrp="1"/>
          </p:cNvSpPr>
          <p:nvPr>
            <p:ph type="body"/>
          </p:nvPr>
        </p:nvSpPr>
        <p:spPr>
          <a:xfrm>
            <a:off x="6639120" y="3044520"/>
            <a:ext cx="2921040" cy="1568520"/>
          </a:xfrm>
          <a:prstGeom prst="rect">
            <a:avLst/>
          </a:prstGeom>
        </p:spPr>
        <p:txBody>
          <a:bodyPr lIns="0" rIns="0" tIns="0" bIns="0">
            <a:normAutofit/>
          </a:bodyPr>
          <a:p>
            <a:endParaRPr b="0" lang="en-IN" sz="3200" spc="-1" strike="noStrike">
              <a:latin typeface="Arial"/>
            </a:endParaRP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IN" sz="4400" spc="-1" strike="noStrike">
              <a:latin typeface="Arial"/>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54"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IN" sz="4400" spc="-1" strike="noStrike">
              <a:latin typeface="Arial"/>
            </a:endParaRPr>
          </a:p>
        </p:txBody>
      </p:sp>
      <p:sp>
        <p:nvSpPr>
          <p:cNvPr id="155" name="PlaceHolder 2"/>
          <p:cNvSpPr>
            <a:spLocks noGrp="1"/>
          </p:cNvSpPr>
          <p:nvPr>
            <p:ph type="subTitle"/>
          </p:nvPr>
        </p:nvSpPr>
        <p:spPr>
          <a:xfrm>
            <a:off x="504000" y="1326600"/>
            <a:ext cx="9072000" cy="328860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56"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IN" sz="4400" spc="-1" strike="noStrike">
              <a:latin typeface="Arial"/>
            </a:endParaRPr>
          </a:p>
        </p:txBody>
      </p:sp>
      <p:sp>
        <p:nvSpPr>
          <p:cNvPr id="157" name="PlaceHolder 2"/>
          <p:cNvSpPr>
            <a:spLocks noGrp="1"/>
          </p:cNvSpPr>
          <p:nvPr>
            <p:ph type="body"/>
          </p:nvPr>
        </p:nvSpPr>
        <p:spPr>
          <a:xfrm>
            <a:off x="504000" y="1326600"/>
            <a:ext cx="9072000" cy="3288600"/>
          </a:xfrm>
          <a:prstGeom prst="rect">
            <a:avLst/>
          </a:prstGeom>
        </p:spPr>
        <p:txBody>
          <a:bodyPr lIns="0" rIns="0" tIns="0" bIns="0">
            <a:normAutofit/>
          </a:bodyPr>
          <a:p>
            <a:endParaRPr b="0" lang="en-IN" sz="3200" spc="-1" strike="noStrike">
              <a:latin typeface="Arial"/>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58"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IN" sz="4400" spc="-1" strike="noStrike">
              <a:latin typeface="Arial"/>
            </a:endParaRPr>
          </a:p>
        </p:txBody>
      </p:sp>
      <p:sp>
        <p:nvSpPr>
          <p:cNvPr id="159" name="PlaceHolder 2"/>
          <p:cNvSpPr>
            <a:spLocks noGrp="1"/>
          </p:cNvSpPr>
          <p:nvPr>
            <p:ph type="body"/>
          </p:nvPr>
        </p:nvSpPr>
        <p:spPr>
          <a:xfrm>
            <a:off x="504000" y="1326600"/>
            <a:ext cx="4426920" cy="3288600"/>
          </a:xfrm>
          <a:prstGeom prst="rect">
            <a:avLst/>
          </a:prstGeom>
        </p:spPr>
        <p:txBody>
          <a:bodyPr lIns="0" rIns="0" tIns="0" bIns="0">
            <a:normAutofit/>
          </a:bodyPr>
          <a:p>
            <a:endParaRPr b="0" lang="en-IN" sz="3200" spc="-1" strike="noStrike">
              <a:latin typeface="Arial"/>
            </a:endParaRPr>
          </a:p>
        </p:txBody>
      </p:sp>
      <p:sp>
        <p:nvSpPr>
          <p:cNvPr id="160" name="PlaceHolder 3"/>
          <p:cNvSpPr>
            <a:spLocks noGrp="1"/>
          </p:cNvSpPr>
          <p:nvPr>
            <p:ph type="body"/>
          </p:nvPr>
        </p:nvSpPr>
        <p:spPr>
          <a:xfrm>
            <a:off x="5152680" y="1326600"/>
            <a:ext cx="4426920" cy="3288600"/>
          </a:xfrm>
          <a:prstGeom prst="rect">
            <a:avLst/>
          </a:prstGeom>
        </p:spPr>
        <p:txBody>
          <a:bodyPr lIns="0" rIns="0" tIns="0" bIns="0">
            <a:normAutofit/>
          </a:bodyPr>
          <a:p>
            <a:endParaRPr b="0" lang="en-IN" sz="3200" spc="-1" strike="noStrike">
              <a:latin typeface="Arial"/>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61"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IN" sz="4400" spc="-1" strike="noStrike">
              <a:latin typeface="Arial"/>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62" name="PlaceHolder 1"/>
          <p:cNvSpPr>
            <a:spLocks noGrp="1"/>
          </p:cNvSpPr>
          <p:nvPr>
            <p:ph type="subTitle"/>
          </p:nvPr>
        </p:nvSpPr>
        <p:spPr>
          <a:xfrm>
            <a:off x="504000" y="226080"/>
            <a:ext cx="9072000" cy="438840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63"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IN" sz="4400" spc="-1" strike="noStrike">
              <a:latin typeface="Arial"/>
            </a:endParaRPr>
          </a:p>
        </p:txBody>
      </p:sp>
      <p:sp>
        <p:nvSpPr>
          <p:cNvPr id="164" name="PlaceHolder 2"/>
          <p:cNvSpPr>
            <a:spLocks noGrp="1"/>
          </p:cNvSpPr>
          <p:nvPr>
            <p:ph type="body"/>
          </p:nvPr>
        </p:nvSpPr>
        <p:spPr>
          <a:xfrm>
            <a:off x="504000" y="1326600"/>
            <a:ext cx="4426920" cy="1568520"/>
          </a:xfrm>
          <a:prstGeom prst="rect">
            <a:avLst/>
          </a:prstGeom>
        </p:spPr>
        <p:txBody>
          <a:bodyPr lIns="0" rIns="0" tIns="0" bIns="0">
            <a:normAutofit/>
          </a:bodyPr>
          <a:p>
            <a:endParaRPr b="0" lang="en-IN" sz="3200" spc="-1" strike="noStrike">
              <a:latin typeface="Arial"/>
            </a:endParaRPr>
          </a:p>
        </p:txBody>
      </p:sp>
      <p:sp>
        <p:nvSpPr>
          <p:cNvPr id="165" name="PlaceHolder 3"/>
          <p:cNvSpPr>
            <a:spLocks noGrp="1"/>
          </p:cNvSpPr>
          <p:nvPr>
            <p:ph type="body"/>
          </p:nvPr>
        </p:nvSpPr>
        <p:spPr>
          <a:xfrm>
            <a:off x="5152680" y="1326600"/>
            <a:ext cx="4426920" cy="3288600"/>
          </a:xfrm>
          <a:prstGeom prst="rect">
            <a:avLst/>
          </a:prstGeom>
        </p:spPr>
        <p:txBody>
          <a:bodyPr lIns="0" rIns="0" tIns="0" bIns="0">
            <a:normAutofit/>
          </a:bodyPr>
          <a:p>
            <a:endParaRPr b="0" lang="en-IN" sz="3200" spc="-1" strike="noStrike">
              <a:latin typeface="Arial"/>
            </a:endParaRPr>
          </a:p>
        </p:txBody>
      </p:sp>
      <p:sp>
        <p:nvSpPr>
          <p:cNvPr id="166" name="PlaceHolder 4"/>
          <p:cNvSpPr>
            <a:spLocks noGrp="1"/>
          </p:cNvSpPr>
          <p:nvPr>
            <p:ph type="body"/>
          </p:nvPr>
        </p:nvSpPr>
        <p:spPr>
          <a:xfrm>
            <a:off x="504000" y="3044520"/>
            <a:ext cx="4426920" cy="1568520"/>
          </a:xfrm>
          <a:prstGeom prst="rect">
            <a:avLst/>
          </a:prstGeom>
        </p:spPr>
        <p:txBody>
          <a:bodyPr lIns="0" rIns="0" tIns="0" bIns="0">
            <a:normAutofit/>
          </a:bodyPr>
          <a:p>
            <a:endParaRPr b="0" lang="en-IN" sz="3200" spc="-1" strike="noStrike">
              <a:latin typeface="Arial"/>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7"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IN" sz="4400" spc="-1" strike="noStrike">
              <a:latin typeface="Arial"/>
            </a:endParaRPr>
          </a:p>
        </p:txBody>
      </p:sp>
      <p:sp>
        <p:nvSpPr>
          <p:cNvPr id="168" name="PlaceHolder 2"/>
          <p:cNvSpPr>
            <a:spLocks noGrp="1"/>
          </p:cNvSpPr>
          <p:nvPr>
            <p:ph type="body"/>
          </p:nvPr>
        </p:nvSpPr>
        <p:spPr>
          <a:xfrm>
            <a:off x="504000" y="1326600"/>
            <a:ext cx="4426920" cy="3288600"/>
          </a:xfrm>
          <a:prstGeom prst="rect">
            <a:avLst/>
          </a:prstGeom>
        </p:spPr>
        <p:txBody>
          <a:bodyPr lIns="0" rIns="0" tIns="0" bIns="0">
            <a:normAutofit/>
          </a:bodyPr>
          <a:p>
            <a:endParaRPr b="0" lang="en-IN" sz="3200" spc="-1" strike="noStrike">
              <a:latin typeface="Arial"/>
            </a:endParaRPr>
          </a:p>
        </p:txBody>
      </p:sp>
      <p:sp>
        <p:nvSpPr>
          <p:cNvPr id="169" name="PlaceHolder 3"/>
          <p:cNvSpPr>
            <a:spLocks noGrp="1"/>
          </p:cNvSpPr>
          <p:nvPr>
            <p:ph type="body"/>
          </p:nvPr>
        </p:nvSpPr>
        <p:spPr>
          <a:xfrm>
            <a:off x="5152680" y="1326600"/>
            <a:ext cx="4426920" cy="1568520"/>
          </a:xfrm>
          <a:prstGeom prst="rect">
            <a:avLst/>
          </a:prstGeom>
        </p:spPr>
        <p:txBody>
          <a:bodyPr lIns="0" rIns="0" tIns="0" bIns="0">
            <a:normAutofit/>
          </a:bodyPr>
          <a:p>
            <a:endParaRPr b="0" lang="en-IN" sz="3200" spc="-1" strike="noStrike">
              <a:latin typeface="Arial"/>
            </a:endParaRPr>
          </a:p>
        </p:txBody>
      </p:sp>
      <p:sp>
        <p:nvSpPr>
          <p:cNvPr id="170" name="PlaceHolder 4"/>
          <p:cNvSpPr>
            <a:spLocks noGrp="1"/>
          </p:cNvSpPr>
          <p:nvPr>
            <p:ph type="body"/>
          </p:nvPr>
        </p:nvSpPr>
        <p:spPr>
          <a:xfrm>
            <a:off x="5152680" y="3044520"/>
            <a:ext cx="4426920" cy="1568520"/>
          </a:xfrm>
          <a:prstGeom prst="rect">
            <a:avLst/>
          </a:prstGeom>
        </p:spPr>
        <p:txBody>
          <a:bodyPr lIns="0" rIns="0" tIns="0" bIns="0">
            <a:normAutofit/>
          </a:bodyPr>
          <a:p>
            <a:endParaRPr b="0" lang="en-IN" sz="3200" spc="-1" strike="noStrike">
              <a:latin typeface="Arial"/>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71"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IN" sz="4400" spc="-1" strike="noStrike">
              <a:latin typeface="Arial"/>
            </a:endParaRPr>
          </a:p>
        </p:txBody>
      </p:sp>
      <p:sp>
        <p:nvSpPr>
          <p:cNvPr id="172" name="PlaceHolder 2"/>
          <p:cNvSpPr>
            <a:spLocks noGrp="1"/>
          </p:cNvSpPr>
          <p:nvPr>
            <p:ph type="body"/>
          </p:nvPr>
        </p:nvSpPr>
        <p:spPr>
          <a:xfrm>
            <a:off x="504000" y="1326600"/>
            <a:ext cx="4426920" cy="1568520"/>
          </a:xfrm>
          <a:prstGeom prst="rect">
            <a:avLst/>
          </a:prstGeom>
        </p:spPr>
        <p:txBody>
          <a:bodyPr lIns="0" rIns="0" tIns="0" bIns="0">
            <a:normAutofit/>
          </a:bodyPr>
          <a:p>
            <a:endParaRPr b="0" lang="en-IN" sz="3200" spc="-1" strike="noStrike">
              <a:latin typeface="Arial"/>
            </a:endParaRPr>
          </a:p>
        </p:txBody>
      </p:sp>
      <p:sp>
        <p:nvSpPr>
          <p:cNvPr id="173" name="PlaceHolder 3"/>
          <p:cNvSpPr>
            <a:spLocks noGrp="1"/>
          </p:cNvSpPr>
          <p:nvPr>
            <p:ph type="body"/>
          </p:nvPr>
        </p:nvSpPr>
        <p:spPr>
          <a:xfrm>
            <a:off x="5152680" y="1326600"/>
            <a:ext cx="4426920" cy="1568520"/>
          </a:xfrm>
          <a:prstGeom prst="rect">
            <a:avLst/>
          </a:prstGeom>
        </p:spPr>
        <p:txBody>
          <a:bodyPr lIns="0" rIns="0" tIns="0" bIns="0">
            <a:normAutofit/>
          </a:bodyPr>
          <a:p>
            <a:endParaRPr b="0" lang="en-IN" sz="3200" spc="-1" strike="noStrike">
              <a:latin typeface="Arial"/>
            </a:endParaRPr>
          </a:p>
        </p:txBody>
      </p:sp>
      <p:sp>
        <p:nvSpPr>
          <p:cNvPr id="174" name="PlaceHolder 4"/>
          <p:cNvSpPr>
            <a:spLocks noGrp="1"/>
          </p:cNvSpPr>
          <p:nvPr>
            <p:ph type="body"/>
          </p:nvPr>
        </p:nvSpPr>
        <p:spPr>
          <a:xfrm>
            <a:off x="504000" y="3044520"/>
            <a:ext cx="9072000" cy="1568520"/>
          </a:xfrm>
          <a:prstGeom prst="rect">
            <a:avLst/>
          </a:prstGeom>
        </p:spPr>
        <p:txBody>
          <a:bodyPr lIns="0" rIns="0" tIns="0" bIns="0">
            <a:normAutofit/>
          </a:bodyPr>
          <a:p>
            <a:endParaRPr b="0" lang="en-IN" sz="3200" spc="-1" strike="noStrike">
              <a:latin typeface="Arial"/>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75"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IN" sz="4400" spc="-1" strike="noStrike">
              <a:latin typeface="Arial"/>
            </a:endParaRPr>
          </a:p>
        </p:txBody>
      </p:sp>
      <p:sp>
        <p:nvSpPr>
          <p:cNvPr id="176" name="PlaceHolder 2"/>
          <p:cNvSpPr>
            <a:spLocks noGrp="1"/>
          </p:cNvSpPr>
          <p:nvPr>
            <p:ph type="body"/>
          </p:nvPr>
        </p:nvSpPr>
        <p:spPr>
          <a:xfrm>
            <a:off x="504000" y="1326600"/>
            <a:ext cx="9072000" cy="1568520"/>
          </a:xfrm>
          <a:prstGeom prst="rect">
            <a:avLst/>
          </a:prstGeom>
        </p:spPr>
        <p:txBody>
          <a:bodyPr lIns="0" rIns="0" tIns="0" bIns="0">
            <a:normAutofit/>
          </a:bodyPr>
          <a:p>
            <a:endParaRPr b="0" lang="en-IN" sz="3200" spc="-1" strike="noStrike">
              <a:latin typeface="Arial"/>
            </a:endParaRPr>
          </a:p>
        </p:txBody>
      </p:sp>
      <p:sp>
        <p:nvSpPr>
          <p:cNvPr id="177" name="PlaceHolder 3"/>
          <p:cNvSpPr>
            <a:spLocks noGrp="1"/>
          </p:cNvSpPr>
          <p:nvPr>
            <p:ph type="body"/>
          </p:nvPr>
        </p:nvSpPr>
        <p:spPr>
          <a:xfrm>
            <a:off x="504000" y="3044520"/>
            <a:ext cx="9072000" cy="1568520"/>
          </a:xfrm>
          <a:prstGeom prst="rect">
            <a:avLst/>
          </a:prstGeom>
        </p:spPr>
        <p:txBody>
          <a:bodyPr lIns="0" rIns="0" tIns="0" bIns="0">
            <a:normAutofit/>
          </a:bodyPr>
          <a:p>
            <a:endParaRPr b="0" lang="en-IN" sz="3200" spc="-1" strike="noStrike">
              <a:latin typeface="Arial"/>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78"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IN" sz="4400" spc="-1" strike="noStrike">
              <a:latin typeface="Arial"/>
            </a:endParaRPr>
          </a:p>
        </p:txBody>
      </p:sp>
      <p:sp>
        <p:nvSpPr>
          <p:cNvPr id="179" name="PlaceHolder 2"/>
          <p:cNvSpPr>
            <a:spLocks noGrp="1"/>
          </p:cNvSpPr>
          <p:nvPr>
            <p:ph type="body"/>
          </p:nvPr>
        </p:nvSpPr>
        <p:spPr>
          <a:xfrm>
            <a:off x="504000" y="1326600"/>
            <a:ext cx="4426920" cy="1568520"/>
          </a:xfrm>
          <a:prstGeom prst="rect">
            <a:avLst/>
          </a:prstGeom>
        </p:spPr>
        <p:txBody>
          <a:bodyPr lIns="0" rIns="0" tIns="0" bIns="0">
            <a:normAutofit/>
          </a:bodyPr>
          <a:p>
            <a:endParaRPr b="0" lang="en-IN" sz="3200" spc="-1" strike="noStrike">
              <a:latin typeface="Arial"/>
            </a:endParaRPr>
          </a:p>
        </p:txBody>
      </p:sp>
      <p:sp>
        <p:nvSpPr>
          <p:cNvPr id="180" name="PlaceHolder 3"/>
          <p:cNvSpPr>
            <a:spLocks noGrp="1"/>
          </p:cNvSpPr>
          <p:nvPr>
            <p:ph type="body"/>
          </p:nvPr>
        </p:nvSpPr>
        <p:spPr>
          <a:xfrm>
            <a:off x="5152680" y="1326600"/>
            <a:ext cx="4426920" cy="1568520"/>
          </a:xfrm>
          <a:prstGeom prst="rect">
            <a:avLst/>
          </a:prstGeom>
        </p:spPr>
        <p:txBody>
          <a:bodyPr lIns="0" rIns="0" tIns="0" bIns="0">
            <a:normAutofit/>
          </a:bodyPr>
          <a:p>
            <a:endParaRPr b="0" lang="en-IN" sz="3200" spc="-1" strike="noStrike">
              <a:latin typeface="Arial"/>
            </a:endParaRPr>
          </a:p>
        </p:txBody>
      </p:sp>
      <p:sp>
        <p:nvSpPr>
          <p:cNvPr id="181" name="PlaceHolder 4"/>
          <p:cNvSpPr>
            <a:spLocks noGrp="1"/>
          </p:cNvSpPr>
          <p:nvPr>
            <p:ph type="body"/>
          </p:nvPr>
        </p:nvSpPr>
        <p:spPr>
          <a:xfrm>
            <a:off x="504000" y="3044520"/>
            <a:ext cx="4426920" cy="1568520"/>
          </a:xfrm>
          <a:prstGeom prst="rect">
            <a:avLst/>
          </a:prstGeom>
        </p:spPr>
        <p:txBody>
          <a:bodyPr lIns="0" rIns="0" tIns="0" bIns="0">
            <a:normAutofit/>
          </a:bodyPr>
          <a:p>
            <a:endParaRPr b="0" lang="en-IN" sz="3200" spc="-1" strike="noStrike">
              <a:latin typeface="Arial"/>
            </a:endParaRPr>
          </a:p>
        </p:txBody>
      </p:sp>
      <p:sp>
        <p:nvSpPr>
          <p:cNvPr id="182" name="PlaceHolder 5"/>
          <p:cNvSpPr>
            <a:spLocks noGrp="1"/>
          </p:cNvSpPr>
          <p:nvPr>
            <p:ph type="body"/>
          </p:nvPr>
        </p:nvSpPr>
        <p:spPr>
          <a:xfrm>
            <a:off x="5152680" y="3044520"/>
            <a:ext cx="4426920" cy="1568520"/>
          </a:xfrm>
          <a:prstGeom prst="rect">
            <a:avLst/>
          </a:prstGeom>
        </p:spPr>
        <p:txBody>
          <a:bodyPr lIns="0" rIns="0" tIns="0" bIns="0">
            <a:normAutofit/>
          </a:bodyPr>
          <a:p>
            <a:endParaRPr b="0" lang="en-IN" sz="32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504000" y="226080"/>
            <a:ext cx="9072000" cy="438840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83"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IN" sz="4400" spc="-1" strike="noStrike">
              <a:latin typeface="Arial"/>
            </a:endParaRPr>
          </a:p>
        </p:txBody>
      </p:sp>
      <p:sp>
        <p:nvSpPr>
          <p:cNvPr id="184" name="PlaceHolder 2"/>
          <p:cNvSpPr>
            <a:spLocks noGrp="1"/>
          </p:cNvSpPr>
          <p:nvPr>
            <p:ph type="body"/>
          </p:nvPr>
        </p:nvSpPr>
        <p:spPr>
          <a:xfrm>
            <a:off x="504000" y="1326600"/>
            <a:ext cx="2921040" cy="1568520"/>
          </a:xfrm>
          <a:prstGeom prst="rect">
            <a:avLst/>
          </a:prstGeom>
        </p:spPr>
        <p:txBody>
          <a:bodyPr lIns="0" rIns="0" tIns="0" bIns="0">
            <a:normAutofit/>
          </a:bodyPr>
          <a:p>
            <a:endParaRPr b="0" lang="en-IN" sz="3200" spc="-1" strike="noStrike">
              <a:latin typeface="Arial"/>
            </a:endParaRPr>
          </a:p>
        </p:txBody>
      </p:sp>
      <p:sp>
        <p:nvSpPr>
          <p:cNvPr id="185" name="PlaceHolder 3"/>
          <p:cNvSpPr>
            <a:spLocks noGrp="1"/>
          </p:cNvSpPr>
          <p:nvPr>
            <p:ph type="body"/>
          </p:nvPr>
        </p:nvSpPr>
        <p:spPr>
          <a:xfrm>
            <a:off x="3571560" y="1326600"/>
            <a:ext cx="2921040" cy="1568520"/>
          </a:xfrm>
          <a:prstGeom prst="rect">
            <a:avLst/>
          </a:prstGeom>
        </p:spPr>
        <p:txBody>
          <a:bodyPr lIns="0" rIns="0" tIns="0" bIns="0">
            <a:normAutofit/>
          </a:bodyPr>
          <a:p>
            <a:endParaRPr b="0" lang="en-IN" sz="3200" spc="-1" strike="noStrike">
              <a:latin typeface="Arial"/>
            </a:endParaRPr>
          </a:p>
        </p:txBody>
      </p:sp>
      <p:sp>
        <p:nvSpPr>
          <p:cNvPr id="186" name="PlaceHolder 4"/>
          <p:cNvSpPr>
            <a:spLocks noGrp="1"/>
          </p:cNvSpPr>
          <p:nvPr>
            <p:ph type="body"/>
          </p:nvPr>
        </p:nvSpPr>
        <p:spPr>
          <a:xfrm>
            <a:off x="6639120" y="1326600"/>
            <a:ext cx="2921040" cy="1568520"/>
          </a:xfrm>
          <a:prstGeom prst="rect">
            <a:avLst/>
          </a:prstGeom>
        </p:spPr>
        <p:txBody>
          <a:bodyPr lIns="0" rIns="0" tIns="0" bIns="0">
            <a:normAutofit/>
          </a:bodyPr>
          <a:p>
            <a:endParaRPr b="0" lang="en-IN" sz="3200" spc="-1" strike="noStrike">
              <a:latin typeface="Arial"/>
            </a:endParaRPr>
          </a:p>
        </p:txBody>
      </p:sp>
      <p:sp>
        <p:nvSpPr>
          <p:cNvPr id="187" name="PlaceHolder 5"/>
          <p:cNvSpPr>
            <a:spLocks noGrp="1"/>
          </p:cNvSpPr>
          <p:nvPr>
            <p:ph type="body"/>
          </p:nvPr>
        </p:nvSpPr>
        <p:spPr>
          <a:xfrm>
            <a:off x="504000" y="3044520"/>
            <a:ext cx="2921040" cy="1568520"/>
          </a:xfrm>
          <a:prstGeom prst="rect">
            <a:avLst/>
          </a:prstGeom>
        </p:spPr>
        <p:txBody>
          <a:bodyPr lIns="0" rIns="0" tIns="0" bIns="0">
            <a:normAutofit/>
          </a:bodyPr>
          <a:p>
            <a:endParaRPr b="0" lang="en-IN" sz="3200" spc="-1" strike="noStrike">
              <a:latin typeface="Arial"/>
            </a:endParaRPr>
          </a:p>
        </p:txBody>
      </p:sp>
      <p:sp>
        <p:nvSpPr>
          <p:cNvPr id="188" name="PlaceHolder 6"/>
          <p:cNvSpPr>
            <a:spLocks noGrp="1"/>
          </p:cNvSpPr>
          <p:nvPr>
            <p:ph type="body"/>
          </p:nvPr>
        </p:nvSpPr>
        <p:spPr>
          <a:xfrm>
            <a:off x="3571560" y="3044520"/>
            <a:ext cx="2921040" cy="1568520"/>
          </a:xfrm>
          <a:prstGeom prst="rect">
            <a:avLst/>
          </a:prstGeom>
        </p:spPr>
        <p:txBody>
          <a:bodyPr lIns="0" rIns="0" tIns="0" bIns="0">
            <a:normAutofit/>
          </a:bodyPr>
          <a:p>
            <a:endParaRPr b="0" lang="en-IN" sz="3200" spc="-1" strike="noStrike">
              <a:latin typeface="Arial"/>
            </a:endParaRPr>
          </a:p>
        </p:txBody>
      </p:sp>
      <p:sp>
        <p:nvSpPr>
          <p:cNvPr id="189" name="PlaceHolder 7"/>
          <p:cNvSpPr>
            <a:spLocks noGrp="1"/>
          </p:cNvSpPr>
          <p:nvPr>
            <p:ph type="body"/>
          </p:nvPr>
        </p:nvSpPr>
        <p:spPr>
          <a:xfrm>
            <a:off x="6639120" y="3044520"/>
            <a:ext cx="2921040" cy="1568520"/>
          </a:xfrm>
          <a:prstGeom prst="rect">
            <a:avLst/>
          </a:prstGeom>
        </p:spPr>
        <p:txBody>
          <a:bodyPr lIns="0" rIns="0" tIns="0" bIns="0">
            <a:normAutofit/>
          </a:bodyPr>
          <a:p>
            <a:endParaRPr b="0" lang="en-IN" sz="3200" spc="-1" strike="noStrike">
              <a:latin typeface="Arial"/>
            </a:endParaRPr>
          </a:p>
        </p:txBody>
      </p:sp>
    </p:spTree>
  </p:cSld>
</p:sldLayout>
</file>

<file path=ppt/slideLayouts/slideLayout6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6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92"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IN" sz="4400" spc="-1" strike="noStrike">
              <a:latin typeface="Arial"/>
            </a:endParaRPr>
          </a:p>
        </p:txBody>
      </p:sp>
      <p:sp>
        <p:nvSpPr>
          <p:cNvPr id="193" name="PlaceHolder 2"/>
          <p:cNvSpPr>
            <a:spLocks noGrp="1"/>
          </p:cNvSpPr>
          <p:nvPr>
            <p:ph type="subTitle"/>
          </p:nvPr>
        </p:nvSpPr>
        <p:spPr>
          <a:xfrm>
            <a:off x="504000" y="1326600"/>
            <a:ext cx="9072000" cy="328860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6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94"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IN" sz="4400" spc="-1" strike="noStrike">
              <a:latin typeface="Arial"/>
            </a:endParaRPr>
          </a:p>
        </p:txBody>
      </p:sp>
      <p:sp>
        <p:nvSpPr>
          <p:cNvPr id="195" name="PlaceHolder 2"/>
          <p:cNvSpPr>
            <a:spLocks noGrp="1"/>
          </p:cNvSpPr>
          <p:nvPr>
            <p:ph type="body"/>
          </p:nvPr>
        </p:nvSpPr>
        <p:spPr>
          <a:xfrm>
            <a:off x="504000" y="1326600"/>
            <a:ext cx="9072000" cy="3288600"/>
          </a:xfrm>
          <a:prstGeom prst="rect">
            <a:avLst/>
          </a:prstGeom>
        </p:spPr>
        <p:txBody>
          <a:bodyPr lIns="0" rIns="0" tIns="0" bIns="0">
            <a:normAutofit/>
          </a:bodyPr>
          <a:p>
            <a:endParaRPr b="0" lang="en-IN" sz="3200" spc="-1" strike="noStrike">
              <a:latin typeface="Arial"/>
            </a:endParaRPr>
          </a:p>
        </p:txBody>
      </p:sp>
    </p:spTree>
  </p:cSld>
</p:sldLayout>
</file>

<file path=ppt/slideLayouts/slideLayout6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96"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IN" sz="4400" spc="-1" strike="noStrike">
              <a:latin typeface="Arial"/>
            </a:endParaRPr>
          </a:p>
        </p:txBody>
      </p:sp>
      <p:sp>
        <p:nvSpPr>
          <p:cNvPr id="197" name="PlaceHolder 2"/>
          <p:cNvSpPr>
            <a:spLocks noGrp="1"/>
          </p:cNvSpPr>
          <p:nvPr>
            <p:ph type="body"/>
          </p:nvPr>
        </p:nvSpPr>
        <p:spPr>
          <a:xfrm>
            <a:off x="504000" y="1326600"/>
            <a:ext cx="4426920" cy="3288600"/>
          </a:xfrm>
          <a:prstGeom prst="rect">
            <a:avLst/>
          </a:prstGeom>
        </p:spPr>
        <p:txBody>
          <a:bodyPr lIns="0" rIns="0" tIns="0" bIns="0">
            <a:normAutofit/>
          </a:bodyPr>
          <a:p>
            <a:endParaRPr b="0" lang="en-IN" sz="3200" spc="-1" strike="noStrike">
              <a:latin typeface="Arial"/>
            </a:endParaRPr>
          </a:p>
        </p:txBody>
      </p:sp>
      <p:sp>
        <p:nvSpPr>
          <p:cNvPr id="198" name="PlaceHolder 3"/>
          <p:cNvSpPr>
            <a:spLocks noGrp="1"/>
          </p:cNvSpPr>
          <p:nvPr>
            <p:ph type="body"/>
          </p:nvPr>
        </p:nvSpPr>
        <p:spPr>
          <a:xfrm>
            <a:off x="5152680" y="1326600"/>
            <a:ext cx="4426920" cy="3288600"/>
          </a:xfrm>
          <a:prstGeom prst="rect">
            <a:avLst/>
          </a:prstGeom>
        </p:spPr>
        <p:txBody>
          <a:bodyPr lIns="0" rIns="0" tIns="0" bIns="0">
            <a:normAutofit/>
          </a:bodyPr>
          <a:p>
            <a:endParaRPr b="0" lang="en-IN" sz="3200" spc="-1" strike="noStrike">
              <a:latin typeface="Arial"/>
            </a:endParaRPr>
          </a:p>
        </p:txBody>
      </p:sp>
    </p:spTree>
  </p:cSld>
</p:sldLayout>
</file>

<file path=ppt/slideLayouts/slideLayout6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99"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IN" sz="4400" spc="-1" strike="noStrike">
              <a:latin typeface="Arial"/>
            </a:endParaRPr>
          </a:p>
        </p:txBody>
      </p:sp>
    </p:spTree>
  </p:cSld>
</p:sldLayout>
</file>

<file path=ppt/slideLayouts/slideLayout6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00" name="PlaceHolder 1"/>
          <p:cNvSpPr>
            <a:spLocks noGrp="1"/>
          </p:cNvSpPr>
          <p:nvPr>
            <p:ph type="subTitle"/>
          </p:nvPr>
        </p:nvSpPr>
        <p:spPr>
          <a:xfrm>
            <a:off x="504000" y="226080"/>
            <a:ext cx="9072000" cy="438840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6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01"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IN" sz="4400" spc="-1" strike="noStrike">
              <a:latin typeface="Arial"/>
            </a:endParaRPr>
          </a:p>
        </p:txBody>
      </p:sp>
      <p:sp>
        <p:nvSpPr>
          <p:cNvPr id="202" name="PlaceHolder 2"/>
          <p:cNvSpPr>
            <a:spLocks noGrp="1"/>
          </p:cNvSpPr>
          <p:nvPr>
            <p:ph type="body"/>
          </p:nvPr>
        </p:nvSpPr>
        <p:spPr>
          <a:xfrm>
            <a:off x="504000" y="1326600"/>
            <a:ext cx="4426920" cy="1568520"/>
          </a:xfrm>
          <a:prstGeom prst="rect">
            <a:avLst/>
          </a:prstGeom>
        </p:spPr>
        <p:txBody>
          <a:bodyPr lIns="0" rIns="0" tIns="0" bIns="0">
            <a:normAutofit/>
          </a:bodyPr>
          <a:p>
            <a:endParaRPr b="0" lang="en-IN" sz="3200" spc="-1" strike="noStrike">
              <a:latin typeface="Arial"/>
            </a:endParaRPr>
          </a:p>
        </p:txBody>
      </p:sp>
      <p:sp>
        <p:nvSpPr>
          <p:cNvPr id="203" name="PlaceHolder 3"/>
          <p:cNvSpPr>
            <a:spLocks noGrp="1"/>
          </p:cNvSpPr>
          <p:nvPr>
            <p:ph type="body"/>
          </p:nvPr>
        </p:nvSpPr>
        <p:spPr>
          <a:xfrm>
            <a:off x="5152680" y="1326600"/>
            <a:ext cx="4426920" cy="3288600"/>
          </a:xfrm>
          <a:prstGeom prst="rect">
            <a:avLst/>
          </a:prstGeom>
        </p:spPr>
        <p:txBody>
          <a:bodyPr lIns="0" rIns="0" tIns="0" bIns="0">
            <a:normAutofit/>
          </a:bodyPr>
          <a:p>
            <a:endParaRPr b="0" lang="en-IN" sz="3200" spc="-1" strike="noStrike">
              <a:latin typeface="Arial"/>
            </a:endParaRPr>
          </a:p>
        </p:txBody>
      </p:sp>
      <p:sp>
        <p:nvSpPr>
          <p:cNvPr id="204" name="PlaceHolder 4"/>
          <p:cNvSpPr>
            <a:spLocks noGrp="1"/>
          </p:cNvSpPr>
          <p:nvPr>
            <p:ph type="body"/>
          </p:nvPr>
        </p:nvSpPr>
        <p:spPr>
          <a:xfrm>
            <a:off x="504000" y="3044520"/>
            <a:ext cx="4426920" cy="1568520"/>
          </a:xfrm>
          <a:prstGeom prst="rect">
            <a:avLst/>
          </a:prstGeom>
        </p:spPr>
        <p:txBody>
          <a:bodyPr lIns="0" rIns="0" tIns="0" bIns="0">
            <a:normAutofit/>
          </a:bodyPr>
          <a:p>
            <a:endParaRPr b="0" lang="en-IN" sz="3200" spc="-1" strike="noStrike">
              <a:latin typeface="Arial"/>
            </a:endParaRPr>
          </a:p>
        </p:txBody>
      </p:sp>
    </p:spTree>
  </p:cSld>
</p:sldLayout>
</file>

<file path=ppt/slideLayouts/slideLayout6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05"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IN" sz="4400" spc="-1" strike="noStrike">
              <a:latin typeface="Arial"/>
            </a:endParaRPr>
          </a:p>
        </p:txBody>
      </p:sp>
      <p:sp>
        <p:nvSpPr>
          <p:cNvPr id="206" name="PlaceHolder 2"/>
          <p:cNvSpPr>
            <a:spLocks noGrp="1"/>
          </p:cNvSpPr>
          <p:nvPr>
            <p:ph type="body"/>
          </p:nvPr>
        </p:nvSpPr>
        <p:spPr>
          <a:xfrm>
            <a:off x="504000" y="1326600"/>
            <a:ext cx="4426920" cy="3288600"/>
          </a:xfrm>
          <a:prstGeom prst="rect">
            <a:avLst/>
          </a:prstGeom>
        </p:spPr>
        <p:txBody>
          <a:bodyPr lIns="0" rIns="0" tIns="0" bIns="0">
            <a:normAutofit/>
          </a:bodyPr>
          <a:p>
            <a:endParaRPr b="0" lang="en-IN" sz="3200" spc="-1" strike="noStrike">
              <a:latin typeface="Arial"/>
            </a:endParaRPr>
          </a:p>
        </p:txBody>
      </p:sp>
      <p:sp>
        <p:nvSpPr>
          <p:cNvPr id="207" name="PlaceHolder 3"/>
          <p:cNvSpPr>
            <a:spLocks noGrp="1"/>
          </p:cNvSpPr>
          <p:nvPr>
            <p:ph type="body"/>
          </p:nvPr>
        </p:nvSpPr>
        <p:spPr>
          <a:xfrm>
            <a:off x="5152680" y="1326600"/>
            <a:ext cx="4426920" cy="1568520"/>
          </a:xfrm>
          <a:prstGeom prst="rect">
            <a:avLst/>
          </a:prstGeom>
        </p:spPr>
        <p:txBody>
          <a:bodyPr lIns="0" rIns="0" tIns="0" bIns="0">
            <a:normAutofit/>
          </a:bodyPr>
          <a:p>
            <a:endParaRPr b="0" lang="en-IN" sz="3200" spc="-1" strike="noStrike">
              <a:latin typeface="Arial"/>
            </a:endParaRPr>
          </a:p>
        </p:txBody>
      </p:sp>
      <p:sp>
        <p:nvSpPr>
          <p:cNvPr id="208" name="PlaceHolder 4"/>
          <p:cNvSpPr>
            <a:spLocks noGrp="1"/>
          </p:cNvSpPr>
          <p:nvPr>
            <p:ph type="body"/>
          </p:nvPr>
        </p:nvSpPr>
        <p:spPr>
          <a:xfrm>
            <a:off x="5152680" y="3044520"/>
            <a:ext cx="4426920" cy="1568520"/>
          </a:xfrm>
          <a:prstGeom prst="rect">
            <a:avLst/>
          </a:prstGeom>
        </p:spPr>
        <p:txBody>
          <a:bodyPr lIns="0" rIns="0" tIns="0" bIns="0">
            <a:normAutofit/>
          </a:bodyPr>
          <a:p>
            <a:endParaRPr b="0" lang="en-IN" sz="3200" spc="-1" strike="noStrike">
              <a:latin typeface="Arial"/>
            </a:endParaRPr>
          </a:p>
        </p:txBody>
      </p:sp>
    </p:spTree>
  </p:cSld>
</p:sldLayout>
</file>

<file path=ppt/slideLayouts/slideLayout6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9"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IN" sz="4400" spc="-1" strike="noStrike">
              <a:latin typeface="Arial"/>
            </a:endParaRPr>
          </a:p>
        </p:txBody>
      </p:sp>
      <p:sp>
        <p:nvSpPr>
          <p:cNvPr id="210" name="PlaceHolder 2"/>
          <p:cNvSpPr>
            <a:spLocks noGrp="1"/>
          </p:cNvSpPr>
          <p:nvPr>
            <p:ph type="body"/>
          </p:nvPr>
        </p:nvSpPr>
        <p:spPr>
          <a:xfrm>
            <a:off x="504000" y="1326600"/>
            <a:ext cx="4426920" cy="1568520"/>
          </a:xfrm>
          <a:prstGeom prst="rect">
            <a:avLst/>
          </a:prstGeom>
        </p:spPr>
        <p:txBody>
          <a:bodyPr lIns="0" rIns="0" tIns="0" bIns="0">
            <a:normAutofit/>
          </a:bodyPr>
          <a:p>
            <a:endParaRPr b="0" lang="en-IN" sz="3200" spc="-1" strike="noStrike">
              <a:latin typeface="Arial"/>
            </a:endParaRPr>
          </a:p>
        </p:txBody>
      </p:sp>
      <p:sp>
        <p:nvSpPr>
          <p:cNvPr id="211" name="PlaceHolder 3"/>
          <p:cNvSpPr>
            <a:spLocks noGrp="1"/>
          </p:cNvSpPr>
          <p:nvPr>
            <p:ph type="body"/>
          </p:nvPr>
        </p:nvSpPr>
        <p:spPr>
          <a:xfrm>
            <a:off x="5152680" y="1326600"/>
            <a:ext cx="4426920" cy="1568520"/>
          </a:xfrm>
          <a:prstGeom prst="rect">
            <a:avLst/>
          </a:prstGeom>
        </p:spPr>
        <p:txBody>
          <a:bodyPr lIns="0" rIns="0" tIns="0" bIns="0">
            <a:normAutofit/>
          </a:bodyPr>
          <a:p>
            <a:endParaRPr b="0" lang="en-IN" sz="3200" spc="-1" strike="noStrike">
              <a:latin typeface="Arial"/>
            </a:endParaRPr>
          </a:p>
        </p:txBody>
      </p:sp>
      <p:sp>
        <p:nvSpPr>
          <p:cNvPr id="212" name="PlaceHolder 4"/>
          <p:cNvSpPr>
            <a:spLocks noGrp="1"/>
          </p:cNvSpPr>
          <p:nvPr>
            <p:ph type="body"/>
          </p:nvPr>
        </p:nvSpPr>
        <p:spPr>
          <a:xfrm>
            <a:off x="504000" y="3044520"/>
            <a:ext cx="9072000" cy="1568520"/>
          </a:xfrm>
          <a:prstGeom prst="rect">
            <a:avLst/>
          </a:prstGeom>
        </p:spPr>
        <p:txBody>
          <a:bodyPr lIns="0" rIns="0" tIns="0" bIns="0">
            <a:normAutofit/>
          </a:bodyPr>
          <a:p>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IN" sz="4400" spc="-1" strike="noStrike">
              <a:latin typeface="Arial"/>
            </a:endParaRPr>
          </a:p>
        </p:txBody>
      </p:sp>
      <p:sp>
        <p:nvSpPr>
          <p:cNvPr id="12" name="PlaceHolder 2"/>
          <p:cNvSpPr>
            <a:spLocks noGrp="1"/>
          </p:cNvSpPr>
          <p:nvPr>
            <p:ph type="body"/>
          </p:nvPr>
        </p:nvSpPr>
        <p:spPr>
          <a:xfrm>
            <a:off x="504000" y="1326600"/>
            <a:ext cx="4426920" cy="1568520"/>
          </a:xfrm>
          <a:prstGeom prst="rect">
            <a:avLst/>
          </a:prstGeom>
        </p:spPr>
        <p:txBody>
          <a:bodyPr lIns="0" rIns="0" tIns="0" bIns="0">
            <a:normAutofit/>
          </a:bodyPr>
          <a:p>
            <a:endParaRPr b="0" lang="en-IN" sz="3200" spc="-1" strike="noStrike">
              <a:latin typeface="Arial"/>
            </a:endParaRPr>
          </a:p>
        </p:txBody>
      </p:sp>
      <p:sp>
        <p:nvSpPr>
          <p:cNvPr id="13" name="PlaceHolder 3"/>
          <p:cNvSpPr>
            <a:spLocks noGrp="1"/>
          </p:cNvSpPr>
          <p:nvPr>
            <p:ph type="body"/>
          </p:nvPr>
        </p:nvSpPr>
        <p:spPr>
          <a:xfrm>
            <a:off x="5152680" y="1326600"/>
            <a:ext cx="4426920" cy="3288600"/>
          </a:xfrm>
          <a:prstGeom prst="rect">
            <a:avLst/>
          </a:prstGeom>
        </p:spPr>
        <p:txBody>
          <a:bodyPr lIns="0" rIns="0" tIns="0" bIns="0">
            <a:normAutofit/>
          </a:bodyPr>
          <a:p>
            <a:endParaRPr b="0" lang="en-IN" sz="3200" spc="-1" strike="noStrike">
              <a:latin typeface="Arial"/>
            </a:endParaRPr>
          </a:p>
        </p:txBody>
      </p:sp>
      <p:sp>
        <p:nvSpPr>
          <p:cNvPr id="14" name="PlaceHolder 4"/>
          <p:cNvSpPr>
            <a:spLocks noGrp="1"/>
          </p:cNvSpPr>
          <p:nvPr>
            <p:ph type="body"/>
          </p:nvPr>
        </p:nvSpPr>
        <p:spPr>
          <a:xfrm>
            <a:off x="504000" y="3044520"/>
            <a:ext cx="4426920" cy="1568520"/>
          </a:xfrm>
          <a:prstGeom prst="rect">
            <a:avLst/>
          </a:prstGeom>
        </p:spPr>
        <p:txBody>
          <a:bodyPr lIns="0" rIns="0" tIns="0" bIns="0">
            <a:normAutofit/>
          </a:bodyPr>
          <a:p>
            <a:endParaRPr b="0" lang="en-IN" sz="3200" spc="-1" strike="noStrike">
              <a:latin typeface="Arial"/>
            </a:endParaRPr>
          </a:p>
        </p:txBody>
      </p:sp>
    </p:spTree>
  </p:cSld>
</p:sldLayout>
</file>

<file path=ppt/slideLayouts/slideLayout7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13"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IN" sz="4400" spc="-1" strike="noStrike">
              <a:latin typeface="Arial"/>
            </a:endParaRPr>
          </a:p>
        </p:txBody>
      </p:sp>
      <p:sp>
        <p:nvSpPr>
          <p:cNvPr id="214" name="PlaceHolder 2"/>
          <p:cNvSpPr>
            <a:spLocks noGrp="1"/>
          </p:cNvSpPr>
          <p:nvPr>
            <p:ph type="body"/>
          </p:nvPr>
        </p:nvSpPr>
        <p:spPr>
          <a:xfrm>
            <a:off x="504000" y="1326600"/>
            <a:ext cx="9072000" cy="1568520"/>
          </a:xfrm>
          <a:prstGeom prst="rect">
            <a:avLst/>
          </a:prstGeom>
        </p:spPr>
        <p:txBody>
          <a:bodyPr lIns="0" rIns="0" tIns="0" bIns="0">
            <a:normAutofit/>
          </a:bodyPr>
          <a:p>
            <a:endParaRPr b="0" lang="en-IN" sz="3200" spc="-1" strike="noStrike">
              <a:latin typeface="Arial"/>
            </a:endParaRPr>
          </a:p>
        </p:txBody>
      </p:sp>
      <p:sp>
        <p:nvSpPr>
          <p:cNvPr id="215" name="PlaceHolder 3"/>
          <p:cNvSpPr>
            <a:spLocks noGrp="1"/>
          </p:cNvSpPr>
          <p:nvPr>
            <p:ph type="body"/>
          </p:nvPr>
        </p:nvSpPr>
        <p:spPr>
          <a:xfrm>
            <a:off x="504000" y="3044520"/>
            <a:ext cx="9072000" cy="1568520"/>
          </a:xfrm>
          <a:prstGeom prst="rect">
            <a:avLst/>
          </a:prstGeom>
        </p:spPr>
        <p:txBody>
          <a:bodyPr lIns="0" rIns="0" tIns="0" bIns="0">
            <a:normAutofit/>
          </a:bodyPr>
          <a:p>
            <a:endParaRPr b="0" lang="en-IN" sz="3200" spc="-1" strike="noStrike">
              <a:latin typeface="Arial"/>
            </a:endParaRPr>
          </a:p>
        </p:txBody>
      </p:sp>
    </p:spTree>
  </p:cSld>
</p:sldLayout>
</file>

<file path=ppt/slideLayouts/slideLayout7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16"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IN" sz="4400" spc="-1" strike="noStrike">
              <a:latin typeface="Arial"/>
            </a:endParaRPr>
          </a:p>
        </p:txBody>
      </p:sp>
      <p:sp>
        <p:nvSpPr>
          <p:cNvPr id="217" name="PlaceHolder 2"/>
          <p:cNvSpPr>
            <a:spLocks noGrp="1"/>
          </p:cNvSpPr>
          <p:nvPr>
            <p:ph type="body"/>
          </p:nvPr>
        </p:nvSpPr>
        <p:spPr>
          <a:xfrm>
            <a:off x="504000" y="1326600"/>
            <a:ext cx="4426920" cy="1568520"/>
          </a:xfrm>
          <a:prstGeom prst="rect">
            <a:avLst/>
          </a:prstGeom>
        </p:spPr>
        <p:txBody>
          <a:bodyPr lIns="0" rIns="0" tIns="0" bIns="0">
            <a:normAutofit/>
          </a:bodyPr>
          <a:p>
            <a:endParaRPr b="0" lang="en-IN" sz="3200" spc="-1" strike="noStrike">
              <a:latin typeface="Arial"/>
            </a:endParaRPr>
          </a:p>
        </p:txBody>
      </p:sp>
      <p:sp>
        <p:nvSpPr>
          <p:cNvPr id="218" name="PlaceHolder 3"/>
          <p:cNvSpPr>
            <a:spLocks noGrp="1"/>
          </p:cNvSpPr>
          <p:nvPr>
            <p:ph type="body"/>
          </p:nvPr>
        </p:nvSpPr>
        <p:spPr>
          <a:xfrm>
            <a:off x="5152680" y="1326600"/>
            <a:ext cx="4426920" cy="1568520"/>
          </a:xfrm>
          <a:prstGeom prst="rect">
            <a:avLst/>
          </a:prstGeom>
        </p:spPr>
        <p:txBody>
          <a:bodyPr lIns="0" rIns="0" tIns="0" bIns="0">
            <a:normAutofit/>
          </a:bodyPr>
          <a:p>
            <a:endParaRPr b="0" lang="en-IN" sz="3200" spc="-1" strike="noStrike">
              <a:latin typeface="Arial"/>
            </a:endParaRPr>
          </a:p>
        </p:txBody>
      </p:sp>
      <p:sp>
        <p:nvSpPr>
          <p:cNvPr id="219" name="PlaceHolder 4"/>
          <p:cNvSpPr>
            <a:spLocks noGrp="1"/>
          </p:cNvSpPr>
          <p:nvPr>
            <p:ph type="body"/>
          </p:nvPr>
        </p:nvSpPr>
        <p:spPr>
          <a:xfrm>
            <a:off x="504000" y="3044520"/>
            <a:ext cx="4426920" cy="1568520"/>
          </a:xfrm>
          <a:prstGeom prst="rect">
            <a:avLst/>
          </a:prstGeom>
        </p:spPr>
        <p:txBody>
          <a:bodyPr lIns="0" rIns="0" tIns="0" bIns="0">
            <a:normAutofit/>
          </a:bodyPr>
          <a:p>
            <a:endParaRPr b="0" lang="en-IN" sz="3200" spc="-1" strike="noStrike">
              <a:latin typeface="Arial"/>
            </a:endParaRPr>
          </a:p>
        </p:txBody>
      </p:sp>
      <p:sp>
        <p:nvSpPr>
          <p:cNvPr id="220" name="PlaceHolder 5"/>
          <p:cNvSpPr>
            <a:spLocks noGrp="1"/>
          </p:cNvSpPr>
          <p:nvPr>
            <p:ph type="body"/>
          </p:nvPr>
        </p:nvSpPr>
        <p:spPr>
          <a:xfrm>
            <a:off x="5152680" y="3044520"/>
            <a:ext cx="4426920" cy="1568520"/>
          </a:xfrm>
          <a:prstGeom prst="rect">
            <a:avLst/>
          </a:prstGeom>
        </p:spPr>
        <p:txBody>
          <a:bodyPr lIns="0" rIns="0" tIns="0" bIns="0">
            <a:normAutofit/>
          </a:bodyPr>
          <a:p>
            <a:endParaRPr b="0" lang="en-IN" sz="3200" spc="-1" strike="noStrike">
              <a:latin typeface="Arial"/>
            </a:endParaRPr>
          </a:p>
        </p:txBody>
      </p:sp>
    </p:spTree>
  </p:cSld>
</p:sldLayout>
</file>

<file path=ppt/slideLayouts/slideLayout7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21"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IN" sz="4400" spc="-1" strike="noStrike">
              <a:latin typeface="Arial"/>
            </a:endParaRPr>
          </a:p>
        </p:txBody>
      </p:sp>
      <p:sp>
        <p:nvSpPr>
          <p:cNvPr id="222" name="PlaceHolder 2"/>
          <p:cNvSpPr>
            <a:spLocks noGrp="1"/>
          </p:cNvSpPr>
          <p:nvPr>
            <p:ph type="body"/>
          </p:nvPr>
        </p:nvSpPr>
        <p:spPr>
          <a:xfrm>
            <a:off x="504000" y="1326600"/>
            <a:ext cx="2921040" cy="1568520"/>
          </a:xfrm>
          <a:prstGeom prst="rect">
            <a:avLst/>
          </a:prstGeom>
        </p:spPr>
        <p:txBody>
          <a:bodyPr lIns="0" rIns="0" tIns="0" bIns="0">
            <a:normAutofit/>
          </a:bodyPr>
          <a:p>
            <a:endParaRPr b="0" lang="en-IN" sz="3200" spc="-1" strike="noStrike">
              <a:latin typeface="Arial"/>
            </a:endParaRPr>
          </a:p>
        </p:txBody>
      </p:sp>
      <p:sp>
        <p:nvSpPr>
          <p:cNvPr id="223" name="PlaceHolder 3"/>
          <p:cNvSpPr>
            <a:spLocks noGrp="1"/>
          </p:cNvSpPr>
          <p:nvPr>
            <p:ph type="body"/>
          </p:nvPr>
        </p:nvSpPr>
        <p:spPr>
          <a:xfrm>
            <a:off x="3571560" y="1326600"/>
            <a:ext cx="2921040" cy="1568520"/>
          </a:xfrm>
          <a:prstGeom prst="rect">
            <a:avLst/>
          </a:prstGeom>
        </p:spPr>
        <p:txBody>
          <a:bodyPr lIns="0" rIns="0" tIns="0" bIns="0">
            <a:normAutofit/>
          </a:bodyPr>
          <a:p>
            <a:endParaRPr b="0" lang="en-IN" sz="3200" spc="-1" strike="noStrike">
              <a:latin typeface="Arial"/>
            </a:endParaRPr>
          </a:p>
        </p:txBody>
      </p:sp>
      <p:sp>
        <p:nvSpPr>
          <p:cNvPr id="224" name="PlaceHolder 4"/>
          <p:cNvSpPr>
            <a:spLocks noGrp="1"/>
          </p:cNvSpPr>
          <p:nvPr>
            <p:ph type="body"/>
          </p:nvPr>
        </p:nvSpPr>
        <p:spPr>
          <a:xfrm>
            <a:off x="6639120" y="1326600"/>
            <a:ext cx="2921040" cy="1568520"/>
          </a:xfrm>
          <a:prstGeom prst="rect">
            <a:avLst/>
          </a:prstGeom>
        </p:spPr>
        <p:txBody>
          <a:bodyPr lIns="0" rIns="0" tIns="0" bIns="0">
            <a:normAutofit/>
          </a:bodyPr>
          <a:p>
            <a:endParaRPr b="0" lang="en-IN" sz="3200" spc="-1" strike="noStrike">
              <a:latin typeface="Arial"/>
            </a:endParaRPr>
          </a:p>
        </p:txBody>
      </p:sp>
      <p:sp>
        <p:nvSpPr>
          <p:cNvPr id="225" name="PlaceHolder 5"/>
          <p:cNvSpPr>
            <a:spLocks noGrp="1"/>
          </p:cNvSpPr>
          <p:nvPr>
            <p:ph type="body"/>
          </p:nvPr>
        </p:nvSpPr>
        <p:spPr>
          <a:xfrm>
            <a:off x="504000" y="3044520"/>
            <a:ext cx="2921040" cy="1568520"/>
          </a:xfrm>
          <a:prstGeom prst="rect">
            <a:avLst/>
          </a:prstGeom>
        </p:spPr>
        <p:txBody>
          <a:bodyPr lIns="0" rIns="0" tIns="0" bIns="0">
            <a:normAutofit/>
          </a:bodyPr>
          <a:p>
            <a:endParaRPr b="0" lang="en-IN" sz="3200" spc="-1" strike="noStrike">
              <a:latin typeface="Arial"/>
            </a:endParaRPr>
          </a:p>
        </p:txBody>
      </p:sp>
      <p:sp>
        <p:nvSpPr>
          <p:cNvPr id="226" name="PlaceHolder 6"/>
          <p:cNvSpPr>
            <a:spLocks noGrp="1"/>
          </p:cNvSpPr>
          <p:nvPr>
            <p:ph type="body"/>
          </p:nvPr>
        </p:nvSpPr>
        <p:spPr>
          <a:xfrm>
            <a:off x="3571560" y="3044520"/>
            <a:ext cx="2921040" cy="1568520"/>
          </a:xfrm>
          <a:prstGeom prst="rect">
            <a:avLst/>
          </a:prstGeom>
        </p:spPr>
        <p:txBody>
          <a:bodyPr lIns="0" rIns="0" tIns="0" bIns="0">
            <a:normAutofit/>
          </a:bodyPr>
          <a:p>
            <a:endParaRPr b="0" lang="en-IN" sz="3200" spc="-1" strike="noStrike">
              <a:latin typeface="Arial"/>
            </a:endParaRPr>
          </a:p>
        </p:txBody>
      </p:sp>
      <p:sp>
        <p:nvSpPr>
          <p:cNvPr id="227" name="PlaceHolder 7"/>
          <p:cNvSpPr>
            <a:spLocks noGrp="1"/>
          </p:cNvSpPr>
          <p:nvPr>
            <p:ph type="body"/>
          </p:nvPr>
        </p:nvSpPr>
        <p:spPr>
          <a:xfrm>
            <a:off x="6639120" y="3044520"/>
            <a:ext cx="2921040" cy="1568520"/>
          </a:xfrm>
          <a:prstGeom prst="rect">
            <a:avLst/>
          </a:prstGeom>
        </p:spPr>
        <p:txBody>
          <a:bodyPr lIns="0" rIns="0" tIns="0" bIns="0">
            <a:normAutofit/>
          </a:bodyPr>
          <a:p>
            <a:endParaRPr b="0" lang="en-IN" sz="3200" spc="-1" strike="noStrike">
              <a:latin typeface="Arial"/>
            </a:endParaRPr>
          </a:p>
        </p:txBody>
      </p:sp>
    </p:spTree>
  </p:cSld>
</p:sldLayout>
</file>

<file path=ppt/slideLayouts/slideLayout7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7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30"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IN" sz="4400" spc="-1" strike="noStrike">
              <a:latin typeface="Arial"/>
            </a:endParaRPr>
          </a:p>
        </p:txBody>
      </p:sp>
      <p:sp>
        <p:nvSpPr>
          <p:cNvPr id="231" name="PlaceHolder 2"/>
          <p:cNvSpPr>
            <a:spLocks noGrp="1"/>
          </p:cNvSpPr>
          <p:nvPr>
            <p:ph type="subTitle"/>
          </p:nvPr>
        </p:nvSpPr>
        <p:spPr>
          <a:xfrm>
            <a:off x="504000" y="1326600"/>
            <a:ext cx="9072000" cy="328860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7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32"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IN" sz="4400" spc="-1" strike="noStrike">
              <a:latin typeface="Arial"/>
            </a:endParaRPr>
          </a:p>
        </p:txBody>
      </p:sp>
      <p:sp>
        <p:nvSpPr>
          <p:cNvPr id="233" name="PlaceHolder 2"/>
          <p:cNvSpPr>
            <a:spLocks noGrp="1"/>
          </p:cNvSpPr>
          <p:nvPr>
            <p:ph type="body"/>
          </p:nvPr>
        </p:nvSpPr>
        <p:spPr>
          <a:xfrm>
            <a:off x="504000" y="1326600"/>
            <a:ext cx="9072000" cy="3288600"/>
          </a:xfrm>
          <a:prstGeom prst="rect">
            <a:avLst/>
          </a:prstGeom>
        </p:spPr>
        <p:txBody>
          <a:bodyPr lIns="0" rIns="0" tIns="0" bIns="0">
            <a:normAutofit/>
          </a:bodyPr>
          <a:p>
            <a:endParaRPr b="0" lang="en-IN" sz="3200" spc="-1" strike="noStrike">
              <a:latin typeface="Arial"/>
            </a:endParaRPr>
          </a:p>
        </p:txBody>
      </p:sp>
    </p:spTree>
  </p:cSld>
</p:sldLayout>
</file>

<file path=ppt/slideLayouts/slideLayout7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34"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IN" sz="4400" spc="-1" strike="noStrike">
              <a:latin typeface="Arial"/>
            </a:endParaRPr>
          </a:p>
        </p:txBody>
      </p:sp>
      <p:sp>
        <p:nvSpPr>
          <p:cNvPr id="235" name="PlaceHolder 2"/>
          <p:cNvSpPr>
            <a:spLocks noGrp="1"/>
          </p:cNvSpPr>
          <p:nvPr>
            <p:ph type="body"/>
          </p:nvPr>
        </p:nvSpPr>
        <p:spPr>
          <a:xfrm>
            <a:off x="504000" y="1326600"/>
            <a:ext cx="4426920" cy="3288600"/>
          </a:xfrm>
          <a:prstGeom prst="rect">
            <a:avLst/>
          </a:prstGeom>
        </p:spPr>
        <p:txBody>
          <a:bodyPr lIns="0" rIns="0" tIns="0" bIns="0">
            <a:normAutofit/>
          </a:bodyPr>
          <a:p>
            <a:endParaRPr b="0" lang="en-IN" sz="3200" spc="-1" strike="noStrike">
              <a:latin typeface="Arial"/>
            </a:endParaRPr>
          </a:p>
        </p:txBody>
      </p:sp>
      <p:sp>
        <p:nvSpPr>
          <p:cNvPr id="236" name="PlaceHolder 3"/>
          <p:cNvSpPr>
            <a:spLocks noGrp="1"/>
          </p:cNvSpPr>
          <p:nvPr>
            <p:ph type="body"/>
          </p:nvPr>
        </p:nvSpPr>
        <p:spPr>
          <a:xfrm>
            <a:off x="5152680" y="1326600"/>
            <a:ext cx="4426920" cy="3288600"/>
          </a:xfrm>
          <a:prstGeom prst="rect">
            <a:avLst/>
          </a:prstGeom>
        </p:spPr>
        <p:txBody>
          <a:bodyPr lIns="0" rIns="0" tIns="0" bIns="0">
            <a:normAutofit/>
          </a:bodyPr>
          <a:p>
            <a:endParaRPr b="0" lang="en-IN" sz="3200" spc="-1" strike="noStrike">
              <a:latin typeface="Arial"/>
            </a:endParaRPr>
          </a:p>
        </p:txBody>
      </p:sp>
    </p:spTree>
  </p:cSld>
</p:sldLayout>
</file>

<file path=ppt/slideLayouts/slideLayout7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37"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IN" sz="4400" spc="-1" strike="noStrike">
              <a:latin typeface="Arial"/>
            </a:endParaRPr>
          </a:p>
        </p:txBody>
      </p:sp>
    </p:spTree>
  </p:cSld>
</p:sldLayout>
</file>

<file path=ppt/slideLayouts/slideLayout7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38" name="PlaceHolder 1"/>
          <p:cNvSpPr>
            <a:spLocks noGrp="1"/>
          </p:cNvSpPr>
          <p:nvPr>
            <p:ph type="subTitle"/>
          </p:nvPr>
        </p:nvSpPr>
        <p:spPr>
          <a:xfrm>
            <a:off x="504000" y="226080"/>
            <a:ext cx="9072000" cy="438840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7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39"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IN" sz="4400" spc="-1" strike="noStrike">
              <a:latin typeface="Arial"/>
            </a:endParaRPr>
          </a:p>
        </p:txBody>
      </p:sp>
      <p:sp>
        <p:nvSpPr>
          <p:cNvPr id="240" name="PlaceHolder 2"/>
          <p:cNvSpPr>
            <a:spLocks noGrp="1"/>
          </p:cNvSpPr>
          <p:nvPr>
            <p:ph type="body"/>
          </p:nvPr>
        </p:nvSpPr>
        <p:spPr>
          <a:xfrm>
            <a:off x="504000" y="1326600"/>
            <a:ext cx="4426920" cy="1568520"/>
          </a:xfrm>
          <a:prstGeom prst="rect">
            <a:avLst/>
          </a:prstGeom>
        </p:spPr>
        <p:txBody>
          <a:bodyPr lIns="0" rIns="0" tIns="0" bIns="0">
            <a:normAutofit/>
          </a:bodyPr>
          <a:p>
            <a:endParaRPr b="0" lang="en-IN" sz="3200" spc="-1" strike="noStrike">
              <a:latin typeface="Arial"/>
            </a:endParaRPr>
          </a:p>
        </p:txBody>
      </p:sp>
      <p:sp>
        <p:nvSpPr>
          <p:cNvPr id="241" name="PlaceHolder 3"/>
          <p:cNvSpPr>
            <a:spLocks noGrp="1"/>
          </p:cNvSpPr>
          <p:nvPr>
            <p:ph type="body"/>
          </p:nvPr>
        </p:nvSpPr>
        <p:spPr>
          <a:xfrm>
            <a:off x="5152680" y="1326600"/>
            <a:ext cx="4426920" cy="3288600"/>
          </a:xfrm>
          <a:prstGeom prst="rect">
            <a:avLst/>
          </a:prstGeom>
        </p:spPr>
        <p:txBody>
          <a:bodyPr lIns="0" rIns="0" tIns="0" bIns="0">
            <a:normAutofit/>
          </a:bodyPr>
          <a:p>
            <a:endParaRPr b="0" lang="en-IN" sz="3200" spc="-1" strike="noStrike">
              <a:latin typeface="Arial"/>
            </a:endParaRPr>
          </a:p>
        </p:txBody>
      </p:sp>
      <p:sp>
        <p:nvSpPr>
          <p:cNvPr id="242" name="PlaceHolder 4"/>
          <p:cNvSpPr>
            <a:spLocks noGrp="1"/>
          </p:cNvSpPr>
          <p:nvPr>
            <p:ph type="body"/>
          </p:nvPr>
        </p:nvSpPr>
        <p:spPr>
          <a:xfrm>
            <a:off x="504000" y="3044520"/>
            <a:ext cx="4426920" cy="1568520"/>
          </a:xfrm>
          <a:prstGeom prst="rect">
            <a:avLst/>
          </a:prstGeom>
        </p:spPr>
        <p:txBody>
          <a:bodyPr lIns="0" rIns="0" tIns="0" bIns="0">
            <a:normAutofit/>
          </a:bodyPr>
          <a:p>
            <a:endParaRPr b="0" lang="en-IN"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IN" sz="4400" spc="-1" strike="noStrike">
              <a:latin typeface="Arial"/>
            </a:endParaRPr>
          </a:p>
        </p:txBody>
      </p:sp>
      <p:sp>
        <p:nvSpPr>
          <p:cNvPr id="16" name="PlaceHolder 2"/>
          <p:cNvSpPr>
            <a:spLocks noGrp="1"/>
          </p:cNvSpPr>
          <p:nvPr>
            <p:ph type="body"/>
          </p:nvPr>
        </p:nvSpPr>
        <p:spPr>
          <a:xfrm>
            <a:off x="504000" y="1326600"/>
            <a:ext cx="4426920" cy="3288600"/>
          </a:xfrm>
          <a:prstGeom prst="rect">
            <a:avLst/>
          </a:prstGeom>
        </p:spPr>
        <p:txBody>
          <a:bodyPr lIns="0" rIns="0" tIns="0" bIns="0">
            <a:normAutofit/>
          </a:bodyPr>
          <a:p>
            <a:endParaRPr b="0" lang="en-IN" sz="3200" spc="-1" strike="noStrike">
              <a:latin typeface="Arial"/>
            </a:endParaRPr>
          </a:p>
        </p:txBody>
      </p:sp>
      <p:sp>
        <p:nvSpPr>
          <p:cNvPr id="17" name="PlaceHolder 3"/>
          <p:cNvSpPr>
            <a:spLocks noGrp="1"/>
          </p:cNvSpPr>
          <p:nvPr>
            <p:ph type="body"/>
          </p:nvPr>
        </p:nvSpPr>
        <p:spPr>
          <a:xfrm>
            <a:off x="5152680" y="1326600"/>
            <a:ext cx="4426920" cy="1568520"/>
          </a:xfrm>
          <a:prstGeom prst="rect">
            <a:avLst/>
          </a:prstGeom>
        </p:spPr>
        <p:txBody>
          <a:bodyPr lIns="0" rIns="0" tIns="0" bIns="0">
            <a:normAutofit/>
          </a:bodyPr>
          <a:p>
            <a:endParaRPr b="0" lang="en-IN" sz="3200" spc="-1" strike="noStrike">
              <a:latin typeface="Arial"/>
            </a:endParaRPr>
          </a:p>
        </p:txBody>
      </p:sp>
      <p:sp>
        <p:nvSpPr>
          <p:cNvPr id="18" name="PlaceHolder 4"/>
          <p:cNvSpPr>
            <a:spLocks noGrp="1"/>
          </p:cNvSpPr>
          <p:nvPr>
            <p:ph type="body"/>
          </p:nvPr>
        </p:nvSpPr>
        <p:spPr>
          <a:xfrm>
            <a:off x="5152680" y="3044520"/>
            <a:ext cx="4426920" cy="1568520"/>
          </a:xfrm>
          <a:prstGeom prst="rect">
            <a:avLst/>
          </a:prstGeom>
        </p:spPr>
        <p:txBody>
          <a:bodyPr lIns="0" rIns="0" tIns="0" bIns="0">
            <a:normAutofit/>
          </a:bodyPr>
          <a:p>
            <a:endParaRPr b="0" lang="en-IN" sz="3200" spc="-1" strike="noStrike">
              <a:latin typeface="Arial"/>
            </a:endParaRPr>
          </a:p>
        </p:txBody>
      </p:sp>
    </p:spTree>
  </p:cSld>
</p:sldLayout>
</file>

<file path=ppt/slideLayouts/slideLayout8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43"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IN" sz="4400" spc="-1" strike="noStrike">
              <a:latin typeface="Arial"/>
            </a:endParaRPr>
          </a:p>
        </p:txBody>
      </p:sp>
      <p:sp>
        <p:nvSpPr>
          <p:cNvPr id="244" name="PlaceHolder 2"/>
          <p:cNvSpPr>
            <a:spLocks noGrp="1"/>
          </p:cNvSpPr>
          <p:nvPr>
            <p:ph type="body"/>
          </p:nvPr>
        </p:nvSpPr>
        <p:spPr>
          <a:xfrm>
            <a:off x="504000" y="1326600"/>
            <a:ext cx="4426920" cy="3288600"/>
          </a:xfrm>
          <a:prstGeom prst="rect">
            <a:avLst/>
          </a:prstGeom>
        </p:spPr>
        <p:txBody>
          <a:bodyPr lIns="0" rIns="0" tIns="0" bIns="0">
            <a:normAutofit/>
          </a:bodyPr>
          <a:p>
            <a:endParaRPr b="0" lang="en-IN" sz="3200" spc="-1" strike="noStrike">
              <a:latin typeface="Arial"/>
            </a:endParaRPr>
          </a:p>
        </p:txBody>
      </p:sp>
      <p:sp>
        <p:nvSpPr>
          <p:cNvPr id="245" name="PlaceHolder 3"/>
          <p:cNvSpPr>
            <a:spLocks noGrp="1"/>
          </p:cNvSpPr>
          <p:nvPr>
            <p:ph type="body"/>
          </p:nvPr>
        </p:nvSpPr>
        <p:spPr>
          <a:xfrm>
            <a:off x="5152680" y="1326600"/>
            <a:ext cx="4426920" cy="1568520"/>
          </a:xfrm>
          <a:prstGeom prst="rect">
            <a:avLst/>
          </a:prstGeom>
        </p:spPr>
        <p:txBody>
          <a:bodyPr lIns="0" rIns="0" tIns="0" bIns="0">
            <a:normAutofit/>
          </a:bodyPr>
          <a:p>
            <a:endParaRPr b="0" lang="en-IN" sz="3200" spc="-1" strike="noStrike">
              <a:latin typeface="Arial"/>
            </a:endParaRPr>
          </a:p>
        </p:txBody>
      </p:sp>
      <p:sp>
        <p:nvSpPr>
          <p:cNvPr id="246" name="PlaceHolder 4"/>
          <p:cNvSpPr>
            <a:spLocks noGrp="1"/>
          </p:cNvSpPr>
          <p:nvPr>
            <p:ph type="body"/>
          </p:nvPr>
        </p:nvSpPr>
        <p:spPr>
          <a:xfrm>
            <a:off x="5152680" y="3044520"/>
            <a:ext cx="4426920" cy="1568520"/>
          </a:xfrm>
          <a:prstGeom prst="rect">
            <a:avLst/>
          </a:prstGeom>
        </p:spPr>
        <p:txBody>
          <a:bodyPr lIns="0" rIns="0" tIns="0" bIns="0">
            <a:normAutofit/>
          </a:bodyPr>
          <a:p>
            <a:endParaRPr b="0" lang="en-IN" sz="3200" spc="-1" strike="noStrike">
              <a:latin typeface="Arial"/>
            </a:endParaRPr>
          </a:p>
        </p:txBody>
      </p:sp>
    </p:spTree>
  </p:cSld>
</p:sldLayout>
</file>

<file path=ppt/slideLayouts/slideLayout8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47"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IN" sz="4400" spc="-1" strike="noStrike">
              <a:latin typeface="Arial"/>
            </a:endParaRPr>
          </a:p>
        </p:txBody>
      </p:sp>
      <p:sp>
        <p:nvSpPr>
          <p:cNvPr id="248" name="PlaceHolder 2"/>
          <p:cNvSpPr>
            <a:spLocks noGrp="1"/>
          </p:cNvSpPr>
          <p:nvPr>
            <p:ph type="body"/>
          </p:nvPr>
        </p:nvSpPr>
        <p:spPr>
          <a:xfrm>
            <a:off x="504000" y="1326600"/>
            <a:ext cx="4426920" cy="1568520"/>
          </a:xfrm>
          <a:prstGeom prst="rect">
            <a:avLst/>
          </a:prstGeom>
        </p:spPr>
        <p:txBody>
          <a:bodyPr lIns="0" rIns="0" tIns="0" bIns="0">
            <a:normAutofit/>
          </a:bodyPr>
          <a:p>
            <a:endParaRPr b="0" lang="en-IN" sz="3200" spc="-1" strike="noStrike">
              <a:latin typeface="Arial"/>
            </a:endParaRPr>
          </a:p>
        </p:txBody>
      </p:sp>
      <p:sp>
        <p:nvSpPr>
          <p:cNvPr id="249" name="PlaceHolder 3"/>
          <p:cNvSpPr>
            <a:spLocks noGrp="1"/>
          </p:cNvSpPr>
          <p:nvPr>
            <p:ph type="body"/>
          </p:nvPr>
        </p:nvSpPr>
        <p:spPr>
          <a:xfrm>
            <a:off x="5152680" y="1326600"/>
            <a:ext cx="4426920" cy="1568520"/>
          </a:xfrm>
          <a:prstGeom prst="rect">
            <a:avLst/>
          </a:prstGeom>
        </p:spPr>
        <p:txBody>
          <a:bodyPr lIns="0" rIns="0" tIns="0" bIns="0">
            <a:normAutofit/>
          </a:bodyPr>
          <a:p>
            <a:endParaRPr b="0" lang="en-IN" sz="3200" spc="-1" strike="noStrike">
              <a:latin typeface="Arial"/>
            </a:endParaRPr>
          </a:p>
        </p:txBody>
      </p:sp>
      <p:sp>
        <p:nvSpPr>
          <p:cNvPr id="250" name="PlaceHolder 4"/>
          <p:cNvSpPr>
            <a:spLocks noGrp="1"/>
          </p:cNvSpPr>
          <p:nvPr>
            <p:ph type="body"/>
          </p:nvPr>
        </p:nvSpPr>
        <p:spPr>
          <a:xfrm>
            <a:off x="504000" y="3044520"/>
            <a:ext cx="9072000" cy="1568520"/>
          </a:xfrm>
          <a:prstGeom prst="rect">
            <a:avLst/>
          </a:prstGeom>
        </p:spPr>
        <p:txBody>
          <a:bodyPr lIns="0" rIns="0" tIns="0" bIns="0">
            <a:normAutofit/>
          </a:bodyPr>
          <a:p>
            <a:endParaRPr b="0" lang="en-IN" sz="3200" spc="-1" strike="noStrike">
              <a:latin typeface="Arial"/>
            </a:endParaRPr>
          </a:p>
        </p:txBody>
      </p:sp>
    </p:spTree>
  </p:cSld>
</p:sldLayout>
</file>

<file path=ppt/slideLayouts/slideLayout8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51"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IN" sz="4400" spc="-1" strike="noStrike">
              <a:latin typeface="Arial"/>
            </a:endParaRPr>
          </a:p>
        </p:txBody>
      </p:sp>
      <p:sp>
        <p:nvSpPr>
          <p:cNvPr id="252" name="PlaceHolder 2"/>
          <p:cNvSpPr>
            <a:spLocks noGrp="1"/>
          </p:cNvSpPr>
          <p:nvPr>
            <p:ph type="body"/>
          </p:nvPr>
        </p:nvSpPr>
        <p:spPr>
          <a:xfrm>
            <a:off x="504000" y="1326600"/>
            <a:ext cx="9072000" cy="1568520"/>
          </a:xfrm>
          <a:prstGeom prst="rect">
            <a:avLst/>
          </a:prstGeom>
        </p:spPr>
        <p:txBody>
          <a:bodyPr lIns="0" rIns="0" tIns="0" bIns="0">
            <a:normAutofit/>
          </a:bodyPr>
          <a:p>
            <a:endParaRPr b="0" lang="en-IN" sz="3200" spc="-1" strike="noStrike">
              <a:latin typeface="Arial"/>
            </a:endParaRPr>
          </a:p>
        </p:txBody>
      </p:sp>
      <p:sp>
        <p:nvSpPr>
          <p:cNvPr id="253" name="PlaceHolder 3"/>
          <p:cNvSpPr>
            <a:spLocks noGrp="1"/>
          </p:cNvSpPr>
          <p:nvPr>
            <p:ph type="body"/>
          </p:nvPr>
        </p:nvSpPr>
        <p:spPr>
          <a:xfrm>
            <a:off x="504000" y="3044520"/>
            <a:ext cx="9072000" cy="1568520"/>
          </a:xfrm>
          <a:prstGeom prst="rect">
            <a:avLst/>
          </a:prstGeom>
        </p:spPr>
        <p:txBody>
          <a:bodyPr lIns="0" rIns="0" tIns="0" bIns="0">
            <a:normAutofit/>
          </a:bodyPr>
          <a:p>
            <a:endParaRPr b="0" lang="en-IN" sz="3200" spc="-1" strike="noStrike">
              <a:latin typeface="Arial"/>
            </a:endParaRPr>
          </a:p>
        </p:txBody>
      </p:sp>
    </p:spTree>
  </p:cSld>
</p:sldLayout>
</file>

<file path=ppt/slideLayouts/slideLayout8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54"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IN" sz="4400" spc="-1" strike="noStrike">
              <a:latin typeface="Arial"/>
            </a:endParaRPr>
          </a:p>
        </p:txBody>
      </p:sp>
      <p:sp>
        <p:nvSpPr>
          <p:cNvPr id="255" name="PlaceHolder 2"/>
          <p:cNvSpPr>
            <a:spLocks noGrp="1"/>
          </p:cNvSpPr>
          <p:nvPr>
            <p:ph type="body"/>
          </p:nvPr>
        </p:nvSpPr>
        <p:spPr>
          <a:xfrm>
            <a:off x="504000" y="1326600"/>
            <a:ext cx="4426920" cy="1568520"/>
          </a:xfrm>
          <a:prstGeom prst="rect">
            <a:avLst/>
          </a:prstGeom>
        </p:spPr>
        <p:txBody>
          <a:bodyPr lIns="0" rIns="0" tIns="0" bIns="0">
            <a:normAutofit/>
          </a:bodyPr>
          <a:p>
            <a:endParaRPr b="0" lang="en-IN" sz="3200" spc="-1" strike="noStrike">
              <a:latin typeface="Arial"/>
            </a:endParaRPr>
          </a:p>
        </p:txBody>
      </p:sp>
      <p:sp>
        <p:nvSpPr>
          <p:cNvPr id="256" name="PlaceHolder 3"/>
          <p:cNvSpPr>
            <a:spLocks noGrp="1"/>
          </p:cNvSpPr>
          <p:nvPr>
            <p:ph type="body"/>
          </p:nvPr>
        </p:nvSpPr>
        <p:spPr>
          <a:xfrm>
            <a:off x="5152680" y="1326600"/>
            <a:ext cx="4426920" cy="1568520"/>
          </a:xfrm>
          <a:prstGeom prst="rect">
            <a:avLst/>
          </a:prstGeom>
        </p:spPr>
        <p:txBody>
          <a:bodyPr lIns="0" rIns="0" tIns="0" bIns="0">
            <a:normAutofit/>
          </a:bodyPr>
          <a:p>
            <a:endParaRPr b="0" lang="en-IN" sz="3200" spc="-1" strike="noStrike">
              <a:latin typeface="Arial"/>
            </a:endParaRPr>
          </a:p>
        </p:txBody>
      </p:sp>
      <p:sp>
        <p:nvSpPr>
          <p:cNvPr id="257" name="PlaceHolder 4"/>
          <p:cNvSpPr>
            <a:spLocks noGrp="1"/>
          </p:cNvSpPr>
          <p:nvPr>
            <p:ph type="body"/>
          </p:nvPr>
        </p:nvSpPr>
        <p:spPr>
          <a:xfrm>
            <a:off x="504000" y="3044520"/>
            <a:ext cx="4426920" cy="1568520"/>
          </a:xfrm>
          <a:prstGeom prst="rect">
            <a:avLst/>
          </a:prstGeom>
        </p:spPr>
        <p:txBody>
          <a:bodyPr lIns="0" rIns="0" tIns="0" bIns="0">
            <a:normAutofit/>
          </a:bodyPr>
          <a:p>
            <a:endParaRPr b="0" lang="en-IN" sz="3200" spc="-1" strike="noStrike">
              <a:latin typeface="Arial"/>
            </a:endParaRPr>
          </a:p>
        </p:txBody>
      </p:sp>
      <p:sp>
        <p:nvSpPr>
          <p:cNvPr id="258" name="PlaceHolder 5"/>
          <p:cNvSpPr>
            <a:spLocks noGrp="1"/>
          </p:cNvSpPr>
          <p:nvPr>
            <p:ph type="body"/>
          </p:nvPr>
        </p:nvSpPr>
        <p:spPr>
          <a:xfrm>
            <a:off x="5152680" y="3044520"/>
            <a:ext cx="4426920" cy="1568520"/>
          </a:xfrm>
          <a:prstGeom prst="rect">
            <a:avLst/>
          </a:prstGeom>
        </p:spPr>
        <p:txBody>
          <a:bodyPr lIns="0" rIns="0" tIns="0" bIns="0">
            <a:normAutofit/>
          </a:bodyPr>
          <a:p>
            <a:endParaRPr b="0" lang="en-IN" sz="3200" spc="-1" strike="noStrike">
              <a:latin typeface="Arial"/>
            </a:endParaRPr>
          </a:p>
        </p:txBody>
      </p:sp>
    </p:spTree>
  </p:cSld>
</p:sldLayout>
</file>

<file path=ppt/slideLayouts/slideLayout8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59"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IN" sz="4400" spc="-1" strike="noStrike">
              <a:latin typeface="Arial"/>
            </a:endParaRPr>
          </a:p>
        </p:txBody>
      </p:sp>
      <p:sp>
        <p:nvSpPr>
          <p:cNvPr id="260" name="PlaceHolder 2"/>
          <p:cNvSpPr>
            <a:spLocks noGrp="1"/>
          </p:cNvSpPr>
          <p:nvPr>
            <p:ph type="body"/>
          </p:nvPr>
        </p:nvSpPr>
        <p:spPr>
          <a:xfrm>
            <a:off x="504000" y="1326600"/>
            <a:ext cx="2921040" cy="1568520"/>
          </a:xfrm>
          <a:prstGeom prst="rect">
            <a:avLst/>
          </a:prstGeom>
        </p:spPr>
        <p:txBody>
          <a:bodyPr lIns="0" rIns="0" tIns="0" bIns="0">
            <a:normAutofit/>
          </a:bodyPr>
          <a:p>
            <a:endParaRPr b="0" lang="en-IN" sz="3200" spc="-1" strike="noStrike">
              <a:latin typeface="Arial"/>
            </a:endParaRPr>
          </a:p>
        </p:txBody>
      </p:sp>
      <p:sp>
        <p:nvSpPr>
          <p:cNvPr id="261" name="PlaceHolder 3"/>
          <p:cNvSpPr>
            <a:spLocks noGrp="1"/>
          </p:cNvSpPr>
          <p:nvPr>
            <p:ph type="body"/>
          </p:nvPr>
        </p:nvSpPr>
        <p:spPr>
          <a:xfrm>
            <a:off x="3571560" y="1326600"/>
            <a:ext cx="2921040" cy="1568520"/>
          </a:xfrm>
          <a:prstGeom prst="rect">
            <a:avLst/>
          </a:prstGeom>
        </p:spPr>
        <p:txBody>
          <a:bodyPr lIns="0" rIns="0" tIns="0" bIns="0">
            <a:normAutofit/>
          </a:bodyPr>
          <a:p>
            <a:endParaRPr b="0" lang="en-IN" sz="3200" spc="-1" strike="noStrike">
              <a:latin typeface="Arial"/>
            </a:endParaRPr>
          </a:p>
        </p:txBody>
      </p:sp>
      <p:sp>
        <p:nvSpPr>
          <p:cNvPr id="262" name="PlaceHolder 4"/>
          <p:cNvSpPr>
            <a:spLocks noGrp="1"/>
          </p:cNvSpPr>
          <p:nvPr>
            <p:ph type="body"/>
          </p:nvPr>
        </p:nvSpPr>
        <p:spPr>
          <a:xfrm>
            <a:off x="6639120" y="1326600"/>
            <a:ext cx="2921040" cy="1568520"/>
          </a:xfrm>
          <a:prstGeom prst="rect">
            <a:avLst/>
          </a:prstGeom>
        </p:spPr>
        <p:txBody>
          <a:bodyPr lIns="0" rIns="0" tIns="0" bIns="0">
            <a:normAutofit/>
          </a:bodyPr>
          <a:p>
            <a:endParaRPr b="0" lang="en-IN" sz="3200" spc="-1" strike="noStrike">
              <a:latin typeface="Arial"/>
            </a:endParaRPr>
          </a:p>
        </p:txBody>
      </p:sp>
      <p:sp>
        <p:nvSpPr>
          <p:cNvPr id="263" name="PlaceHolder 5"/>
          <p:cNvSpPr>
            <a:spLocks noGrp="1"/>
          </p:cNvSpPr>
          <p:nvPr>
            <p:ph type="body"/>
          </p:nvPr>
        </p:nvSpPr>
        <p:spPr>
          <a:xfrm>
            <a:off x="504000" y="3044520"/>
            <a:ext cx="2921040" cy="1568520"/>
          </a:xfrm>
          <a:prstGeom prst="rect">
            <a:avLst/>
          </a:prstGeom>
        </p:spPr>
        <p:txBody>
          <a:bodyPr lIns="0" rIns="0" tIns="0" bIns="0">
            <a:normAutofit/>
          </a:bodyPr>
          <a:p>
            <a:endParaRPr b="0" lang="en-IN" sz="3200" spc="-1" strike="noStrike">
              <a:latin typeface="Arial"/>
            </a:endParaRPr>
          </a:p>
        </p:txBody>
      </p:sp>
      <p:sp>
        <p:nvSpPr>
          <p:cNvPr id="264" name="PlaceHolder 6"/>
          <p:cNvSpPr>
            <a:spLocks noGrp="1"/>
          </p:cNvSpPr>
          <p:nvPr>
            <p:ph type="body"/>
          </p:nvPr>
        </p:nvSpPr>
        <p:spPr>
          <a:xfrm>
            <a:off x="3571560" y="3044520"/>
            <a:ext cx="2921040" cy="1568520"/>
          </a:xfrm>
          <a:prstGeom prst="rect">
            <a:avLst/>
          </a:prstGeom>
        </p:spPr>
        <p:txBody>
          <a:bodyPr lIns="0" rIns="0" tIns="0" bIns="0">
            <a:normAutofit/>
          </a:bodyPr>
          <a:p>
            <a:endParaRPr b="0" lang="en-IN" sz="3200" spc="-1" strike="noStrike">
              <a:latin typeface="Arial"/>
            </a:endParaRPr>
          </a:p>
        </p:txBody>
      </p:sp>
      <p:sp>
        <p:nvSpPr>
          <p:cNvPr id="265" name="PlaceHolder 7"/>
          <p:cNvSpPr>
            <a:spLocks noGrp="1"/>
          </p:cNvSpPr>
          <p:nvPr>
            <p:ph type="body"/>
          </p:nvPr>
        </p:nvSpPr>
        <p:spPr>
          <a:xfrm>
            <a:off x="6639120" y="3044520"/>
            <a:ext cx="2921040" cy="1568520"/>
          </a:xfrm>
          <a:prstGeom prst="rect">
            <a:avLst/>
          </a:prstGeom>
        </p:spPr>
        <p:txBody>
          <a:bodyPr lIns="0" rIns="0" tIns="0" bIns="0">
            <a:normAutofit/>
          </a:bodyPr>
          <a:p>
            <a:endParaRPr b="0" lang="en-IN"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IN" sz="4400" spc="-1" strike="noStrike">
              <a:latin typeface="Arial"/>
            </a:endParaRPr>
          </a:p>
        </p:txBody>
      </p:sp>
      <p:sp>
        <p:nvSpPr>
          <p:cNvPr id="20" name="PlaceHolder 2"/>
          <p:cNvSpPr>
            <a:spLocks noGrp="1"/>
          </p:cNvSpPr>
          <p:nvPr>
            <p:ph type="body"/>
          </p:nvPr>
        </p:nvSpPr>
        <p:spPr>
          <a:xfrm>
            <a:off x="504000" y="1326600"/>
            <a:ext cx="4426920" cy="1568520"/>
          </a:xfrm>
          <a:prstGeom prst="rect">
            <a:avLst/>
          </a:prstGeom>
        </p:spPr>
        <p:txBody>
          <a:bodyPr lIns="0" rIns="0" tIns="0" bIns="0">
            <a:normAutofit/>
          </a:bodyPr>
          <a:p>
            <a:endParaRPr b="0" lang="en-IN" sz="3200" spc="-1" strike="noStrike">
              <a:latin typeface="Arial"/>
            </a:endParaRPr>
          </a:p>
        </p:txBody>
      </p:sp>
      <p:sp>
        <p:nvSpPr>
          <p:cNvPr id="21" name="PlaceHolder 3"/>
          <p:cNvSpPr>
            <a:spLocks noGrp="1"/>
          </p:cNvSpPr>
          <p:nvPr>
            <p:ph type="body"/>
          </p:nvPr>
        </p:nvSpPr>
        <p:spPr>
          <a:xfrm>
            <a:off x="5152680" y="1326600"/>
            <a:ext cx="4426920" cy="1568520"/>
          </a:xfrm>
          <a:prstGeom prst="rect">
            <a:avLst/>
          </a:prstGeom>
        </p:spPr>
        <p:txBody>
          <a:bodyPr lIns="0" rIns="0" tIns="0" bIns="0">
            <a:normAutofit/>
          </a:bodyPr>
          <a:p>
            <a:endParaRPr b="0" lang="en-IN" sz="3200" spc="-1" strike="noStrike">
              <a:latin typeface="Arial"/>
            </a:endParaRPr>
          </a:p>
        </p:txBody>
      </p:sp>
      <p:sp>
        <p:nvSpPr>
          <p:cNvPr id="22" name="PlaceHolder 4"/>
          <p:cNvSpPr>
            <a:spLocks noGrp="1"/>
          </p:cNvSpPr>
          <p:nvPr>
            <p:ph type="body"/>
          </p:nvPr>
        </p:nvSpPr>
        <p:spPr>
          <a:xfrm>
            <a:off x="504000" y="3044520"/>
            <a:ext cx="9072000" cy="1568520"/>
          </a:xfrm>
          <a:prstGeom prst="rect">
            <a:avLst/>
          </a:prstGeom>
        </p:spPr>
        <p:txBody>
          <a:bodyPr lIns="0" rIns="0" tIns="0" bIns="0">
            <a:normAutofit/>
          </a:bodyPr>
          <a:p>
            <a:endParaRPr b="0" lang="en-IN"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49.xml"/><Relationship Id="rId3" Type="http://schemas.openxmlformats.org/officeDocument/2006/relationships/slideLayout" Target="../slideLayouts/slideLayout50.xml"/><Relationship Id="rId4" Type="http://schemas.openxmlformats.org/officeDocument/2006/relationships/slideLayout" Target="../slideLayouts/slideLayout51.xml"/><Relationship Id="rId5" Type="http://schemas.openxmlformats.org/officeDocument/2006/relationships/slideLayout" Target="../slideLayouts/slideLayout52.xml"/><Relationship Id="rId6" Type="http://schemas.openxmlformats.org/officeDocument/2006/relationships/slideLayout" Target="../slideLayouts/slideLayout53.xml"/><Relationship Id="rId7" Type="http://schemas.openxmlformats.org/officeDocument/2006/relationships/slideLayout" Target="../slideLayouts/slideLayout54.xml"/><Relationship Id="rId8" Type="http://schemas.openxmlformats.org/officeDocument/2006/relationships/slideLayout" Target="../slideLayouts/slideLayout55.xml"/><Relationship Id="rId9" Type="http://schemas.openxmlformats.org/officeDocument/2006/relationships/slideLayout" Target="../slideLayouts/slideLayout56.xml"/><Relationship Id="rId10" Type="http://schemas.openxmlformats.org/officeDocument/2006/relationships/slideLayout" Target="../slideLayouts/slideLayout57.xml"/><Relationship Id="rId11" Type="http://schemas.openxmlformats.org/officeDocument/2006/relationships/slideLayout" Target="../slideLayouts/slideLayout58.xml"/><Relationship Id="rId12" Type="http://schemas.openxmlformats.org/officeDocument/2006/relationships/slideLayout" Target="../slideLayouts/slideLayout59.xml"/><Relationship Id="rId13" Type="http://schemas.openxmlformats.org/officeDocument/2006/relationships/slideLayout" Target="../slideLayouts/slideLayout60.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slideLayout" Target="../slideLayouts/slideLayout61.xml"/><Relationship Id="rId3" Type="http://schemas.openxmlformats.org/officeDocument/2006/relationships/slideLayout" Target="../slideLayouts/slideLayout62.xml"/><Relationship Id="rId4" Type="http://schemas.openxmlformats.org/officeDocument/2006/relationships/slideLayout" Target="../slideLayouts/slideLayout63.xml"/><Relationship Id="rId5" Type="http://schemas.openxmlformats.org/officeDocument/2006/relationships/slideLayout" Target="../slideLayouts/slideLayout64.xml"/><Relationship Id="rId6" Type="http://schemas.openxmlformats.org/officeDocument/2006/relationships/slideLayout" Target="../slideLayouts/slideLayout65.xml"/><Relationship Id="rId7" Type="http://schemas.openxmlformats.org/officeDocument/2006/relationships/slideLayout" Target="../slideLayouts/slideLayout66.xml"/><Relationship Id="rId8" Type="http://schemas.openxmlformats.org/officeDocument/2006/relationships/slideLayout" Target="../slideLayouts/slideLayout67.xml"/><Relationship Id="rId9" Type="http://schemas.openxmlformats.org/officeDocument/2006/relationships/slideLayout" Target="../slideLayouts/slideLayout68.xml"/><Relationship Id="rId10" Type="http://schemas.openxmlformats.org/officeDocument/2006/relationships/slideLayout" Target="../slideLayouts/slideLayout69.xml"/><Relationship Id="rId11" Type="http://schemas.openxmlformats.org/officeDocument/2006/relationships/slideLayout" Target="../slideLayouts/slideLayout70.xml"/><Relationship Id="rId12" Type="http://schemas.openxmlformats.org/officeDocument/2006/relationships/slideLayout" Target="../slideLayouts/slideLayout71.xml"/><Relationship Id="rId13" Type="http://schemas.openxmlformats.org/officeDocument/2006/relationships/slideLayout" Target="../slideLayouts/slideLayout72.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slideLayout" Target="../slideLayouts/slideLayout73.xml"/><Relationship Id="rId3" Type="http://schemas.openxmlformats.org/officeDocument/2006/relationships/slideLayout" Target="../slideLayouts/slideLayout74.xml"/><Relationship Id="rId4" Type="http://schemas.openxmlformats.org/officeDocument/2006/relationships/slideLayout" Target="../slideLayouts/slideLayout75.xml"/><Relationship Id="rId5" Type="http://schemas.openxmlformats.org/officeDocument/2006/relationships/slideLayout" Target="../slideLayouts/slideLayout76.xml"/><Relationship Id="rId6" Type="http://schemas.openxmlformats.org/officeDocument/2006/relationships/slideLayout" Target="../slideLayouts/slideLayout77.xml"/><Relationship Id="rId7" Type="http://schemas.openxmlformats.org/officeDocument/2006/relationships/slideLayout" Target="../slideLayouts/slideLayout78.xml"/><Relationship Id="rId8" Type="http://schemas.openxmlformats.org/officeDocument/2006/relationships/slideLayout" Target="../slideLayouts/slideLayout79.xml"/><Relationship Id="rId9" Type="http://schemas.openxmlformats.org/officeDocument/2006/relationships/slideLayout" Target="../slideLayouts/slideLayout80.xml"/><Relationship Id="rId10" Type="http://schemas.openxmlformats.org/officeDocument/2006/relationships/slideLayout" Target="../slideLayouts/slideLayout81.xml"/><Relationship Id="rId11" Type="http://schemas.openxmlformats.org/officeDocument/2006/relationships/slideLayout" Target="../slideLayouts/slideLayout82.xml"/><Relationship Id="rId12" Type="http://schemas.openxmlformats.org/officeDocument/2006/relationships/slideLayout" Target="../slideLayouts/slideLayout83.xml"/><Relationship Id="rId13" Type="http://schemas.openxmlformats.org/officeDocument/2006/relationships/slideLayout" Target="../slideLayouts/slideLayout8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226080"/>
            <a:ext cx="9072000" cy="946440"/>
          </a:xfrm>
          <a:prstGeom prst="rect">
            <a:avLst/>
          </a:prstGeom>
        </p:spPr>
        <p:txBody>
          <a:bodyPr lIns="0" rIns="0" tIns="0" bIns="0" anchor="ctr">
            <a:noAutofit/>
          </a:bodyPr>
          <a:p>
            <a:pPr algn="ctr"/>
            <a:r>
              <a:rPr b="0" lang="en-IN" sz="4400" spc="-1" strike="noStrike">
                <a:latin typeface="Arial"/>
              </a:rPr>
              <a:t>Click to edit the title text format</a:t>
            </a:r>
            <a:endParaRPr b="0" lang="en-IN" sz="4400" spc="-1" strike="noStrike">
              <a:latin typeface="Arial"/>
            </a:endParaRPr>
          </a:p>
        </p:txBody>
      </p:sp>
      <p:sp>
        <p:nvSpPr>
          <p:cNvPr id="1" name="PlaceHolder 2"/>
          <p:cNvSpPr>
            <a:spLocks noGrp="1"/>
          </p:cNvSpPr>
          <p:nvPr>
            <p:ph type="body"/>
          </p:nvPr>
        </p:nvSpPr>
        <p:spPr>
          <a:xfrm>
            <a:off x="504000" y="1326600"/>
            <a:ext cx="9072000" cy="328860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 name="PlaceHolder 1"/>
          <p:cNvSpPr>
            <a:spLocks noGrp="1"/>
          </p:cNvSpPr>
          <p:nvPr>
            <p:ph type="title"/>
          </p:nvPr>
        </p:nvSpPr>
        <p:spPr>
          <a:xfrm>
            <a:off x="504000" y="226080"/>
            <a:ext cx="9072000" cy="946440"/>
          </a:xfrm>
          <a:prstGeom prst="rect">
            <a:avLst/>
          </a:prstGeom>
        </p:spPr>
        <p:txBody>
          <a:bodyPr lIns="0" rIns="0" tIns="0" bIns="0" anchor="ctr">
            <a:noAutofit/>
          </a:bodyPr>
          <a:p>
            <a:pPr algn="ctr"/>
            <a:r>
              <a:rPr b="0" lang="en-IN" sz="4400" spc="-1" strike="noStrike">
                <a:latin typeface="Arial"/>
              </a:rPr>
              <a:t>Click to edit the title text </a:t>
            </a:r>
            <a:r>
              <a:rPr b="0" lang="en-IN" sz="4400" spc="-1" strike="noStrike">
                <a:latin typeface="Arial"/>
              </a:rPr>
              <a:t>format</a:t>
            </a:r>
            <a:endParaRPr b="0" lang="en-IN" sz="4400" spc="-1" strike="noStrike">
              <a:latin typeface="Arial"/>
            </a:endParaRPr>
          </a:p>
        </p:txBody>
      </p:sp>
      <p:sp>
        <p:nvSpPr>
          <p:cNvPr id="39" name="PlaceHolder 2"/>
          <p:cNvSpPr>
            <a:spLocks noGrp="1"/>
          </p:cNvSpPr>
          <p:nvPr>
            <p:ph type="body"/>
          </p:nvPr>
        </p:nvSpPr>
        <p:spPr>
          <a:xfrm>
            <a:off x="504000" y="1326600"/>
            <a:ext cx="9072000" cy="328860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76" name="PlaceHolder 1"/>
          <p:cNvSpPr>
            <a:spLocks noGrp="1"/>
          </p:cNvSpPr>
          <p:nvPr>
            <p:ph type="title"/>
          </p:nvPr>
        </p:nvSpPr>
        <p:spPr>
          <a:xfrm>
            <a:off x="504000" y="226080"/>
            <a:ext cx="9072000" cy="946440"/>
          </a:xfrm>
          <a:prstGeom prst="rect">
            <a:avLst/>
          </a:prstGeom>
        </p:spPr>
        <p:txBody>
          <a:bodyPr lIns="0" rIns="0" tIns="0" bIns="0" anchor="ctr">
            <a:noAutofit/>
          </a:bodyPr>
          <a:p>
            <a:pPr algn="ctr"/>
            <a:r>
              <a:rPr b="0" lang="en-IN" sz="4400" spc="-1" strike="noStrike">
                <a:latin typeface="Arial"/>
              </a:rPr>
              <a:t>Click to edit the title text format</a:t>
            </a:r>
            <a:endParaRPr b="0" lang="en-IN" sz="4400" spc="-1" strike="noStrike">
              <a:latin typeface="Arial"/>
            </a:endParaRPr>
          </a:p>
        </p:txBody>
      </p:sp>
      <p:sp>
        <p:nvSpPr>
          <p:cNvPr id="77" name="PlaceHolder 2"/>
          <p:cNvSpPr>
            <a:spLocks noGrp="1"/>
          </p:cNvSpPr>
          <p:nvPr>
            <p:ph type="body"/>
          </p:nvPr>
        </p:nvSpPr>
        <p:spPr>
          <a:xfrm>
            <a:off x="504000" y="1326600"/>
            <a:ext cx="9072000" cy="328860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14" name="PlaceHolder 1"/>
          <p:cNvSpPr>
            <a:spLocks noGrp="1"/>
          </p:cNvSpPr>
          <p:nvPr>
            <p:ph type="title"/>
          </p:nvPr>
        </p:nvSpPr>
        <p:spPr>
          <a:xfrm>
            <a:off x="504000" y="226080"/>
            <a:ext cx="9072000" cy="946440"/>
          </a:xfrm>
          <a:prstGeom prst="rect">
            <a:avLst/>
          </a:prstGeom>
        </p:spPr>
        <p:txBody>
          <a:bodyPr lIns="0" rIns="0" tIns="0" bIns="0" anchor="ctr">
            <a:noAutofit/>
          </a:bodyPr>
          <a:p>
            <a:pPr algn="ctr"/>
            <a:r>
              <a:rPr b="0" lang="en-IN" sz="4400" spc="-1" strike="noStrike">
                <a:latin typeface="Arial"/>
              </a:rPr>
              <a:t>Click to edit the title text format</a:t>
            </a:r>
            <a:endParaRPr b="0" lang="en-IN" sz="4400" spc="-1" strike="noStrike">
              <a:latin typeface="Arial"/>
            </a:endParaRPr>
          </a:p>
        </p:txBody>
      </p:sp>
      <p:sp>
        <p:nvSpPr>
          <p:cNvPr id="115" name="PlaceHolder 2"/>
          <p:cNvSpPr>
            <a:spLocks noGrp="1"/>
          </p:cNvSpPr>
          <p:nvPr>
            <p:ph type="body"/>
          </p:nvPr>
        </p:nvSpPr>
        <p:spPr>
          <a:xfrm>
            <a:off x="504000" y="1326600"/>
            <a:ext cx="9072000" cy="328860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52" name="PlaceHolder 1"/>
          <p:cNvSpPr>
            <a:spLocks noGrp="1"/>
          </p:cNvSpPr>
          <p:nvPr>
            <p:ph type="title"/>
          </p:nvPr>
        </p:nvSpPr>
        <p:spPr>
          <a:xfrm>
            <a:off x="504000" y="226080"/>
            <a:ext cx="9072000" cy="946440"/>
          </a:xfrm>
          <a:prstGeom prst="rect">
            <a:avLst/>
          </a:prstGeom>
        </p:spPr>
        <p:txBody>
          <a:bodyPr lIns="0" rIns="0" tIns="0" bIns="0" anchor="ctr">
            <a:noAutofit/>
          </a:bodyPr>
          <a:p>
            <a:pPr algn="ctr"/>
            <a:r>
              <a:rPr b="0" lang="en-IN" sz="4400" spc="-1" strike="noStrike">
                <a:latin typeface="Arial"/>
              </a:rPr>
              <a:t>Click to edit the title text format</a:t>
            </a:r>
            <a:endParaRPr b="0" lang="en-IN" sz="4400" spc="-1" strike="noStrike">
              <a:latin typeface="Arial"/>
            </a:endParaRPr>
          </a:p>
        </p:txBody>
      </p:sp>
      <p:sp>
        <p:nvSpPr>
          <p:cNvPr id="153" name="PlaceHolder 2"/>
          <p:cNvSpPr>
            <a:spLocks noGrp="1"/>
          </p:cNvSpPr>
          <p:nvPr>
            <p:ph type="body"/>
          </p:nvPr>
        </p:nvSpPr>
        <p:spPr>
          <a:xfrm>
            <a:off x="504000" y="1326600"/>
            <a:ext cx="9072000" cy="328860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90" name="PlaceHolder 1"/>
          <p:cNvSpPr>
            <a:spLocks noGrp="1"/>
          </p:cNvSpPr>
          <p:nvPr>
            <p:ph type="title"/>
          </p:nvPr>
        </p:nvSpPr>
        <p:spPr>
          <a:xfrm>
            <a:off x="504000" y="226080"/>
            <a:ext cx="9072000" cy="946440"/>
          </a:xfrm>
          <a:prstGeom prst="rect">
            <a:avLst/>
          </a:prstGeom>
        </p:spPr>
        <p:txBody>
          <a:bodyPr lIns="0" rIns="0" tIns="0" bIns="0" anchor="ctr">
            <a:noAutofit/>
          </a:bodyPr>
          <a:p>
            <a:pPr algn="ctr"/>
            <a:r>
              <a:rPr b="0" lang="en-IN" sz="4400" spc="-1" strike="noStrike">
                <a:latin typeface="Arial"/>
              </a:rPr>
              <a:t>Click to edit the title text format</a:t>
            </a:r>
            <a:endParaRPr b="0" lang="en-IN" sz="4400" spc="-1" strike="noStrike">
              <a:latin typeface="Arial"/>
            </a:endParaRPr>
          </a:p>
        </p:txBody>
      </p:sp>
      <p:sp>
        <p:nvSpPr>
          <p:cNvPr id="191" name="PlaceHolder 2"/>
          <p:cNvSpPr>
            <a:spLocks noGrp="1"/>
          </p:cNvSpPr>
          <p:nvPr>
            <p:ph type="body"/>
          </p:nvPr>
        </p:nvSpPr>
        <p:spPr>
          <a:xfrm>
            <a:off x="504000" y="1326600"/>
            <a:ext cx="9072000" cy="328860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28" name="PlaceHolder 1"/>
          <p:cNvSpPr>
            <a:spLocks noGrp="1"/>
          </p:cNvSpPr>
          <p:nvPr>
            <p:ph type="title"/>
          </p:nvPr>
        </p:nvSpPr>
        <p:spPr>
          <a:xfrm>
            <a:off x="504000" y="226080"/>
            <a:ext cx="9072000" cy="946440"/>
          </a:xfrm>
          <a:prstGeom prst="rect">
            <a:avLst/>
          </a:prstGeom>
        </p:spPr>
        <p:txBody>
          <a:bodyPr lIns="0" rIns="0" tIns="0" bIns="0" anchor="ctr">
            <a:noAutofit/>
          </a:bodyPr>
          <a:p>
            <a:pPr algn="ctr"/>
            <a:r>
              <a:rPr b="0" lang="en-IN" sz="4400" spc="-1" strike="noStrike">
                <a:latin typeface="Arial"/>
              </a:rPr>
              <a:t>Click to edit the title text format</a:t>
            </a:r>
            <a:endParaRPr b="0" lang="en-IN" sz="4400" spc="-1" strike="noStrike">
              <a:latin typeface="Arial"/>
            </a:endParaRPr>
          </a:p>
        </p:txBody>
      </p:sp>
      <p:sp>
        <p:nvSpPr>
          <p:cNvPr id="229" name="PlaceHolder 2"/>
          <p:cNvSpPr>
            <a:spLocks noGrp="1"/>
          </p:cNvSpPr>
          <p:nvPr>
            <p:ph type="body"/>
          </p:nvPr>
        </p:nvSpPr>
        <p:spPr>
          <a:xfrm>
            <a:off x="504000" y="1326600"/>
            <a:ext cx="9072000" cy="328860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 id="2147483738" r:id="rId13"/>
  </p:sldLayoutIdLst>
</p:sldMaster>
</file>

<file path=ppt/slides/_rels/slide1.xml.rels><?xml version="1.0" encoding="UTF-8"?>
<Relationships xmlns="http://schemas.openxmlformats.org/package/2006/relationships"><Relationship Id="rId1" Type="http://schemas.openxmlformats.org/officeDocument/2006/relationships/hyperlink" Target="mailto:rgupta.mtech@gmail.com" TargetMode="External"/><Relationship Id="rId2"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11.xml.rels><?xml version="1.0" encoding="UTF-8"?>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37.xml"/>
</Relationships>
</file>

<file path=ppt/slides/_rels/slide12.xml.rels><?xml version="1.0" encoding="UTF-8"?>
<Relationships xmlns="http://schemas.openxmlformats.org/package/2006/relationships"><Relationship Id="rId1" Type="http://schemas.openxmlformats.org/officeDocument/2006/relationships/image" Target="../media/image11.jpeg"/><Relationship Id="rId2" Type="http://schemas.openxmlformats.org/officeDocument/2006/relationships/slideLayout" Target="../slideLayouts/slideLayout37.xml"/>
</Relationships>
</file>

<file path=ppt/slides/_rels/slide13.xml.rels><?xml version="1.0" encoding="UTF-8"?>
<Relationships xmlns="http://schemas.openxmlformats.org/package/2006/relationships"><Relationship Id="rId1" Type="http://schemas.openxmlformats.org/officeDocument/2006/relationships/image" Target="../media/image12.jpeg"/><Relationship Id="rId2" Type="http://schemas.openxmlformats.org/officeDocument/2006/relationships/slideLayout" Target="../slideLayouts/slideLayout37.xml"/>
</Relationships>
</file>

<file path=ppt/slides/_rels/slide14.xml.rels><?xml version="1.0" encoding="UTF-8"?>
<Relationships xmlns="http://schemas.openxmlformats.org/package/2006/relationships"><Relationship Id="rId1" Type="http://schemas.openxmlformats.org/officeDocument/2006/relationships/image" Target="../media/image13.jpeg"/><Relationship Id="rId2" Type="http://schemas.openxmlformats.org/officeDocument/2006/relationships/slideLayout" Target="../slideLayouts/slideLayout37.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image" Target="../media/image14.jpeg"/><Relationship Id="rId2"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image" Target="../media/image16.png"/><Relationship Id="rId3" Type="http://schemas.openxmlformats.org/officeDocument/2006/relationships/image" Target="../media/image17.png"/><Relationship Id="rId4"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image" Target="../media/image18.jpeg"/><Relationship Id="rId2" Type="http://schemas.openxmlformats.org/officeDocument/2006/relationships/image" Target="../media/image19.jpeg"/><Relationship Id="rId3" Type="http://schemas.openxmlformats.org/officeDocument/2006/relationships/image" Target="../media/image20.jpeg"/><Relationship Id="rId4" Type="http://schemas.openxmlformats.org/officeDocument/2006/relationships/slideLayout" Target="../slideLayouts/slideLayout61.xml"/>
</Relationships>
</file>

<file path=ppt/slides/_rels/slide24.xml.rels><?xml version="1.0" encoding="UTF-8"?>
<Relationships xmlns="http://schemas.openxmlformats.org/package/2006/relationships"><Relationship Id="rId1" Type="http://schemas.openxmlformats.org/officeDocument/2006/relationships/image" Target="../media/image21.png"/><Relationship Id="rId2" Type="http://schemas.openxmlformats.org/officeDocument/2006/relationships/slideLayout" Target="../slideLayouts/slideLayout61.xml"/>
</Relationships>
</file>

<file path=ppt/slides/_rels/slide25.xml.rels><?xml version="1.0" encoding="UTF-8"?>
<Relationships xmlns="http://schemas.openxmlformats.org/package/2006/relationships"><Relationship Id="rId1" Type="http://schemas.openxmlformats.org/officeDocument/2006/relationships/image" Target="../media/image22.png"/><Relationship Id="rId2" Type="http://schemas.openxmlformats.org/officeDocument/2006/relationships/slideLayout" Target="../slideLayouts/slideLayout61.xml"/>
</Relationships>
</file>

<file path=ppt/slides/_rels/slide26.xml.rels><?xml version="1.0" encoding="UTF-8"?>
<Relationships xmlns="http://schemas.openxmlformats.org/package/2006/relationships"><Relationship Id="rId1" Type="http://schemas.openxmlformats.org/officeDocument/2006/relationships/image" Target="../media/image23.png"/><Relationship Id="rId2" Type="http://schemas.openxmlformats.org/officeDocument/2006/relationships/image" Target="../media/image24.png"/><Relationship Id="rId3" Type="http://schemas.openxmlformats.org/officeDocument/2006/relationships/slideLayout" Target="../slideLayouts/slideLayout61.xml"/>
</Relationships>
</file>

<file path=ppt/slides/_rels/slide27.xml.rels><?xml version="1.0" encoding="UTF-8"?>
<Relationships xmlns="http://schemas.openxmlformats.org/package/2006/relationships"><Relationship Id="rId1" Type="http://schemas.openxmlformats.org/officeDocument/2006/relationships/image" Target="../media/image25.jpeg"/><Relationship Id="rId2" Type="http://schemas.openxmlformats.org/officeDocument/2006/relationships/image" Target="../media/image26.jpeg"/><Relationship Id="rId3" Type="http://schemas.openxmlformats.org/officeDocument/2006/relationships/slideLayout" Target="../slideLayouts/slideLayout61.xml"/>
</Relationships>
</file>

<file path=ppt/slides/_rels/slide28.xml.rels><?xml version="1.0" encoding="UTF-8"?>
<Relationships xmlns="http://schemas.openxmlformats.org/package/2006/relationships"><Relationship Id="rId1" Type="http://schemas.openxmlformats.org/officeDocument/2006/relationships/image" Target="../media/image27.jpeg"/><Relationship Id="rId2" Type="http://schemas.openxmlformats.org/officeDocument/2006/relationships/slideLayout" Target="../slideLayouts/slideLayout73.xml"/>
</Relationships>
</file>

<file path=ppt/slides/_rels/slide29.xml.rels><?xml version="1.0" encoding="UTF-8"?>
<Relationships xmlns="http://schemas.openxmlformats.org/package/2006/relationships"><Relationship Id="rId1" Type="http://schemas.openxmlformats.org/officeDocument/2006/relationships/image" Target="../media/image28.png"/><Relationship Id="rId2" Type="http://schemas.openxmlformats.org/officeDocument/2006/relationships/slideLayout" Target="../slideLayouts/slideLayout7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0.xml.rels><?xml version="1.0" encoding="UTF-8"?>
<Relationships xmlns="http://schemas.openxmlformats.org/package/2006/relationships"><Relationship Id="rId1" Type="http://schemas.openxmlformats.org/officeDocument/2006/relationships/image" Target="../media/image29.jpeg"/><Relationship Id="rId2" Type="http://schemas.openxmlformats.org/officeDocument/2006/relationships/slideLayout" Target="../slideLayouts/slideLayout73.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2.xml.rels><?xml version="1.0" encoding="UTF-8"?>
<Relationships xmlns="http://schemas.openxmlformats.org/package/2006/relationships"><Relationship Id="rId1" Type="http://schemas.openxmlformats.org/officeDocument/2006/relationships/image" Target="../media/image30.jpeg"/><Relationship Id="rId2" Type="http://schemas.openxmlformats.org/officeDocument/2006/relationships/slideLayout" Target="../slideLayouts/slideLayout13.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4.xml.rels><?xml version="1.0" encoding="UTF-8"?>
<Relationships xmlns="http://schemas.openxmlformats.org/package/2006/relationships"><Relationship Id="rId1" Type="http://schemas.openxmlformats.org/officeDocument/2006/relationships/image" Target="../media/image31.jpeg"/><Relationship Id="rId2" Type="http://schemas.openxmlformats.org/officeDocument/2006/relationships/image" Target="../media/image32.png"/><Relationship Id="rId3" Type="http://schemas.openxmlformats.org/officeDocument/2006/relationships/slideLayout" Target="../slideLayouts/slideLayout13.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6.xml.rels><?xml version="1.0" encoding="UTF-8"?>
<Relationships xmlns="http://schemas.openxmlformats.org/package/2006/relationships"><Relationship Id="rId1" Type="http://schemas.openxmlformats.org/officeDocument/2006/relationships/image" Target="../media/image33.png"/><Relationship Id="rId2" Type="http://schemas.openxmlformats.org/officeDocument/2006/relationships/slideLayout" Target="../slideLayouts/slideLayout13.xml"/>
</Relationships>
</file>

<file path=ppt/slides/_rels/slide37.xml.rels><?xml version="1.0" encoding="UTF-8"?>
<Relationships xmlns="http://schemas.openxmlformats.org/package/2006/relationships"><Relationship Id="rId1" Type="http://schemas.openxmlformats.org/officeDocument/2006/relationships/image" Target="../media/image34.jpeg"/><Relationship Id="rId2" Type="http://schemas.openxmlformats.org/officeDocument/2006/relationships/slideLayout" Target="../slideLayouts/slideLayout37.xml"/>
</Relationships>
</file>

<file path=ppt/slides/_rels/slide38.xml.rels><?xml version="1.0" encoding="UTF-8"?>
<Relationships xmlns="http://schemas.openxmlformats.org/package/2006/relationships"><Relationship Id="rId1" Type="http://schemas.openxmlformats.org/officeDocument/2006/relationships/image" Target="../media/image35.jpeg"/><Relationship Id="rId2" Type="http://schemas.openxmlformats.org/officeDocument/2006/relationships/slideLayout" Target="../slideLayouts/slideLayout37.xml"/>
</Relationships>
</file>

<file path=ppt/slides/_rels/slide39.xml.rels><?xml version="1.0" encoding="UTF-8"?>
<Relationships xmlns="http://schemas.openxmlformats.org/package/2006/relationships"><Relationship Id="rId1" Type="http://schemas.openxmlformats.org/officeDocument/2006/relationships/image" Target="../media/image36.jpeg"/><Relationship Id="rId2" Type="http://schemas.openxmlformats.org/officeDocument/2006/relationships/slideLayout" Target="../slideLayouts/slideLayout37.xml"/>
</Relationships>
</file>

<file path=ppt/slides/_rels/slide4.xml.rels><?xml version="1.0" encoding="UTF-8"?>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3.jpeg"/><Relationship Id="rId2"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4.jpeg"/><Relationship Id="rId2"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8.xml.rels><?xml version="1.0" encoding="UTF-8"?>
<Relationships xmlns="http://schemas.openxmlformats.org/package/2006/relationships"><Relationship Id="rId1" Type="http://schemas.openxmlformats.org/officeDocument/2006/relationships/image" Target="../media/image5.jpeg"/><Relationship Id="rId2" Type="http://schemas.openxmlformats.org/officeDocument/2006/relationships/image" Target="../media/image6.png"/><Relationship Id="rId3" Type="http://schemas.openxmlformats.org/officeDocument/2006/relationships/slideLayout" Target="../slideLayouts/slideLayout37.xml"/>
</Relationships>
</file>

<file path=ppt/slides/_rels/slide9.xml.rels><?xml version="1.0" encoding="UTF-8"?>
<Relationships xmlns="http://schemas.openxmlformats.org/package/2006/relationships"><Relationship Id="rId1" Type="http://schemas.openxmlformats.org/officeDocument/2006/relationships/image" Target="../media/image7.jpeg"/><Relationship Id="rId2" Type="http://schemas.openxmlformats.org/officeDocument/2006/relationships/image" Target="../media/image8.jpeg"/><Relationship Id="rId3" Type="http://schemas.openxmlformats.org/officeDocument/2006/relationships/image" Target="../media/image9.jpeg"/><Relationship Id="rId4" Type="http://schemas.openxmlformats.org/officeDocument/2006/relationships/slideLayout" Target="../slideLayouts/slideLayout37.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6" name="CustomShape 1"/>
          <p:cNvSpPr/>
          <p:nvPr/>
        </p:nvSpPr>
        <p:spPr>
          <a:xfrm>
            <a:off x="720000" y="3528000"/>
            <a:ext cx="9069840" cy="944640"/>
          </a:xfrm>
          <a:prstGeom prst="rect">
            <a:avLst/>
          </a:prstGeom>
          <a:noFill/>
          <a:ln>
            <a:noFill/>
          </a:ln>
        </p:spPr>
        <p:style>
          <a:lnRef idx="0"/>
          <a:fillRef idx="0"/>
          <a:effectRef idx="0"/>
          <a:fontRef idx="minor"/>
        </p:style>
        <p:txBody>
          <a:bodyPr lIns="0" rIns="0" tIns="0" bIns="0" anchor="ctr">
            <a:noAutofit/>
          </a:bodyPr>
          <a:p>
            <a:pPr algn="ctr">
              <a:lnSpc>
                <a:spcPct val="100000"/>
              </a:lnSpc>
            </a:pPr>
            <a:r>
              <a:rPr b="0" lang="en-IN" sz="1800" spc="-1" strike="noStrike">
                <a:solidFill>
                  <a:srgbClr val="000000"/>
                </a:solidFill>
                <a:latin typeface="Arial"/>
                <a:ea typeface="DejaVu Sans"/>
              </a:rPr>
              <a:t>Rajeev Gupta</a:t>
            </a:r>
            <a:br/>
            <a:r>
              <a:rPr b="0" lang="en-IN" sz="1800" spc="-1" strike="noStrike" u="sng">
                <a:solidFill>
                  <a:srgbClr val="0000ff"/>
                </a:solidFill>
                <a:uFillTx/>
                <a:latin typeface="Arial"/>
                <a:ea typeface="DejaVu Sans"/>
                <a:hlinkClick r:id="rId1"/>
              </a:rPr>
              <a:t>rgupta.mtech@gmail.com</a:t>
            </a:r>
            <a:br/>
            <a:r>
              <a:rPr b="0" lang="en-IN" sz="1800" spc="-1" strike="noStrike">
                <a:solidFill>
                  <a:srgbClr val="0000ff"/>
                </a:solidFill>
                <a:latin typeface="Arial"/>
                <a:ea typeface="DejaVu Sans"/>
              </a:rPr>
              <a:t>Java trainer &amp; consultant</a:t>
            </a:r>
            <a:endParaRPr b="0" lang="en-IN" sz="1800" spc="-1" strike="noStrike">
              <a:latin typeface="Arial"/>
            </a:endParaRPr>
          </a:p>
        </p:txBody>
      </p:sp>
      <p:sp>
        <p:nvSpPr>
          <p:cNvPr id="267" name="CustomShape 2"/>
          <p:cNvSpPr/>
          <p:nvPr/>
        </p:nvSpPr>
        <p:spPr>
          <a:xfrm>
            <a:off x="2016000" y="1649880"/>
            <a:ext cx="5698080" cy="1588320"/>
          </a:xfrm>
          <a:prstGeom prst="rect">
            <a:avLst/>
          </a:prstGeom>
          <a:solidFill>
            <a:srgbClr val="4e80bc"/>
          </a:solidFill>
          <a:ln>
            <a:noFill/>
          </a:ln>
        </p:spPr>
        <p:style>
          <a:lnRef idx="0"/>
          <a:fillRef idx="0"/>
          <a:effectRef idx="0"/>
          <a:fontRef idx="minor"/>
        </p:style>
        <p:txBody>
          <a:bodyPr lIns="0" rIns="0" tIns="370800" bIns="0">
            <a:noAutofit/>
          </a:bodyPr>
          <a:p>
            <a:pPr algn="ctr">
              <a:lnSpc>
                <a:spcPct val="100000"/>
              </a:lnSpc>
              <a:spcBef>
                <a:spcPts val="2920"/>
              </a:spcBef>
            </a:pPr>
            <a:r>
              <a:rPr b="0" lang="en-IN" sz="4000" spc="-1" strike="noStrike">
                <a:solidFill>
                  <a:srgbClr val="ffffff"/>
                </a:solidFill>
                <a:latin typeface="DejaVu Sans"/>
                <a:ea typeface="DejaVu Sans"/>
              </a:rPr>
              <a:t>Nodejs &amp; intro MEAN</a:t>
            </a:r>
            <a:endParaRPr b="0" lang="en-IN" sz="40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3" name="CustomShape 1"/>
          <p:cNvSpPr/>
          <p:nvPr/>
        </p:nvSpPr>
        <p:spPr>
          <a:xfrm>
            <a:off x="1728000" y="1861560"/>
            <a:ext cx="6119280" cy="1881720"/>
          </a:xfrm>
          <a:prstGeom prst="rect">
            <a:avLst/>
          </a:prstGeom>
          <a:noFill/>
          <a:ln>
            <a:noFill/>
          </a:ln>
        </p:spPr>
        <p:style>
          <a:lnRef idx="0"/>
          <a:fillRef idx="0"/>
          <a:effectRef idx="0"/>
          <a:fontRef idx="minor"/>
        </p:style>
        <p:txBody>
          <a:bodyPr lIns="0" rIns="0" tIns="53280" bIns="0">
            <a:noAutofit/>
          </a:bodyPr>
          <a:p>
            <a:pPr marL="12600">
              <a:lnSpc>
                <a:spcPts val="3600"/>
              </a:lnSpc>
              <a:spcBef>
                <a:spcPts val="420"/>
              </a:spcBef>
            </a:pPr>
            <a:r>
              <a:rPr b="1" lang="en-IN" sz="2200" spc="-1" strike="noStrike">
                <a:solidFill>
                  <a:srgbClr val="000000"/>
                </a:solidFill>
                <a:latin typeface="Arial"/>
                <a:ea typeface="DejaVu Sans"/>
              </a:rPr>
              <a:t>Javascript run </a:t>
            </a:r>
            <a:r>
              <a:rPr b="1" lang="en-IN" sz="2200" spc="-7" strike="noStrike">
                <a:solidFill>
                  <a:srgbClr val="000000"/>
                </a:solidFill>
                <a:latin typeface="Arial"/>
                <a:ea typeface="DejaVu Sans"/>
              </a:rPr>
              <a:t>in single  thread </a:t>
            </a:r>
            <a:r>
              <a:rPr b="1" lang="en-IN" sz="2200" spc="-1" strike="noStrike">
                <a:solidFill>
                  <a:srgbClr val="000000"/>
                </a:solidFill>
                <a:latin typeface="Arial"/>
                <a:ea typeface="DejaVu Sans"/>
              </a:rPr>
              <a:t>but browser have  </a:t>
            </a:r>
            <a:r>
              <a:rPr b="1" lang="en-IN" sz="2200" spc="-21" strike="noStrike">
                <a:solidFill>
                  <a:srgbClr val="000000"/>
                </a:solidFill>
                <a:latin typeface="Arial"/>
                <a:ea typeface="DejaVu Sans"/>
              </a:rPr>
              <a:t>Web </a:t>
            </a:r>
            <a:r>
              <a:rPr b="1" lang="en-IN" sz="2200" spc="-7" strike="noStrike">
                <a:solidFill>
                  <a:srgbClr val="000000"/>
                </a:solidFill>
                <a:latin typeface="Arial"/>
                <a:ea typeface="DejaVu Sans"/>
              </a:rPr>
              <a:t>API that </a:t>
            </a:r>
            <a:r>
              <a:rPr b="1" lang="en-IN" sz="2200" spc="-1" strike="noStrike">
                <a:solidFill>
                  <a:srgbClr val="000000"/>
                </a:solidFill>
                <a:latin typeface="Arial"/>
                <a:ea typeface="DejaVu Sans"/>
              </a:rPr>
              <a:t>can do</a:t>
            </a:r>
            <a:r>
              <a:rPr b="1" lang="en-IN" sz="2200" spc="-225" strike="noStrike">
                <a:solidFill>
                  <a:srgbClr val="000000"/>
                </a:solidFill>
                <a:latin typeface="Arial"/>
                <a:ea typeface="DejaVu Sans"/>
              </a:rPr>
              <a:t> </a:t>
            </a:r>
            <a:r>
              <a:rPr b="1" lang="en-IN" sz="2200" spc="-1" strike="noStrike">
                <a:solidFill>
                  <a:srgbClr val="000000"/>
                </a:solidFill>
                <a:latin typeface="Arial"/>
                <a:ea typeface="DejaVu Sans"/>
              </a:rPr>
              <a:t>other  these, uses threads ( </a:t>
            </a:r>
            <a:r>
              <a:rPr b="1" lang="en-IN" sz="2200" spc="-7" strike="noStrike">
                <a:solidFill>
                  <a:srgbClr val="000000"/>
                </a:solidFill>
                <a:latin typeface="Arial"/>
                <a:ea typeface="DejaVu Sans"/>
              </a:rPr>
              <a:t>in  </a:t>
            </a:r>
            <a:r>
              <a:rPr b="1" lang="en-IN" sz="2200" spc="-1" strike="noStrike">
                <a:solidFill>
                  <a:srgbClr val="000000"/>
                </a:solidFill>
                <a:latin typeface="Arial"/>
                <a:ea typeface="DejaVu Sans"/>
              </a:rPr>
              <a:t>node we have </a:t>
            </a:r>
            <a:r>
              <a:rPr b="1" lang="en-IN" sz="2200" spc="-7" strike="noStrike">
                <a:solidFill>
                  <a:srgbClr val="000000"/>
                </a:solidFill>
                <a:latin typeface="Arial"/>
                <a:ea typeface="DejaVu Sans"/>
              </a:rPr>
              <a:t>c++</a:t>
            </a:r>
            <a:r>
              <a:rPr b="1" lang="en-IN" sz="2200" spc="-41" strike="noStrike">
                <a:solidFill>
                  <a:srgbClr val="000000"/>
                </a:solidFill>
                <a:latin typeface="Arial"/>
                <a:ea typeface="DejaVu Sans"/>
              </a:rPr>
              <a:t> </a:t>
            </a:r>
            <a:r>
              <a:rPr b="1" lang="en-IN" sz="2200" spc="-7" strike="noStrike">
                <a:solidFill>
                  <a:srgbClr val="000000"/>
                </a:solidFill>
                <a:latin typeface="Arial"/>
                <a:ea typeface="DejaVu Sans"/>
              </a:rPr>
              <a:t>api)</a:t>
            </a:r>
            <a:endParaRPr b="0" lang="en-IN" sz="2200" spc="-1" strike="noStrike">
              <a:latin typeface="Arial"/>
            </a:endParaRPr>
          </a:p>
        </p:txBody>
      </p:sp>
      <p:sp>
        <p:nvSpPr>
          <p:cNvPr id="294" name="CustomShape 2"/>
          <p:cNvSpPr/>
          <p:nvPr/>
        </p:nvSpPr>
        <p:spPr>
          <a:xfrm>
            <a:off x="721080" y="433080"/>
            <a:ext cx="8309880" cy="955800"/>
          </a:xfrm>
          <a:prstGeom prst="rect">
            <a:avLst/>
          </a:prstGeom>
          <a:noFill/>
          <a:ln>
            <a:noFill/>
          </a:ln>
        </p:spPr>
        <p:style>
          <a:lnRef idx="0"/>
          <a:fillRef idx="0"/>
          <a:effectRef idx="0"/>
          <a:fontRef idx="minor"/>
        </p:style>
        <p:txBody>
          <a:bodyPr lIns="0" rIns="0" tIns="12600" bIns="0">
            <a:noAutofit/>
          </a:bodyPr>
          <a:p>
            <a:pPr marL="288360">
              <a:lnSpc>
                <a:spcPct val="100000"/>
              </a:lnSpc>
              <a:spcBef>
                <a:spcPts val="99"/>
              </a:spcBef>
            </a:pPr>
            <a:r>
              <a:rPr b="1" lang="en-IN" sz="3600" spc="-7" strike="noStrike" u="sng">
                <a:solidFill>
                  <a:srgbClr val="000000"/>
                </a:solidFill>
                <a:uFillTx/>
                <a:latin typeface="Arial"/>
                <a:ea typeface="DejaVu Sans"/>
              </a:rPr>
              <a:t>How JavaScript work in</a:t>
            </a:r>
            <a:r>
              <a:rPr b="1" lang="en-IN" sz="3600" spc="-60" strike="noStrike" u="sng">
                <a:solidFill>
                  <a:srgbClr val="000000"/>
                </a:solidFill>
                <a:uFillTx/>
                <a:latin typeface="Arial"/>
                <a:ea typeface="DejaVu Sans"/>
              </a:rPr>
              <a:t> </a:t>
            </a:r>
            <a:r>
              <a:rPr b="1" lang="en-IN" sz="3600" spc="-1" strike="noStrike" u="sng">
                <a:solidFill>
                  <a:srgbClr val="000000"/>
                </a:solidFill>
                <a:uFillTx/>
                <a:latin typeface="Arial"/>
                <a:ea typeface="DejaVu Sans"/>
              </a:rPr>
              <a:t>Browser</a:t>
            </a:r>
            <a:endParaRPr b="0" lang="en-IN" sz="36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5" name="CustomShape 1"/>
          <p:cNvSpPr/>
          <p:nvPr/>
        </p:nvSpPr>
        <p:spPr>
          <a:xfrm>
            <a:off x="432000" y="1512000"/>
            <a:ext cx="9137880" cy="3696840"/>
          </a:xfrm>
          <a:prstGeom prst="rect">
            <a:avLst/>
          </a:prstGeom>
          <a:blipFill rotWithShape="0">
            <a:blip r:embed="rId1"/>
            <a:stretch>
              <a:fillRect/>
            </a:stretch>
          </a:blipFill>
          <a:ln>
            <a:noFill/>
          </a:ln>
        </p:spPr>
        <p:style>
          <a:lnRef idx="0"/>
          <a:fillRef idx="0"/>
          <a:effectRef idx="0"/>
          <a:fontRef idx="minor"/>
        </p:style>
      </p:sp>
      <p:sp>
        <p:nvSpPr>
          <p:cNvPr id="296" name="CustomShape 2"/>
          <p:cNvSpPr/>
          <p:nvPr/>
        </p:nvSpPr>
        <p:spPr>
          <a:xfrm>
            <a:off x="721440" y="433440"/>
            <a:ext cx="8309880" cy="955800"/>
          </a:xfrm>
          <a:prstGeom prst="rect">
            <a:avLst/>
          </a:prstGeom>
          <a:noFill/>
          <a:ln>
            <a:noFill/>
          </a:ln>
        </p:spPr>
        <p:style>
          <a:lnRef idx="0"/>
          <a:fillRef idx="0"/>
          <a:effectRef idx="0"/>
          <a:fontRef idx="minor"/>
        </p:style>
        <p:txBody>
          <a:bodyPr lIns="0" rIns="0" tIns="12600" bIns="0">
            <a:noAutofit/>
          </a:bodyPr>
          <a:p>
            <a:pPr marL="288360">
              <a:lnSpc>
                <a:spcPct val="100000"/>
              </a:lnSpc>
              <a:spcBef>
                <a:spcPts val="99"/>
              </a:spcBef>
            </a:pPr>
            <a:r>
              <a:rPr b="1" lang="en-IN" sz="3600" spc="-7" strike="noStrike" u="sng">
                <a:solidFill>
                  <a:srgbClr val="000000"/>
                </a:solidFill>
                <a:uFillTx/>
                <a:latin typeface="Arial"/>
                <a:ea typeface="DejaVu Sans"/>
              </a:rPr>
              <a:t>How JavaScript work in</a:t>
            </a:r>
            <a:r>
              <a:rPr b="1" lang="en-IN" sz="3600" spc="-60" strike="noStrike" u="sng">
                <a:solidFill>
                  <a:srgbClr val="000000"/>
                </a:solidFill>
                <a:uFillTx/>
                <a:latin typeface="Arial"/>
                <a:ea typeface="DejaVu Sans"/>
              </a:rPr>
              <a:t> </a:t>
            </a:r>
            <a:r>
              <a:rPr b="1" lang="en-IN" sz="3600" spc="-1" strike="noStrike" u="sng">
                <a:solidFill>
                  <a:srgbClr val="000000"/>
                </a:solidFill>
                <a:uFillTx/>
                <a:latin typeface="Arial"/>
                <a:ea typeface="DejaVu Sans"/>
              </a:rPr>
              <a:t>Browser</a:t>
            </a:r>
            <a:endParaRPr b="0" lang="en-IN" sz="36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7" name="CustomShape 1"/>
          <p:cNvSpPr/>
          <p:nvPr/>
        </p:nvSpPr>
        <p:spPr>
          <a:xfrm>
            <a:off x="717120" y="4407840"/>
            <a:ext cx="8925480" cy="1239480"/>
          </a:xfrm>
          <a:prstGeom prst="rect">
            <a:avLst/>
          </a:prstGeom>
          <a:noFill/>
          <a:ln>
            <a:noFill/>
          </a:ln>
        </p:spPr>
        <p:style>
          <a:lnRef idx="0"/>
          <a:fillRef idx="0"/>
          <a:effectRef idx="0"/>
          <a:fontRef idx="minor"/>
        </p:style>
        <p:txBody>
          <a:bodyPr lIns="0" rIns="0" tIns="50760" bIns="0">
            <a:spAutoFit/>
          </a:bodyPr>
          <a:p>
            <a:pPr marL="12600" algn="ctr">
              <a:lnSpc>
                <a:spcPts val="3121"/>
              </a:lnSpc>
              <a:spcBef>
                <a:spcPts val="400"/>
              </a:spcBef>
            </a:pPr>
            <a:r>
              <a:rPr b="1" lang="en-IN" sz="2000" spc="-7" strike="noStrike">
                <a:solidFill>
                  <a:srgbClr val="000000"/>
                </a:solidFill>
                <a:latin typeface="Arial"/>
                <a:ea typeface="DejaVu Sans"/>
              </a:rPr>
              <a:t>When </a:t>
            </a:r>
            <a:r>
              <a:rPr b="1" lang="en-IN" sz="2000" spc="-12" strike="noStrike">
                <a:solidFill>
                  <a:srgbClr val="000000"/>
                </a:solidFill>
                <a:latin typeface="Arial"/>
                <a:ea typeface="DejaVu Sans"/>
              </a:rPr>
              <a:t>webapis </a:t>
            </a:r>
            <a:r>
              <a:rPr b="1" lang="en-IN" sz="2000" spc="-7" strike="noStrike">
                <a:solidFill>
                  <a:srgbClr val="000000"/>
                </a:solidFill>
                <a:latin typeface="Arial"/>
                <a:ea typeface="DejaVu Sans"/>
              </a:rPr>
              <a:t>done there </a:t>
            </a:r>
            <a:r>
              <a:rPr b="1" lang="en-IN" sz="2000" spc="-1" strike="noStrike">
                <a:solidFill>
                  <a:srgbClr val="000000"/>
                </a:solidFill>
                <a:latin typeface="Arial"/>
                <a:ea typeface="DejaVu Sans"/>
              </a:rPr>
              <a:t>job </a:t>
            </a:r>
            <a:r>
              <a:rPr b="1" lang="en-IN" sz="2000" spc="-7" strike="noStrike">
                <a:solidFill>
                  <a:srgbClr val="000000"/>
                </a:solidFill>
                <a:latin typeface="Arial"/>
                <a:ea typeface="DejaVu Sans"/>
              </a:rPr>
              <a:t>they push </a:t>
            </a:r>
            <a:r>
              <a:rPr b="1" i="1" lang="en-IN" sz="2000" spc="-7" strike="noStrike" u="heavy">
                <a:solidFill>
                  <a:srgbClr val="000000"/>
                </a:solidFill>
                <a:uFill>
                  <a:solidFill>
                    <a:srgbClr val="000000"/>
                  </a:solidFill>
                </a:uFill>
                <a:latin typeface="Arial"/>
                <a:ea typeface="DejaVu Sans"/>
              </a:rPr>
              <a:t>call back </a:t>
            </a:r>
            <a:r>
              <a:rPr b="1" i="1" lang="en-IN" sz="2000" spc="-7" strike="noStrike">
                <a:solidFill>
                  <a:srgbClr val="000000"/>
                </a:solidFill>
                <a:latin typeface="Arial"/>
                <a:ea typeface="DejaVu Sans"/>
              </a:rPr>
              <a:t> </a:t>
            </a:r>
            <a:r>
              <a:rPr b="1" i="1" lang="en-IN" sz="2000" spc="-7" strike="noStrike" u="heavy">
                <a:solidFill>
                  <a:srgbClr val="000000"/>
                </a:solidFill>
                <a:uFill>
                  <a:solidFill>
                    <a:srgbClr val="000000"/>
                  </a:solidFill>
                </a:uFill>
                <a:latin typeface="Arial"/>
                <a:ea typeface="DejaVu Sans"/>
              </a:rPr>
              <a:t>function</a:t>
            </a:r>
            <a:r>
              <a:rPr b="1" i="1" lang="en-IN" sz="2000" spc="-7" strike="noStrike">
                <a:solidFill>
                  <a:srgbClr val="000000"/>
                </a:solidFill>
                <a:latin typeface="Arial"/>
                <a:ea typeface="DejaVu Sans"/>
              </a:rPr>
              <a:t> </a:t>
            </a:r>
            <a:r>
              <a:rPr b="1" lang="en-IN" sz="2000" spc="-7" strike="noStrike">
                <a:solidFill>
                  <a:srgbClr val="000000"/>
                </a:solidFill>
                <a:latin typeface="Arial"/>
                <a:ea typeface="DejaVu Sans"/>
              </a:rPr>
              <a:t>into the task queue, event loop have simple job  once stack </a:t>
            </a:r>
            <a:r>
              <a:rPr b="1" lang="en-IN" sz="2000" spc="-1" strike="noStrike">
                <a:solidFill>
                  <a:srgbClr val="000000"/>
                </a:solidFill>
                <a:latin typeface="Arial"/>
                <a:ea typeface="DejaVu Sans"/>
              </a:rPr>
              <a:t>is </a:t>
            </a:r>
            <a:r>
              <a:rPr b="1" lang="en-IN" sz="2000" spc="-41" strike="noStrike">
                <a:solidFill>
                  <a:srgbClr val="000000"/>
                </a:solidFill>
                <a:latin typeface="Arial"/>
                <a:ea typeface="DejaVu Sans"/>
              </a:rPr>
              <a:t>empty, </a:t>
            </a:r>
            <a:r>
              <a:rPr b="1" lang="en-IN" sz="2000" spc="-7" strike="noStrike">
                <a:solidFill>
                  <a:srgbClr val="000000"/>
                </a:solidFill>
                <a:latin typeface="Arial"/>
                <a:ea typeface="DejaVu Sans"/>
              </a:rPr>
              <a:t>push that </a:t>
            </a:r>
            <a:r>
              <a:rPr b="1" lang="en-IN" sz="2000" spc="-1" strike="noStrike">
                <a:solidFill>
                  <a:srgbClr val="000000"/>
                </a:solidFill>
                <a:latin typeface="Arial"/>
                <a:ea typeface="DejaVu Sans"/>
              </a:rPr>
              <a:t>call </a:t>
            </a:r>
            <a:r>
              <a:rPr b="1" lang="en-IN" sz="2000" spc="-7" strike="noStrike">
                <a:solidFill>
                  <a:srgbClr val="000000"/>
                </a:solidFill>
                <a:latin typeface="Arial"/>
                <a:ea typeface="DejaVu Sans"/>
              </a:rPr>
              <a:t>back on the top of  </a:t>
            </a:r>
            <a:r>
              <a:rPr b="1" lang="en-IN" sz="2000" spc="-1" strike="noStrike">
                <a:solidFill>
                  <a:srgbClr val="000000"/>
                </a:solidFill>
                <a:latin typeface="Arial"/>
                <a:ea typeface="DejaVu Sans"/>
              </a:rPr>
              <a:t>stack</a:t>
            </a:r>
            <a:endParaRPr b="0" lang="en-IN" sz="2000" spc="-1" strike="noStrike">
              <a:latin typeface="Arial"/>
            </a:endParaRPr>
          </a:p>
        </p:txBody>
      </p:sp>
      <p:sp>
        <p:nvSpPr>
          <p:cNvPr id="298" name="CustomShape 2"/>
          <p:cNvSpPr/>
          <p:nvPr/>
        </p:nvSpPr>
        <p:spPr>
          <a:xfrm>
            <a:off x="648000" y="936000"/>
            <a:ext cx="9066240" cy="3384720"/>
          </a:xfrm>
          <a:prstGeom prst="rect">
            <a:avLst/>
          </a:prstGeom>
          <a:blipFill rotWithShape="0">
            <a:blip r:embed="rId1"/>
            <a:stretch>
              <a:fillRect/>
            </a:stretch>
          </a:blipFill>
          <a:ln>
            <a:noFill/>
          </a:ln>
        </p:spPr>
        <p:style>
          <a:lnRef idx="0"/>
          <a:fillRef idx="0"/>
          <a:effectRef idx="0"/>
          <a:fontRef idx="minor"/>
        </p:style>
      </p:sp>
      <p:sp>
        <p:nvSpPr>
          <p:cNvPr id="299" name="CustomShape 3"/>
          <p:cNvSpPr/>
          <p:nvPr/>
        </p:nvSpPr>
        <p:spPr>
          <a:xfrm>
            <a:off x="720000" y="288000"/>
            <a:ext cx="8309880" cy="955800"/>
          </a:xfrm>
          <a:prstGeom prst="rect">
            <a:avLst/>
          </a:prstGeom>
          <a:noFill/>
          <a:ln>
            <a:noFill/>
          </a:ln>
        </p:spPr>
        <p:style>
          <a:lnRef idx="0"/>
          <a:fillRef idx="0"/>
          <a:effectRef idx="0"/>
          <a:fontRef idx="minor"/>
        </p:style>
        <p:txBody>
          <a:bodyPr lIns="0" rIns="0" tIns="12600" bIns="0">
            <a:noAutofit/>
          </a:bodyPr>
          <a:p>
            <a:pPr marL="288360">
              <a:lnSpc>
                <a:spcPct val="100000"/>
              </a:lnSpc>
              <a:spcBef>
                <a:spcPts val="99"/>
              </a:spcBef>
            </a:pPr>
            <a:r>
              <a:rPr b="1" lang="en-IN" sz="3600" spc="-7" strike="noStrike" u="sng">
                <a:solidFill>
                  <a:srgbClr val="000000"/>
                </a:solidFill>
                <a:uFillTx/>
                <a:latin typeface="Arial"/>
                <a:ea typeface="DejaVu Sans"/>
              </a:rPr>
              <a:t>How JavaScript work in</a:t>
            </a:r>
            <a:r>
              <a:rPr b="1" lang="en-IN" sz="3600" spc="-60" strike="noStrike" u="sng">
                <a:solidFill>
                  <a:srgbClr val="000000"/>
                </a:solidFill>
                <a:uFillTx/>
                <a:latin typeface="Arial"/>
                <a:ea typeface="DejaVu Sans"/>
              </a:rPr>
              <a:t> </a:t>
            </a:r>
            <a:r>
              <a:rPr b="1" lang="en-IN" sz="3600" spc="-1" strike="noStrike" u="sng">
                <a:solidFill>
                  <a:srgbClr val="000000"/>
                </a:solidFill>
                <a:uFillTx/>
                <a:latin typeface="Arial"/>
                <a:ea typeface="DejaVu Sans"/>
              </a:rPr>
              <a:t>Browser</a:t>
            </a:r>
            <a:endParaRPr b="0" lang="en-IN" sz="360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0" name="CustomShape 1"/>
          <p:cNvSpPr/>
          <p:nvPr/>
        </p:nvSpPr>
        <p:spPr>
          <a:xfrm>
            <a:off x="216000" y="1343160"/>
            <a:ext cx="9497880" cy="3912120"/>
          </a:xfrm>
          <a:prstGeom prst="rect">
            <a:avLst/>
          </a:prstGeom>
          <a:blipFill rotWithShape="0">
            <a:blip r:embed="rId1"/>
            <a:stretch>
              <a:fillRect/>
            </a:stretch>
          </a:blipFill>
          <a:ln>
            <a:noFill/>
          </a:ln>
        </p:spPr>
        <p:style>
          <a:lnRef idx="0"/>
          <a:fillRef idx="0"/>
          <a:effectRef idx="0"/>
          <a:fontRef idx="minor"/>
        </p:style>
      </p:sp>
      <p:sp>
        <p:nvSpPr>
          <p:cNvPr id="301" name="CustomShape 2"/>
          <p:cNvSpPr/>
          <p:nvPr/>
        </p:nvSpPr>
        <p:spPr>
          <a:xfrm>
            <a:off x="720360" y="288360"/>
            <a:ext cx="8309880" cy="955800"/>
          </a:xfrm>
          <a:prstGeom prst="rect">
            <a:avLst/>
          </a:prstGeom>
          <a:noFill/>
          <a:ln>
            <a:noFill/>
          </a:ln>
        </p:spPr>
        <p:style>
          <a:lnRef idx="0"/>
          <a:fillRef idx="0"/>
          <a:effectRef idx="0"/>
          <a:fontRef idx="minor"/>
        </p:style>
        <p:txBody>
          <a:bodyPr lIns="0" rIns="0" tIns="12600" bIns="0">
            <a:noAutofit/>
          </a:bodyPr>
          <a:p>
            <a:pPr marL="288360">
              <a:lnSpc>
                <a:spcPct val="100000"/>
              </a:lnSpc>
              <a:spcBef>
                <a:spcPts val="99"/>
              </a:spcBef>
            </a:pPr>
            <a:r>
              <a:rPr b="1" lang="en-IN" sz="3600" spc="-7" strike="noStrike" u="sng">
                <a:solidFill>
                  <a:srgbClr val="000000"/>
                </a:solidFill>
                <a:uFillTx/>
                <a:latin typeface="Arial"/>
                <a:ea typeface="DejaVu Sans"/>
              </a:rPr>
              <a:t>How JavaScript work in</a:t>
            </a:r>
            <a:r>
              <a:rPr b="1" lang="en-IN" sz="3600" spc="-60" strike="noStrike" u="sng">
                <a:solidFill>
                  <a:srgbClr val="000000"/>
                </a:solidFill>
                <a:uFillTx/>
                <a:latin typeface="Arial"/>
                <a:ea typeface="DejaVu Sans"/>
              </a:rPr>
              <a:t> </a:t>
            </a:r>
            <a:r>
              <a:rPr b="1" lang="en-IN" sz="3600" spc="-1" strike="noStrike" u="sng">
                <a:solidFill>
                  <a:srgbClr val="000000"/>
                </a:solidFill>
                <a:uFillTx/>
                <a:latin typeface="Arial"/>
                <a:ea typeface="DejaVu Sans"/>
              </a:rPr>
              <a:t>Browser</a:t>
            </a:r>
            <a:endParaRPr b="0" lang="en-IN" sz="3600" spc="-1" strike="noStrike">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2" name="CustomShape 1"/>
          <p:cNvSpPr/>
          <p:nvPr/>
        </p:nvSpPr>
        <p:spPr>
          <a:xfrm>
            <a:off x="432000" y="1368000"/>
            <a:ext cx="9641880" cy="4037760"/>
          </a:xfrm>
          <a:prstGeom prst="rect">
            <a:avLst/>
          </a:prstGeom>
          <a:blipFill rotWithShape="0">
            <a:blip r:embed="rId1"/>
            <a:stretch>
              <a:fillRect/>
            </a:stretch>
          </a:blipFill>
          <a:ln>
            <a:noFill/>
          </a:ln>
        </p:spPr>
        <p:style>
          <a:lnRef idx="0"/>
          <a:fillRef idx="0"/>
          <a:effectRef idx="0"/>
          <a:fontRef idx="minor"/>
        </p:style>
      </p:sp>
      <p:sp>
        <p:nvSpPr>
          <p:cNvPr id="303" name="CustomShape 2"/>
          <p:cNvSpPr/>
          <p:nvPr/>
        </p:nvSpPr>
        <p:spPr>
          <a:xfrm>
            <a:off x="720360" y="288360"/>
            <a:ext cx="8309880" cy="955800"/>
          </a:xfrm>
          <a:prstGeom prst="rect">
            <a:avLst/>
          </a:prstGeom>
          <a:noFill/>
          <a:ln>
            <a:noFill/>
          </a:ln>
        </p:spPr>
        <p:style>
          <a:lnRef idx="0"/>
          <a:fillRef idx="0"/>
          <a:effectRef idx="0"/>
          <a:fontRef idx="minor"/>
        </p:style>
        <p:txBody>
          <a:bodyPr lIns="0" rIns="0" tIns="12600" bIns="0">
            <a:noAutofit/>
          </a:bodyPr>
          <a:p>
            <a:pPr marL="288360">
              <a:lnSpc>
                <a:spcPct val="100000"/>
              </a:lnSpc>
              <a:spcBef>
                <a:spcPts val="99"/>
              </a:spcBef>
            </a:pPr>
            <a:r>
              <a:rPr b="1" lang="en-IN" sz="3600" spc="-7" strike="noStrike" u="sng">
                <a:solidFill>
                  <a:srgbClr val="000000"/>
                </a:solidFill>
                <a:uFillTx/>
                <a:latin typeface="Arial"/>
                <a:ea typeface="DejaVu Sans"/>
              </a:rPr>
              <a:t>How JavaScript work in</a:t>
            </a:r>
            <a:r>
              <a:rPr b="1" lang="en-IN" sz="3600" spc="-60" strike="noStrike" u="sng">
                <a:solidFill>
                  <a:srgbClr val="000000"/>
                </a:solidFill>
                <a:uFillTx/>
                <a:latin typeface="Arial"/>
                <a:ea typeface="DejaVu Sans"/>
              </a:rPr>
              <a:t> </a:t>
            </a:r>
            <a:r>
              <a:rPr b="1" lang="en-IN" sz="3600" spc="-1" strike="noStrike" u="sng">
                <a:solidFill>
                  <a:srgbClr val="000000"/>
                </a:solidFill>
                <a:uFillTx/>
                <a:latin typeface="Arial"/>
                <a:ea typeface="DejaVu Sans"/>
              </a:rPr>
              <a:t>Browser</a:t>
            </a:r>
            <a:endParaRPr b="0" lang="en-IN" sz="3600" spc="-1" strike="noStrike">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4" name="CustomShape 1"/>
          <p:cNvSpPr/>
          <p:nvPr/>
        </p:nvSpPr>
        <p:spPr>
          <a:xfrm>
            <a:off x="504000" y="226080"/>
            <a:ext cx="9069840" cy="944640"/>
          </a:xfrm>
          <a:prstGeom prst="rect">
            <a:avLst/>
          </a:prstGeom>
          <a:noFill/>
          <a:ln>
            <a:noFill/>
          </a:ln>
        </p:spPr>
        <p:style>
          <a:lnRef idx="0"/>
          <a:fillRef idx="0"/>
          <a:effectRef idx="0"/>
          <a:fontRef idx="minor"/>
        </p:style>
        <p:txBody>
          <a:bodyPr lIns="0" rIns="0" tIns="0" bIns="0" anchor="ctr">
            <a:noAutofit/>
          </a:bodyPr>
          <a:p>
            <a:pPr marL="12600">
              <a:lnSpc>
                <a:spcPct val="100000"/>
              </a:lnSpc>
              <a:spcBef>
                <a:spcPts val="99"/>
              </a:spcBef>
            </a:pPr>
            <a:r>
              <a:rPr b="1" lang="en-IN" sz="3200" spc="-7" strike="noStrike" u="sng">
                <a:solidFill>
                  <a:srgbClr val="686363"/>
                </a:solidFill>
                <a:uFillTx/>
                <a:latin typeface="DejaVu Sans"/>
                <a:ea typeface="DejaVu Sans"/>
              </a:rPr>
              <a:t>What is node.js</a:t>
            </a:r>
            <a:r>
              <a:rPr b="1" lang="en-IN" sz="3200" spc="-126" strike="noStrike" u="sng">
                <a:solidFill>
                  <a:srgbClr val="686363"/>
                </a:solidFill>
                <a:uFillTx/>
                <a:latin typeface="DejaVu Sans"/>
                <a:ea typeface="DejaVu Sans"/>
              </a:rPr>
              <a:t> </a:t>
            </a:r>
            <a:r>
              <a:rPr b="1" lang="en-IN" sz="3200" spc="-1" strike="noStrike" u="sng">
                <a:solidFill>
                  <a:srgbClr val="686363"/>
                </a:solidFill>
                <a:uFillTx/>
                <a:latin typeface="DejaVu Sans"/>
                <a:ea typeface="DejaVu Sans"/>
              </a:rPr>
              <a:t>?</a:t>
            </a:r>
            <a:endParaRPr b="0" lang="en-IN" sz="3200" spc="-1" strike="noStrike">
              <a:latin typeface="Arial"/>
            </a:endParaRPr>
          </a:p>
        </p:txBody>
      </p:sp>
      <p:sp>
        <p:nvSpPr>
          <p:cNvPr id="305" name="CustomShape 2"/>
          <p:cNvSpPr/>
          <p:nvPr/>
        </p:nvSpPr>
        <p:spPr>
          <a:xfrm>
            <a:off x="504000" y="1326600"/>
            <a:ext cx="9069840" cy="3286440"/>
          </a:xfrm>
          <a:prstGeom prst="rect">
            <a:avLst/>
          </a:prstGeom>
          <a:noFill/>
          <a:ln>
            <a:noFill/>
          </a:ln>
        </p:spPr>
        <p:style>
          <a:lnRef idx="0"/>
          <a:fillRef idx="0"/>
          <a:effectRef idx="0"/>
          <a:fontRef idx="minor"/>
        </p:style>
        <p:txBody>
          <a:bodyPr lIns="0" rIns="0" tIns="0" bIns="0">
            <a:normAutofit fontScale="91000"/>
          </a:bodyPr>
          <a:p>
            <a:pPr>
              <a:lnSpc>
                <a:spcPct val="100000"/>
              </a:lnSpc>
              <a:spcBef>
                <a:spcPts val="1417"/>
              </a:spcBef>
            </a:pPr>
            <a:r>
              <a:rPr b="0" lang="en-IN" sz="1800" spc="-1" strike="noStrike">
                <a:solidFill>
                  <a:srgbClr val="000000"/>
                </a:solidFill>
                <a:latin typeface="Arial"/>
                <a:ea typeface="DejaVu Sans"/>
              </a:rPr>
              <a:t>Node.js is an open-source, cross-platform runtime environment used for the development of server-side web applications. Node.js applications are written in JavaScript and can be run on a wide variety of operating systems.</a:t>
            </a:r>
            <a:endParaRPr b="0" lang="en-IN" sz="1800" spc="-1" strike="noStrike">
              <a:latin typeface="Arial"/>
            </a:endParaRPr>
          </a:p>
          <a:p>
            <a:pPr>
              <a:lnSpc>
                <a:spcPct val="100000"/>
              </a:lnSpc>
              <a:spcBef>
                <a:spcPts val="1417"/>
              </a:spcBef>
            </a:pPr>
            <a:r>
              <a:rPr b="0" lang="en-IN" sz="1800" spc="-1" strike="noStrike">
                <a:solidFill>
                  <a:srgbClr val="000000"/>
                </a:solidFill>
                <a:latin typeface="Arial"/>
                <a:ea typeface="DejaVu Sans"/>
              </a:rPr>
              <a:t>Node.js is based on an event-driven architecture and a non-blocking Input/Output API that is designed to optimize an application's throughput and scalability for real-time web applications. </a:t>
            </a:r>
            <a:endParaRPr b="0" lang="en-IN" sz="1800" spc="-1" strike="noStrike">
              <a:latin typeface="Arial"/>
            </a:endParaRPr>
          </a:p>
          <a:p>
            <a:pPr marL="432000" indent="-322200">
              <a:lnSpc>
                <a:spcPct val="100000"/>
              </a:lnSpc>
              <a:spcBef>
                <a:spcPts val="1417"/>
              </a:spcBef>
              <a:buClr>
                <a:srgbClr val="000000"/>
              </a:buClr>
              <a:buSzPct val="45000"/>
              <a:buFont typeface="Wingdings" charset="2"/>
              <a:buChar char=""/>
            </a:pPr>
            <a:r>
              <a:rPr b="0" lang="en-IN" sz="1800" spc="-1" strike="noStrike">
                <a:solidFill>
                  <a:srgbClr val="000000"/>
                </a:solidFill>
                <a:latin typeface="Arial"/>
                <a:ea typeface="DejaVu Sans"/>
              </a:rPr>
              <a:t>Created in 2009</a:t>
            </a:r>
            <a:endParaRPr b="0" lang="en-IN" sz="1800" spc="-1" strike="noStrike">
              <a:latin typeface="Arial"/>
            </a:endParaRPr>
          </a:p>
          <a:p>
            <a:pPr marL="432000" indent="-322200">
              <a:lnSpc>
                <a:spcPct val="100000"/>
              </a:lnSpc>
              <a:spcBef>
                <a:spcPts val="1417"/>
              </a:spcBef>
              <a:buClr>
                <a:srgbClr val="000000"/>
              </a:buClr>
              <a:buSzPct val="45000"/>
              <a:buFont typeface="Wingdings" charset="2"/>
              <a:buChar char=""/>
            </a:pPr>
            <a:r>
              <a:rPr b="0" lang="en-IN" sz="1800" spc="-1" strike="noStrike">
                <a:solidFill>
                  <a:srgbClr val="000000"/>
                </a:solidFill>
                <a:latin typeface="Arial"/>
                <a:ea typeface="DejaVu Sans"/>
              </a:rPr>
              <a:t>Evented I/O for JavaScript</a:t>
            </a:r>
            <a:endParaRPr b="0" lang="en-IN" sz="1800" spc="-1" strike="noStrike">
              <a:latin typeface="Arial"/>
            </a:endParaRPr>
          </a:p>
          <a:p>
            <a:pPr marL="432000" indent="-322200">
              <a:lnSpc>
                <a:spcPct val="100000"/>
              </a:lnSpc>
              <a:spcBef>
                <a:spcPts val="1417"/>
              </a:spcBef>
              <a:buClr>
                <a:srgbClr val="000000"/>
              </a:buClr>
              <a:buSzPct val="45000"/>
              <a:buFont typeface="Wingdings" charset="2"/>
              <a:buChar char=""/>
            </a:pPr>
            <a:r>
              <a:rPr b="0" lang="en-IN" sz="1800" spc="-1" strike="noStrike">
                <a:solidFill>
                  <a:srgbClr val="000000"/>
                </a:solidFill>
                <a:latin typeface="Arial"/>
                <a:ea typeface="DejaVu Sans"/>
              </a:rPr>
              <a:t>Server Side JavaScript</a:t>
            </a:r>
            <a:endParaRPr b="0" lang="en-IN" sz="1800" spc="-1" strike="noStrike">
              <a:latin typeface="Arial"/>
            </a:endParaRPr>
          </a:p>
          <a:p>
            <a:pPr marL="432000" indent="-322200">
              <a:lnSpc>
                <a:spcPct val="100000"/>
              </a:lnSpc>
              <a:spcBef>
                <a:spcPts val="1417"/>
              </a:spcBef>
              <a:buClr>
                <a:srgbClr val="000000"/>
              </a:buClr>
              <a:buSzPct val="45000"/>
              <a:buFont typeface="Wingdings" charset="2"/>
              <a:buChar char=""/>
            </a:pPr>
            <a:r>
              <a:rPr b="0" lang="en-IN" sz="1800" spc="-1" strike="noStrike">
                <a:solidFill>
                  <a:srgbClr val="000000"/>
                </a:solidFill>
                <a:latin typeface="Arial"/>
                <a:ea typeface="DejaVu Sans"/>
              </a:rPr>
              <a:t>Runs on Google's V8 JavaScript Engine</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6" name="CustomShape 1"/>
          <p:cNvSpPr/>
          <p:nvPr/>
        </p:nvSpPr>
        <p:spPr>
          <a:xfrm>
            <a:off x="504000" y="226080"/>
            <a:ext cx="9069840" cy="944640"/>
          </a:xfrm>
          <a:prstGeom prst="rect">
            <a:avLst/>
          </a:prstGeom>
          <a:noFill/>
          <a:ln>
            <a:noFill/>
          </a:ln>
        </p:spPr>
        <p:style>
          <a:lnRef idx="0"/>
          <a:fillRef idx="0"/>
          <a:effectRef idx="0"/>
          <a:fontRef idx="minor"/>
        </p:style>
        <p:txBody>
          <a:bodyPr lIns="0" rIns="0" tIns="0" bIns="0" anchor="ctr">
            <a:noAutofit/>
          </a:bodyPr>
          <a:p>
            <a:pPr marL="12600">
              <a:lnSpc>
                <a:spcPct val="100000"/>
              </a:lnSpc>
              <a:spcBef>
                <a:spcPts val="99"/>
              </a:spcBef>
            </a:pPr>
            <a:r>
              <a:rPr b="0" lang="en-IN" sz="3200" spc="-7" strike="noStrike" u="sng">
                <a:solidFill>
                  <a:srgbClr val="686363"/>
                </a:solidFill>
                <a:uFillTx/>
                <a:latin typeface="DejaVu Sans"/>
                <a:ea typeface="DejaVu Sans"/>
              </a:rPr>
              <a:t>Why </a:t>
            </a:r>
            <a:r>
              <a:rPr b="0" lang="en-IN" sz="3200" spc="-12" strike="noStrike" u="sng">
                <a:solidFill>
                  <a:srgbClr val="686363"/>
                </a:solidFill>
                <a:uFillTx/>
                <a:latin typeface="DejaVu Sans"/>
                <a:ea typeface="DejaVu Sans"/>
              </a:rPr>
              <a:t>Use </a:t>
            </a:r>
            <a:r>
              <a:rPr b="0" lang="en-IN" sz="3200" spc="-7" strike="noStrike" u="sng">
                <a:solidFill>
                  <a:srgbClr val="686363"/>
                </a:solidFill>
                <a:uFillTx/>
                <a:latin typeface="DejaVu Sans"/>
                <a:ea typeface="DejaVu Sans"/>
              </a:rPr>
              <a:t>Node.js</a:t>
            </a:r>
            <a:r>
              <a:rPr b="0" lang="en-IN" sz="3200" spc="-106" strike="noStrike" u="sng">
                <a:solidFill>
                  <a:srgbClr val="686363"/>
                </a:solidFill>
                <a:uFillTx/>
                <a:latin typeface="DejaVu Sans"/>
                <a:ea typeface="DejaVu Sans"/>
              </a:rPr>
              <a:t> </a:t>
            </a:r>
            <a:r>
              <a:rPr b="0" lang="en-IN" sz="3200" spc="-1" strike="noStrike" u="sng">
                <a:solidFill>
                  <a:srgbClr val="686363"/>
                </a:solidFill>
                <a:uFillTx/>
                <a:latin typeface="DejaVu Sans"/>
                <a:ea typeface="DejaVu Sans"/>
              </a:rPr>
              <a:t>?</a:t>
            </a:r>
            <a:endParaRPr b="0" lang="en-IN" sz="3200" spc="-1" strike="noStrike">
              <a:latin typeface="Arial"/>
            </a:endParaRPr>
          </a:p>
        </p:txBody>
      </p:sp>
      <p:sp>
        <p:nvSpPr>
          <p:cNvPr id="307" name="CustomShape 2"/>
          <p:cNvSpPr/>
          <p:nvPr/>
        </p:nvSpPr>
        <p:spPr>
          <a:xfrm>
            <a:off x="504000" y="1326600"/>
            <a:ext cx="9069840" cy="3286440"/>
          </a:xfrm>
          <a:prstGeom prst="rect">
            <a:avLst/>
          </a:prstGeom>
          <a:noFill/>
          <a:ln>
            <a:noFill/>
          </a:ln>
        </p:spPr>
        <p:style>
          <a:lnRef idx="0"/>
          <a:fillRef idx="0"/>
          <a:effectRef idx="0"/>
          <a:fontRef idx="minor"/>
        </p:style>
        <p:txBody>
          <a:bodyPr lIns="0" rIns="0" tIns="0" bIns="0">
            <a:normAutofit/>
          </a:bodyPr>
          <a:p>
            <a:pPr marL="432000" indent="-322200">
              <a:lnSpc>
                <a:spcPct val="100000"/>
              </a:lnSpc>
              <a:spcBef>
                <a:spcPts val="1417"/>
              </a:spcBef>
              <a:buClr>
                <a:srgbClr val="000000"/>
              </a:buClr>
              <a:buSzPct val="45000"/>
              <a:buFont typeface="Wingdings" charset="2"/>
              <a:buChar char=""/>
            </a:pPr>
            <a:r>
              <a:rPr b="0" lang="en-IN" sz="2000" spc="-1" strike="noStrike">
                <a:solidFill>
                  <a:srgbClr val="000000"/>
                </a:solidFill>
                <a:latin typeface="Arial"/>
                <a:ea typeface="DejaVu Sans"/>
              </a:rPr>
              <a:t>Node's goal is to provide an easy way  to build scalable network program</a:t>
            </a:r>
            <a:endParaRPr b="0" lang="en-IN" sz="2000" spc="-1" strike="noStrike">
              <a:latin typeface="Arial"/>
            </a:endParaRPr>
          </a:p>
          <a:p>
            <a:pPr marL="432000" indent="-322200">
              <a:lnSpc>
                <a:spcPct val="100000"/>
              </a:lnSpc>
              <a:spcBef>
                <a:spcPts val="1417"/>
              </a:spcBef>
              <a:buClr>
                <a:srgbClr val="000000"/>
              </a:buClr>
              <a:buSzPct val="45000"/>
              <a:buFont typeface="Wingdings" charset="2"/>
              <a:buChar char=""/>
            </a:pPr>
            <a:r>
              <a:rPr b="0" lang="en-IN" sz="2000" spc="-1" strike="noStrike">
                <a:solidFill>
                  <a:srgbClr val="000000"/>
                </a:solidFill>
                <a:latin typeface="Arial"/>
                <a:ea typeface="DejaVu Sans"/>
              </a:rPr>
              <a:t>Asynchronous event-driven IO helps concurrent request handling</a:t>
            </a:r>
            <a:endParaRPr b="0" lang="en-IN" sz="2000" spc="-1" strike="noStrike">
              <a:latin typeface="Arial"/>
            </a:endParaRPr>
          </a:p>
          <a:p>
            <a:pPr lvl="2" marL="648000" indent="-214920">
              <a:lnSpc>
                <a:spcPct val="100000"/>
              </a:lnSpc>
              <a:spcBef>
                <a:spcPts val="1417"/>
              </a:spcBef>
              <a:buClr>
                <a:srgbClr val="000000"/>
              </a:buClr>
              <a:buSzPct val="45000"/>
              <a:buFont typeface="Wingdings" charset="2"/>
              <a:buChar char=""/>
            </a:pPr>
            <a:r>
              <a:rPr b="0" lang="en-IN" sz="2000" spc="-1" strike="noStrike">
                <a:solidFill>
                  <a:srgbClr val="000000"/>
                </a:solidFill>
                <a:latin typeface="Arial"/>
                <a:ea typeface="DejaVu Sans"/>
              </a:rPr>
              <a:t>This feature basically means that if a request is received by Node for some Input/Output operation, it will execute the operation in the background and continue with processing other requests. </a:t>
            </a:r>
            <a:endParaRPr b="0" lang="en-IN" sz="2000" spc="-1" strike="noStrike">
              <a:latin typeface="Arial"/>
            </a:endParaRPr>
          </a:p>
          <a:p>
            <a:pPr marL="432000" indent="-322200">
              <a:lnSpc>
                <a:spcPct val="100000"/>
              </a:lnSpc>
              <a:spcBef>
                <a:spcPts val="1417"/>
              </a:spcBef>
              <a:buClr>
                <a:srgbClr val="000000"/>
              </a:buClr>
              <a:buSzPct val="45000"/>
              <a:buFont typeface="Wingdings" charset="2"/>
              <a:buChar char=""/>
            </a:pPr>
            <a:r>
              <a:rPr b="0" lang="en-IN" sz="2000" spc="-1" strike="noStrike">
                <a:solidFill>
                  <a:srgbClr val="000000"/>
                </a:solidFill>
                <a:latin typeface="Arial"/>
                <a:ea typeface="DejaVu Sans"/>
              </a:rPr>
              <a:t>Node uses the V8 JavaScript Runtime engine</a:t>
            </a:r>
            <a:endParaRPr b="0" lang="en-IN" sz="2000" spc="-1" strike="noStrike">
              <a:latin typeface="Arial"/>
            </a:endParaRPr>
          </a:p>
          <a:p>
            <a:pPr marL="432000" indent="-322200">
              <a:lnSpc>
                <a:spcPct val="100000"/>
              </a:lnSpc>
              <a:spcBef>
                <a:spcPts val="1417"/>
              </a:spcBef>
              <a:buClr>
                <a:srgbClr val="000000"/>
              </a:buClr>
              <a:buSzPct val="45000"/>
              <a:buFont typeface="Wingdings" charset="2"/>
              <a:buChar char=""/>
            </a:pPr>
            <a:r>
              <a:rPr b="0" lang="en-IN" sz="2000" spc="-1" strike="noStrike">
                <a:solidFill>
                  <a:srgbClr val="000000"/>
                </a:solidFill>
                <a:latin typeface="Arial"/>
                <a:ea typeface="DejaVu Sans"/>
              </a:rPr>
              <a:t>The Node.js library uses JavaScript </a:t>
            </a:r>
            <a:endParaRPr b="0" lang="en-IN" sz="2000" spc="-1" strike="noStrike">
              <a:latin typeface="Arial"/>
            </a:endParaRPr>
          </a:p>
          <a:p>
            <a:pPr marL="432000" indent="-322200">
              <a:lnSpc>
                <a:spcPct val="100000"/>
              </a:lnSpc>
              <a:spcBef>
                <a:spcPts val="1417"/>
              </a:spcBef>
              <a:buClr>
                <a:srgbClr val="000000"/>
              </a:buClr>
              <a:buSzPct val="45000"/>
              <a:buFont typeface="Wingdings" charset="2"/>
              <a:buChar char=""/>
            </a:pPr>
            <a:r>
              <a:rPr b="0" lang="en-IN" sz="2000" spc="-1" strike="noStrike">
                <a:solidFill>
                  <a:srgbClr val="000000"/>
                </a:solidFill>
                <a:latin typeface="Arial"/>
                <a:ea typeface="DejaVu Sans"/>
              </a:rPr>
              <a:t>Active and vibrant community for the Node.js framework</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8" name="CustomShape 1"/>
          <p:cNvSpPr/>
          <p:nvPr/>
        </p:nvSpPr>
        <p:spPr>
          <a:xfrm>
            <a:off x="504000" y="226080"/>
            <a:ext cx="9069840" cy="944640"/>
          </a:xfrm>
          <a:prstGeom prst="rect">
            <a:avLst/>
          </a:prstGeom>
          <a:noFill/>
          <a:ln>
            <a:noFill/>
          </a:ln>
        </p:spPr>
        <p:style>
          <a:lnRef idx="0"/>
          <a:fillRef idx="0"/>
          <a:effectRef idx="0"/>
          <a:fontRef idx="minor"/>
        </p:style>
        <p:txBody>
          <a:bodyPr lIns="0" rIns="0" tIns="0" bIns="0" anchor="ctr">
            <a:noAutofit/>
          </a:bodyPr>
          <a:p>
            <a:pPr marL="12600">
              <a:lnSpc>
                <a:spcPct val="100000"/>
              </a:lnSpc>
              <a:spcBef>
                <a:spcPts val="99"/>
              </a:spcBef>
            </a:pPr>
            <a:r>
              <a:rPr b="1" lang="en-IN" sz="2600" spc="-7" strike="noStrike" u="sng">
                <a:solidFill>
                  <a:srgbClr val="686363"/>
                </a:solidFill>
                <a:uFillTx/>
                <a:latin typeface="DejaVu Sans"/>
                <a:ea typeface="DejaVu Sans"/>
              </a:rPr>
              <a:t>What </a:t>
            </a:r>
            <a:r>
              <a:rPr b="1" lang="en-IN" sz="2600" spc="-12" strike="noStrike" u="sng">
                <a:solidFill>
                  <a:srgbClr val="686363"/>
                </a:solidFill>
                <a:uFillTx/>
                <a:latin typeface="DejaVu Sans"/>
                <a:ea typeface="DejaVu Sans"/>
              </a:rPr>
              <a:t>is unique </a:t>
            </a:r>
            <a:r>
              <a:rPr b="1" lang="en-IN" sz="2600" spc="-7" strike="noStrike" u="sng">
                <a:solidFill>
                  <a:srgbClr val="686363"/>
                </a:solidFill>
                <a:uFillTx/>
                <a:latin typeface="DejaVu Sans"/>
                <a:ea typeface="DejaVu Sans"/>
              </a:rPr>
              <a:t>about</a:t>
            </a:r>
            <a:r>
              <a:rPr b="1" lang="en-IN" sz="2600" spc="-1" strike="noStrike" u="sng">
                <a:solidFill>
                  <a:srgbClr val="686363"/>
                </a:solidFill>
                <a:uFillTx/>
                <a:latin typeface="DejaVu Sans"/>
                <a:ea typeface="DejaVu Sans"/>
              </a:rPr>
              <a:t> </a:t>
            </a:r>
            <a:r>
              <a:rPr b="1" lang="en-IN" sz="2600" spc="-7" strike="noStrike" u="sng">
                <a:solidFill>
                  <a:srgbClr val="686363"/>
                </a:solidFill>
                <a:uFillTx/>
                <a:latin typeface="DejaVu Sans"/>
                <a:ea typeface="DejaVu Sans"/>
              </a:rPr>
              <a:t>Node.js?</a:t>
            </a:r>
            <a:endParaRPr b="0" lang="en-IN" sz="2600" spc="-1" strike="noStrike">
              <a:latin typeface="Arial"/>
            </a:endParaRPr>
          </a:p>
        </p:txBody>
      </p:sp>
      <p:sp>
        <p:nvSpPr>
          <p:cNvPr id="309" name="CustomShape 2"/>
          <p:cNvSpPr/>
          <p:nvPr/>
        </p:nvSpPr>
        <p:spPr>
          <a:xfrm>
            <a:off x="504000" y="1326600"/>
            <a:ext cx="9069840" cy="3286440"/>
          </a:xfrm>
          <a:prstGeom prst="rect">
            <a:avLst/>
          </a:prstGeom>
          <a:noFill/>
          <a:ln>
            <a:noFill/>
          </a:ln>
        </p:spPr>
        <p:style>
          <a:lnRef idx="0"/>
          <a:fillRef idx="0"/>
          <a:effectRef idx="0"/>
          <a:fontRef idx="minor"/>
        </p:style>
        <p:txBody>
          <a:bodyPr lIns="0" rIns="0" tIns="0" bIns="0">
            <a:normAutofit/>
          </a:bodyPr>
          <a:p>
            <a:pPr marL="432000" indent="-322200">
              <a:lnSpc>
                <a:spcPct val="100000"/>
              </a:lnSpc>
              <a:spcBef>
                <a:spcPts val="1417"/>
              </a:spcBef>
              <a:buClr>
                <a:srgbClr val="000000"/>
              </a:buClr>
              <a:buSzPct val="45000"/>
              <a:buFont typeface="Wingdings" charset="2"/>
              <a:buChar char=""/>
            </a:pPr>
            <a:r>
              <a:rPr b="0" lang="en-IN" sz="2000" spc="-1" strike="noStrike">
                <a:solidFill>
                  <a:srgbClr val="000000"/>
                </a:solidFill>
                <a:latin typeface="Arial"/>
                <a:ea typeface="DejaVu Sans"/>
              </a:rPr>
              <a:t>1. JavaScript on server-side thusmaking communication between client and server will happen in same language</a:t>
            </a:r>
            <a:endParaRPr b="0" lang="en-IN" sz="2000" spc="-1" strike="noStrike">
              <a:latin typeface="Arial"/>
            </a:endParaRPr>
          </a:p>
          <a:p>
            <a:pPr marL="432000" indent="-322200">
              <a:lnSpc>
                <a:spcPct val="100000"/>
              </a:lnSpc>
              <a:spcBef>
                <a:spcPts val="1417"/>
              </a:spcBef>
              <a:buClr>
                <a:srgbClr val="000000"/>
              </a:buClr>
              <a:buSzPct val="45000"/>
              <a:buFont typeface="Wingdings" charset="2"/>
              <a:buChar char=""/>
            </a:pPr>
            <a:r>
              <a:rPr b="0" lang="en-IN" sz="2000" spc="-1" strike="noStrike">
                <a:solidFill>
                  <a:srgbClr val="000000"/>
                </a:solidFill>
                <a:latin typeface="Arial"/>
                <a:ea typeface="DejaVu Sans"/>
              </a:rPr>
              <a:t>2. Servers normally thread based but Node.JS is “Event”  based. Node.JS serves each request in a Evented loop that  can handle simultaneous requests</a:t>
            </a:r>
            <a:endParaRPr b="0" lang="en-IN" sz="2000" spc="-1" strike="noStrike">
              <a:latin typeface="Arial"/>
            </a:endParaRPr>
          </a:p>
        </p:txBody>
      </p:sp>
      <p:sp>
        <p:nvSpPr>
          <p:cNvPr id="310" name="CustomShape 3"/>
          <p:cNvSpPr/>
          <p:nvPr/>
        </p:nvSpPr>
        <p:spPr>
          <a:xfrm>
            <a:off x="2232000" y="2952000"/>
            <a:ext cx="5800680" cy="1941840"/>
          </a:xfrm>
          <a:prstGeom prst="rect">
            <a:avLst/>
          </a:prstGeom>
          <a:blipFill rotWithShape="0">
            <a:blip r:embed="rId1"/>
            <a:stretch>
              <a:fillRect/>
            </a:stretch>
          </a:blipFill>
          <a:ln>
            <a:no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1" name="CustomShape 1"/>
          <p:cNvSpPr/>
          <p:nvPr/>
        </p:nvSpPr>
        <p:spPr>
          <a:xfrm>
            <a:off x="504000" y="226080"/>
            <a:ext cx="9069840" cy="944640"/>
          </a:xfrm>
          <a:prstGeom prst="rect">
            <a:avLst/>
          </a:prstGeom>
          <a:noFill/>
          <a:ln>
            <a:noFill/>
          </a:ln>
        </p:spPr>
        <p:style>
          <a:lnRef idx="0"/>
          <a:fillRef idx="0"/>
          <a:effectRef idx="0"/>
          <a:fontRef idx="minor"/>
        </p:style>
        <p:txBody>
          <a:bodyPr lIns="0" rIns="0" tIns="0" bIns="0" anchor="ctr">
            <a:noAutofit/>
          </a:bodyPr>
          <a:p>
            <a:pPr marL="12600">
              <a:lnSpc>
                <a:spcPct val="100000"/>
              </a:lnSpc>
              <a:spcBef>
                <a:spcPts val="99"/>
              </a:spcBef>
            </a:pPr>
            <a:r>
              <a:rPr b="0" lang="en-IN" sz="2800" spc="-7" strike="noStrike" u="sng">
                <a:solidFill>
                  <a:srgbClr val="686363"/>
                </a:solidFill>
                <a:uFillTx/>
                <a:latin typeface="DejaVu Sans"/>
                <a:ea typeface="DejaVu Sans"/>
              </a:rPr>
              <a:t>When to go for Node</a:t>
            </a:r>
            <a:r>
              <a:rPr b="0" lang="en-IN" sz="2800" spc="-1" strike="noStrike" u="sng">
                <a:solidFill>
                  <a:srgbClr val="686363"/>
                </a:solidFill>
                <a:uFillTx/>
                <a:latin typeface="DejaVu Sans"/>
                <a:ea typeface="DejaVu Sans"/>
              </a:rPr>
              <a:t>?</a:t>
            </a:r>
            <a:endParaRPr b="0" lang="en-IN" sz="2800" spc="-1" strike="noStrike">
              <a:latin typeface="Arial"/>
            </a:endParaRPr>
          </a:p>
        </p:txBody>
      </p:sp>
      <p:sp>
        <p:nvSpPr>
          <p:cNvPr id="312" name="CustomShape 2"/>
          <p:cNvSpPr/>
          <p:nvPr/>
        </p:nvSpPr>
        <p:spPr>
          <a:xfrm>
            <a:off x="504000" y="1326600"/>
            <a:ext cx="9069840" cy="3286440"/>
          </a:xfrm>
          <a:prstGeom prst="rect">
            <a:avLst/>
          </a:prstGeom>
          <a:noFill/>
          <a:ln>
            <a:noFill/>
          </a:ln>
        </p:spPr>
        <p:style>
          <a:lnRef idx="0"/>
          <a:fillRef idx="0"/>
          <a:effectRef idx="0"/>
          <a:fontRef idx="minor"/>
        </p:style>
        <p:txBody>
          <a:bodyPr lIns="0" rIns="0" tIns="0" bIns="0">
            <a:normAutofit/>
          </a:bodyPr>
          <a:p>
            <a:pPr>
              <a:lnSpc>
                <a:spcPct val="100000"/>
              </a:lnSpc>
              <a:spcBef>
                <a:spcPts val="1417"/>
              </a:spcBef>
            </a:pPr>
            <a:r>
              <a:rPr b="0" lang="en-IN" sz="1400" spc="-1" strike="noStrike">
                <a:solidFill>
                  <a:srgbClr val="000000"/>
                </a:solidFill>
                <a:latin typeface="Arial"/>
                <a:ea typeface="DejaVu Sans"/>
              </a:rPr>
              <a:t>When to Use Node.js</a:t>
            </a:r>
            <a:endParaRPr b="0" lang="en-IN" sz="1400" spc="-1" strike="noStrike">
              <a:latin typeface="Arial"/>
            </a:endParaRPr>
          </a:p>
          <a:p>
            <a:pPr>
              <a:lnSpc>
                <a:spcPct val="100000"/>
              </a:lnSpc>
              <a:spcBef>
                <a:spcPts val="1134"/>
              </a:spcBef>
            </a:pPr>
            <a:r>
              <a:rPr b="0" lang="en-IN" sz="1400" spc="-1" strike="noStrike">
                <a:solidFill>
                  <a:srgbClr val="000000"/>
                </a:solidFill>
                <a:latin typeface="Arial"/>
                <a:ea typeface="DejaVu Sans"/>
              </a:rPr>
              <a:t>Node.js is best for usage in streaming or event-based real-time applications like Chat applications</a:t>
            </a:r>
            <a:endParaRPr b="0" lang="en-IN" sz="1400" spc="-1" strike="noStrike">
              <a:latin typeface="Arial"/>
            </a:endParaRPr>
          </a:p>
          <a:p>
            <a:pPr>
              <a:lnSpc>
                <a:spcPct val="100000"/>
              </a:lnSpc>
              <a:spcBef>
                <a:spcPts val="1134"/>
              </a:spcBef>
            </a:pPr>
            <a:r>
              <a:rPr b="0" lang="en-IN" sz="1400" spc="-1" strike="noStrike">
                <a:solidFill>
                  <a:srgbClr val="000000"/>
                </a:solidFill>
                <a:latin typeface="Arial"/>
                <a:ea typeface="DejaVu Sans"/>
              </a:rPr>
              <a:t>Game servers – Fast and high-performance servers that need to processes thousands of requests at a time, then this is an ideal framework.</a:t>
            </a:r>
            <a:endParaRPr b="0" lang="en-IN" sz="1400" spc="-1" strike="noStrike">
              <a:latin typeface="Arial"/>
            </a:endParaRPr>
          </a:p>
          <a:p>
            <a:pPr>
              <a:lnSpc>
                <a:spcPct val="100000"/>
              </a:lnSpc>
              <a:spcBef>
                <a:spcPts val="1134"/>
              </a:spcBef>
            </a:pPr>
            <a:r>
              <a:rPr b="0" lang="en-IN" sz="1400" spc="-1" strike="noStrike">
                <a:solidFill>
                  <a:srgbClr val="000000"/>
                </a:solidFill>
                <a:latin typeface="Arial"/>
                <a:ea typeface="DejaVu Sans"/>
              </a:rPr>
              <a:t>Good forcollaborative environment – This is good for environments which manage documents. In a document management environment, you will have multiple people who post their documents and do constant changes by checking out and checking in documents. So Node.js is good for these environments because the event loop in Node.js can be triggered whenever documents are changed in a document managed environment.</a:t>
            </a:r>
            <a:endParaRPr b="0" lang="en-IN" sz="1400" spc="-1" strike="noStrike">
              <a:latin typeface="Arial"/>
            </a:endParaRPr>
          </a:p>
          <a:p>
            <a:pPr>
              <a:lnSpc>
                <a:spcPct val="100000"/>
              </a:lnSpc>
              <a:spcBef>
                <a:spcPts val="1134"/>
              </a:spcBef>
            </a:pPr>
            <a:r>
              <a:rPr b="0" lang="en-IN" sz="1400" spc="-1" strike="noStrike">
                <a:solidFill>
                  <a:srgbClr val="000000"/>
                </a:solidFill>
                <a:latin typeface="Arial"/>
                <a:ea typeface="DejaVu Sans"/>
              </a:rPr>
              <a:t>Advertisement servers – Again here you could have thousands of request to pull advertisements from the central server and Node.js can be an ideal framework to handle this.</a:t>
            </a:r>
            <a:endParaRPr b="0" lang="en-IN" sz="1400" spc="-1" strike="noStrike">
              <a:latin typeface="Arial"/>
            </a:endParaRPr>
          </a:p>
          <a:p>
            <a:pPr>
              <a:lnSpc>
                <a:spcPct val="100000"/>
              </a:lnSpc>
              <a:spcBef>
                <a:spcPts val="1134"/>
              </a:spcBef>
            </a:pPr>
            <a:r>
              <a:rPr b="0" lang="en-IN" sz="1400" spc="-1" strike="noStrike">
                <a:solidFill>
                  <a:srgbClr val="000000"/>
                </a:solidFill>
                <a:latin typeface="Arial"/>
                <a:ea typeface="DejaVu Sans"/>
              </a:rPr>
              <a:t>Streaming servers – Another ideal scenario to use Node is for multimedia streaming servers wherein clients have request's to pull different multimedia contents from this server</a:t>
            </a:r>
            <a:endParaRPr b="0" lang="en-IN" sz="1400" spc="-1" strike="noStrike">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3" name="CustomShape 1"/>
          <p:cNvSpPr/>
          <p:nvPr/>
        </p:nvSpPr>
        <p:spPr>
          <a:xfrm>
            <a:off x="504000" y="226080"/>
            <a:ext cx="9069840" cy="944640"/>
          </a:xfrm>
          <a:prstGeom prst="rect">
            <a:avLst/>
          </a:prstGeom>
          <a:noFill/>
          <a:ln>
            <a:noFill/>
          </a:ln>
        </p:spPr>
        <p:style>
          <a:lnRef idx="0"/>
          <a:fillRef idx="0"/>
          <a:effectRef idx="0"/>
          <a:fontRef idx="minor"/>
        </p:style>
        <p:txBody>
          <a:bodyPr lIns="0" rIns="0" tIns="0" bIns="0" anchor="ctr">
            <a:noAutofit/>
          </a:bodyPr>
          <a:p>
            <a:pPr marL="12600">
              <a:lnSpc>
                <a:spcPct val="100000"/>
              </a:lnSpc>
              <a:spcBef>
                <a:spcPts val="99"/>
              </a:spcBef>
            </a:pPr>
            <a:r>
              <a:rPr b="0" lang="en-IN" sz="2800" spc="-7" strike="noStrike" u="sng">
                <a:solidFill>
                  <a:srgbClr val="686363"/>
                </a:solidFill>
                <a:uFillTx/>
                <a:latin typeface="DejaVu Sans"/>
                <a:ea typeface="DejaVu Sans"/>
              </a:rPr>
              <a:t>When not to go for Node</a:t>
            </a:r>
            <a:r>
              <a:rPr b="0" lang="en-IN" sz="2800" spc="-1" strike="noStrike" u="sng">
                <a:solidFill>
                  <a:srgbClr val="686363"/>
                </a:solidFill>
                <a:uFillTx/>
                <a:latin typeface="DejaVu Sans"/>
                <a:ea typeface="DejaVu Sans"/>
              </a:rPr>
              <a:t>?</a:t>
            </a:r>
            <a:endParaRPr b="0" lang="en-IN" sz="2800" spc="-1" strike="noStrike">
              <a:latin typeface="Arial"/>
            </a:endParaRPr>
          </a:p>
        </p:txBody>
      </p:sp>
      <p:sp>
        <p:nvSpPr>
          <p:cNvPr id="314" name="CustomShape 2"/>
          <p:cNvSpPr/>
          <p:nvPr/>
        </p:nvSpPr>
        <p:spPr>
          <a:xfrm>
            <a:off x="504000" y="1326600"/>
            <a:ext cx="9069840" cy="3286440"/>
          </a:xfrm>
          <a:prstGeom prst="rect">
            <a:avLst/>
          </a:prstGeom>
          <a:noFill/>
          <a:ln>
            <a:noFill/>
          </a:ln>
        </p:spPr>
        <p:style>
          <a:lnRef idx="0"/>
          <a:fillRef idx="0"/>
          <a:effectRef idx="0"/>
          <a:fontRef idx="minor"/>
        </p:style>
        <p:txBody>
          <a:bodyPr lIns="0" rIns="0" tIns="0" bIns="0">
            <a:normAutofit/>
          </a:bodyPr>
          <a:p>
            <a:pPr>
              <a:lnSpc>
                <a:spcPct val="100000"/>
              </a:lnSpc>
              <a:spcBef>
                <a:spcPts val="1417"/>
              </a:spcBef>
            </a:pPr>
            <a:r>
              <a:rPr b="0" lang="en-IN" sz="2000" spc="-1" strike="noStrike">
                <a:solidFill>
                  <a:srgbClr val="000000"/>
                </a:solidFill>
                <a:latin typeface="Arial"/>
                <a:ea typeface="DejaVu Sans"/>
              </a:rPr>
              <a:t>The only scenario where it should not be used is where there are long processing times, which is required by the application.</a:t>
            </a:r>
            <a:endParaRPr b="0" lang="en-IN" sz="2000" spc="-1" strike="noStrike">
              <a:latin typeface="Arial"/>
            </a:endParaRPr>
          </a:p>
          <a:p>
            <a:pPr>
              <a:lnSpc>
                <a:spcPct val="100000"/>
              </a:lnSpc>
              <a:spcBef>
                <a:spcPts val="1417"/>
              </a:spcBef>
            </a:pPr>
            <a:endParaRPr b="0" lang="en-IN" sz="2000" spc="-1" strike="noStrike">
              <a:latin typeface="Arial"/>
            </a:endParaRPr>
          </a:p>
          <a:p>
            <a:pPr>
              <a:lnSpc>
                <a:spcPct val="100000"/>
              </a:lnSpc>
              <a:spcBef>
                <a:spcPts val="1417"/>
              </a:spcBef>
            </a:pPr>
            <a:r>
              <a:rPr b="0" lang="en-IN" sz="2000" spc="-1" strike="noStrike">
                <a:solidFill>
                  <a:srgbClr val="000000"/>
                </a:solidFill>
                <a:latin typeface="Arial"/>
                <a:ea typeface="DejaVu Sans"/>
              </a:rPr>
              <a:t>Node is structured to be single-threaded. If an application is required to carry out some long-running calculations in the background, it won't be able to process any other requests. As discussed above, Node.js is used best where processing needs less dedicated CPU time. r</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8" name="CustomShape 1"/>
          <p:cNvSpPr/>
          <p:nvPr/>
        </p:nvSpPr>
        <p:spPr>
          <a:xfrm>
            <a:off x="504000" y="226080"/>
            <a:ext cx="9069840" cy="944640"/>
          </a:xfrm>
          <a:prstGeom prst="rect">
            <a:avLst/>
          </a:prstGeom>
          <a:noFill/>
          <a:ln>
            <a:noFill/>
          </a:ln>
        </p:spPr>
        <p:style>
          <a:lnRef idx="0"/>
          <a:fillRef idx="0"/>
          <a:effectRef idx="0"/>
          <a:fontRef idx="minor"/>
        </p:style>
        <p:txBody>
          <a:bodyPr lIns="0" rIns="0" tIns="0" bIns="0" anchor="ctr">
            <a:noAutofit/>
          </a:bodyPr>
          <a:p>
            <a:r>
              <a:rPr b="1" lang="en-IN" sz="3600" spc="-12" strike="noStrike" u="sng">
                <a:solidFill>
                  <a:srgbClr val="686363"/>
                </a:solidFill>
                <a:uFillTx/>
                <a:latin typeface="DejaVu Sans"/>
                <a:ea typeface="DejaVu Sans"/>
              </a:rPr>
              <a:t>What </a:t>
            </a:r>
            <a:r>
              <a:rPr b="1" lang="en-IN" sz="3600" spc="-1" strike="noStrike" u="sng">
                <a:solidFill>
                  <a:srgbClr val="686363"/>
                </a:solidFill>
                <a:uFillTx/>
                <a:latin typeface="DejaVu Sans"/>
                <a:ea typeface="DejaVu Sans"/>
              </a:rPr>
              <a:t>is</a:t>
            </a:r>
            <a:r>
              <a:rPr b="1" lang="en-IN" sz="3600" spc="-100" strike="noStrike" u="sng">
                <a:solidFill>
                  <a:srgbClr val="686363"/>
                </a:solidFill>
                <a:uFillTx/>
                <a:latin typeface="DejaVu Sans"/>
                <a:ea typeface="DejaVu Sans"/>
              </a:rPr>
              <a:t> </a:t>
            </a:r>
            <a:r>
              <a:rPr b="1" lang="en-IN" sz="3600" spc="-1" strike="noStrike" u="sng">
                <a:solidFill>
                  <a:srgbClr val="686363"/>
                </a:solidFill>
                <a:uFillTx/>
                <a:latin typeface="DejaVu Sans"/>
                <a:ea typeface="DejaVu Sans"/>
              </a:rPr>
              <a:t>MEAN</a:t>
            </a:r>
            <a:r>
              <a:rPr b="1" lang="en-IN" sz="3600" spc="-12" strike="noStrike" u="sng">
                <a:solidFill>
                  <a:srgbClr val="686363"/>
                </a:solidFill>
                <a:uFillTx/>
                <a:latin typeface="DejaVu Sans"/>
                <a:ea typeface="DejaVu Sans"/>
              </a:rPr>
              <a:t>?</a:t>
            </a:r>
            <a:endParaRPr b="0" lang="en-IN" sz="3600" spc="-1" strike="noStrike">
              <a:latin typeface="Arial"/>
            </a:endParaRPr>
          </a:p>
        </p:txBody>
      </p:sp>
      <p:sp>
        <p:nvSpPr>
          <p:cNvPr id="269" name="CustomShape 2"/>
          <p:cNvSpPr/>
          <p:nvPr/>
        </p:nvSpPr>
        <p:spPr>
          <a:xfrm>
            <a:off x="1296000" y="1558080"/>
            <a:ext cx="7423560" cy="3696120"/>
          </a:xfrm>
          <a:prstGeom prst="rect">
            <a:avLst/>
          </a:prstGeom>
          <a:blipFill rotWithShape="0">
            <a:blip r:embed="rId1"/>
            <a:stretch>
              <a:fillRect/>
            </a:stretch>
          </a:blipFill>
          <a:ln>
            <a:no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5" name="CustomShape 1"/>
          <p:cNvSpPr/>
          <p:nvPr/>
        </p:nvSpPr>
        <p:spPr>
          <a:xfrm>
            <a:off x="1440000" y="144000"/>
            <a:ext cx="7099200" cy="1155960"/>
          </a:xfrm>
          <a:prstGeom prst="rect">
            <a:avLst/>
          </a:prstGeom>
          <a:noFill/>
          <a:ln>
            <a:noFill/>
          </a:ln>
        </p:spPr>
        <p:style>
          <a:lnRef idx="0"/>
          <a:fillRef idx="0"/>
          <a:effectRef idx="0"/>
          <a:fontRef idx="minor"/>
        </p:style>
        <p:txBody>
          <a:bodyPr lIns="0" rIns="0" tIns="12600" bIns="0">
            <a:noAutofit/>
          </a:bodyPr>
          <a:p>
            <a:pPr marL="12600">
              <a:lnSpc>
                <a:spcPct val="100000"/>
              </a:lnSpc>
              <a:spcBef>
                <a:spcPts val="99"/>
              </a:spcBef>
            </a:pPr>
            <a:r>
              <a:rPr b="1" lang="en-IN" sz="3200" spc="-12" strike="noStrike" u="sng">
                <a:solidFill>
                  <a:srgbClr val="686363"/>
                </a:solidFill>
                <a:uFillTx/>
                <a:latin typeface="DejaVu Sans"/>
                <a:ea typeface="DejaVu Sans"/>
              </a:rPr>
              <a:t>Threads </a:t>
            </a:r>
            <a:r>
              <a:rPr b="1" lang="en-IN" sz="3200" spc="-1" strike="noStrike" u="sng">
                <a:solidFill>
                  <a:srgbClr val="686363"/>
                </a:solidFill>
                <a:uFillTx/>
                <a:latin typeface="DejaVu Sans"/>
                <a:ea typeface="DejaVu Sans"/>
              </a:rPr>
              <a:t>VS</a:t>
            </a:r>
            <a:r>
              <a:rPr b="1" lang="en-IN" sz="3200" spc="-41" strike="noStrike" u="sng">
                <a:solidFill>
                  <a:srgbClr val="686363"/>
                </a:solidFill>
                <a:uFillTx/>
                <a:latin typeface="DejaVu Sans"/>
                <a:ea typeface="DejaVu Sans"/>
              </a:rPr>
              <a:t> </a:t>
            </a:r>
            <a:r>
              <a:rPr b="1" lang="en-IN" sz="3200" spc="-12" strike="noStrike" u="sng">
                <a:solidFill>
                  <a:srgbClr val="686363"/>
                </a:solidFill>
                <a:uFillTx/>
                <a:latin typeface="DejaVu Sans"/>
                <a:ea typeface="DejaVu Sans"/>
              </a:rPr>
              <a:t>Event-driven</a:t>
            </a:r>
            <a:endParaRPr b="0" lang="en-IN" sz="3200" spc="-1" strike="noStrike">
              <a:latin typeface="Arial"/>
            </a:endParaRPr>
          </a:p>
        </p:txBody>
      </p:sp>
      <p:graphicFrame>
        <p:nvGraphicFramePr>
          <p:cNvPr id="316" name="Table 2"/>
          <p:cNvGraphicFramePr/>
          <p:nvPr/>
        </p:nvGraphicFramePr>
        <p:xfrm>
          <a:off x="1232280" y="1149120"/>
          <a:ext cx="7352640" cy="4208400"/>
        </p:xfrm>
        <a:graphic>
          <a:graphicData uri="http://schemas.openxmlformats.org/drawingml/2006/table">
            <a:tbl>
              <a:tblPr/>
              <a:tblGrid>
                <a:gridCol w="3611160"/>
                <a:gridCol w="3741840"/>
              </a:tblGrid>
              <a:tr h="418680">
                <a:tc>
                  <a:txBody>
                    <a:bodyPr>
                      <a:noAutofit/>
                    </a:bodyPr>
                    <a:p>
                      <a:pPr marL="70560" algn="ctr">
                        <a:lnSpc>
                          <a:spcPct val="100000"/>
                        </a:lnSpc>
                        <a:spcBef>
                          <a:spcPts val="261"/>
                        </a:spcBef>
                      </a:pPr>
                      <a:r>
                        <a:rPr b="1" lang="en-IN" sz="1600" spc="-7" strike="noStrike">
                          <a:solidFill>
                            <a:srgbClr val="ffffff"/>
                          </a:solidFill>
                          <a:latin typeface="DejaVu Sans"/>
                        </a:rPr>
                        <a:t>Threads</a:t>
                      </a:r>
                      <a:endParaRPr b="0" lang="en-IN" sz="1600" spc="-1" strike="noStrike">
                        <a:latin typeface="Arial"/>
                      </a:endParaRPr>
                    </a:p>
                  </a:txBody>
                  <a:tcPr marL="91440" marR="91440">
                    <a:lnL w="2880">
                      <a:solidFill>
                        <a:srgbClr val="726667"/>
                      </a:solidFill>
                    </a:lnL>
                    <a:lnT w="2880">
                      <a:solidFill>
                        <a:srgbClr val="726667"/>
                      </a:solidFill>
                    </a:lnT>
                    <a:lnB w="2880">
                      <a:solidFill>
                        <a:srgbClr val="726667"/>
                      </a:solidFill>
                    </a:lnB>
                    <a:solidFill>
                      <a:srgbClr val="908384"/>
                    </a:solidFill>
                  </a:tcPr>
                </a:tc>
                <a:tc>
                  <a:txBody>
                    <a:bodyPr>
                      <a:noAutofit/>
                    </a:bodyPr>
                    <a:p>
                      <a:pPr marL="262080">
                        <a:lnSpc>
                          <a:spcPct val="100000"/>
                        </a:lnSpc>
                        <a:spcBef>
                          <a:spcPts val="261"/>
                        </a:spcBef>
                      </a:pPr>
                      <a:r>
                        <a:rPr b="1" lang="en-IN" sz="1600" spc="-7" strike="noStrike">
                          <a:solidFill>
                            <a:srgbClr val="ffffff"/>
                          </a:solidFill>
                          <a:latin typeface="DejaVu Sans"/>
                        </a:rPr>
                        <a:t>Asynchronous</a:t>
                      </a:r>
                      <a:r>
                        <a:rPr b="1" lang="en-IN" sz="1600" spc="-35" strike="noStrike">
                          <a:solidFill>
                            <a:srgbClr val="ffffff"/>
                          </a:solidFill>
                          <a:latin typeface="DejaVu Sans"/>
                        </a:rPr>
                        <a:t> </a:t>
                      </a:r>
                      <a:r>
                        <a:rPr b="1" lang="en-IN" sz="1600" spc="-7" strike="noStrike">
                          <a:solidFill>
                            <a:srgbClr val="ffffff"/>
                          </a:solidFill>
                          <a:latin typeface="DejaVu Sans"/>
                        </a:rPr>
                        <a:t>Event-driven</a:t>
                      </a:r>
                      <a:endParaRPr b="0" lang="en-IN" sz="1600" spc="-1" strike="noStrike">
                        <a:latin typeface="Arial"/>
                      </a:endParaRPr>
                    </a:p>
                  </a:txBody>
                  <a:tcPr marL="91440" marR="91440">
                    <a:lnR w="2880">
                      <a:solidFill>
                        <a:srgbClr val="726667"/>
                      </a:solidFill>
                    </a:lnR>
                    <a:lnT w="2880">
                      <a:solidFill>
                        <a:srgbClr val="726667"/>
                      </a:solidFill>
                    </a:lnT>
                    <a:lnB w="2880">
                      <a:solidFill>
                        <a:srgbClr val="726667"/>
                      </a:solidFill>
                    </a:lnB>
                    <a:solidFill>
                      <a:srgbClr val="908384"/>
                    </a:solidFill>
                  </a:tcPr>
                </a:tc>
              </a:tr>
              <a:tr h="617400">
                <a:tc>
                  <a:txBody>
                    <a:bodyPr>
                      <a:noAutofit/>
                    </a:bodyPr>
                    <a:p>
                      <a:pPr marL="89640">
                        <a:lnSpc>
                          <a:spcPts val="2038"/>
                        </a:lnSpc>
                        <a:spcBef>
                          <a:spcPts val="434"/>
                        </a:spcBef>
                      </a:pPr>
                      <a:r>
                        <a:rPr b="0" lang="en-IN" sz="1600" spc="-15" strike="noStrike">
                          <a:solidFill>
                            <a:srgbClr val="000000"/>
                          </a:solidFill>
                          <a:latin typeface="DejaVu Sans"/>
                        </a:rPr>
                        <a:t>Lock </a:t>
                      </a:r>
                      <a:r>
                        <a:rPr b="0" lang="en-IN" sz="1600" spc="-7" strike="noStrike">
                          <a:solidFill>
                            <a:srgbClr val="000000"/>
                          </a:solidFill>
                          <a:latin typeface="DejaVu Sans"/>
                        </a:rPr>
                        <a:t>application </a:t>
                      </a:r>
                      <a:r>
                        <a:rPr b="0" lang="en-IN" sz="1600" spc="-1" strike="noStrike">
                          <a:solidFill>
                            <a:srgbClr val="000000"/>
                          </a:solidFill>
                          <a:latin typeface="DejaVu Sans"/>
                        </a:rPr>
                        <a:t>/ </a:t>
                      </a:r>
                      <a:r>
                        <a:rPr b="0" lang="en-IN" sz="1600" spc="-12" strike="noStrike">
                          <a:solidFill>
                            <a:srgbClr val="000000"/>
                          </a:solidFill>
                          <a:latin typeface="DejaVu Sans"/>
                        </a:rPr>
                        <a:t>request </a:t>
                      </a:r>
                      <a:r>
                        <a:rPr b="0" lang="en-IN" sz="1600" spc="-1" strike="noStrike">
                          <a:solidFill>
                            <a:srgbClr val="000000"/>
                          </a:solidFill>
                          <a:latin typeface="DejaVu Sans"/>
                        </a:rPr>
                        <a:t>with  </a:t>
                      </a:r>
                      <a:r>
                        <a:rPr b="0" lang="en-IN" sz="1600" spc="-15" strike="noStrike">
                          <a:solidFill>
                            <a:srgbClr val="000000"/>
                          </a:solidFill>
                          <a:latin typeface="DejaVu Sans"/>
                        </a:rPr>
                        <a:t>listener-workers </a:t>
                      </a:r>
                      <a:r>
                        <a:rPr b="0" lang="en-IN" sz="1600" spc="-12" strike="noStrike">
                          <a:solidFill>
                            <a:srgbClr val="000000"/>
                          </a:solidFill>
                          <a:latin typeface="DejaVu Sans"/>
                        </a:rPr>
                        <a:t>threads</a:t>
                      </a:r>
                      <a:endParaRPr b="0" lang="en-IN" sz="1600" spc="-1" strike="noStrike">
                        <a:latin typeface="Arial"/>
                      </a:endParaRPr>
                    </a:p>
                  </a:txBody>
                  <a:tcPr marL="91440" marR="91440">
                    <a:lnL w="2880">
                      <a:solidFill>
                        <a:srgbClr val="726667"/>
                      </a:solidFill>
                    </a:lnL>
                    <a:lnT w="2880">
                      <a:solidFill>
                        <a:srgbClr val="726667"/>
                      </a:solidFill>
                    </a:lnT>
                    <a:lnB w="2880">
                      <a:solidFill>
                        <a:srgbClr val="726667"/>
                      </a:solidFill>
                    </a:lnB>
                    <a:noFill/>
                  </a:tcPr>
                </a:tc>
                <a:tc>
                  <a:txBody>
                    <a:bodyPr>
                      <a:noAutofit/>
                    </a:bodyPr>
                    <a:p>
                      <a:pPr marL="160560">
                        <a:lnSpc>
                          <a:spcPts val="2038"/>
                        </a:lnSpc>
                        <a:spcBef>
                          <a:spcPts val="434"/>
                        </a:spcBef>
                      </a:pPr>
                      <a:r>
                        <a:rPr b="0" lang="en-IN" sz="1600" spc="-7" strike="noStrike">
                          <a:solidFill>
                            <a:srgbClr val="000000"/>
                          </a:solidFill>
                          <a:latin typeface="DejaVu Sans"/>
                        </a:rPr>
                        <a:t>only one </a:t>
                      </a:r>
                      <a:r>
                        <a:rPr b="0" lang="en-IN" sz="1600" spc="-12" strike="noStrike">
                          <a:solidFill>
                            <a:srgbClr val="000000"/>
                          </a:solidFill>
                          <a:latin typeface="DejaVu Sans"/>
                        </a:rPr>
                        <a:t>thread, </a:t>
                      </a:r>
                      <a:r>
                        <a:rPr b="0" lang="en-IN" sz="1600" spc="-7" strike="noStrike">
                          <a:solidFill>
                            <a:srgbClr val="000000"/>
                          </a:solidFill>
                          <a:latin typeface="DejaVu Sans"/>
                        </a:rPr>
                        <a:t>which  </a:t>
                      </a:r>
                      <a:r>
                        <a:rPr b="0" lang="en-IN" sz="1600" spc="-12" strike="noStrike">
                          <a:solidFill>
                            <a:srgbClr val="000000"/>
                          </a:solidFill>
                          <a:latin typeface="DejaVu Sans"/>
                        </a:rPr>
                        <a:t>repeatedly </a:t>
                      </a:r>
                      <a:r>
                        <a:rPr b="0" lang="en-IN" sz="1600" spc="-7" strike="noStrike">
                          <a:solidFill>
                            <a:srgbClr val="000000"/>
                          </a:solidFill>
                          <a:latin typeface="DejaVu Sans"/>
                        </a:rPr>
                        <a:t>fetches </a:t>
                      </a:r>
                      <a:r>
                        <a:rPr b="0" lang="en-IN" sz="1600" spc="-1" strike="noStrike">
                          <a:solidFill>
                            <a:srgbClr val="000000"/>
                          </a:solidFill>
                          <a:latin typeface="DejaVu Sans"/>
                        </a:rPr>
                        <a:t>an</a:t>
                      </a:r>
                      <a:r>
                        <a:rPr b="0" lang="en-IN" sz="1600" spc="-60" strike="noStrike">
                          <a:solidFill>
                            <a:srgbClr val="000000"/>
                          </a:solidFill>
                          <a:latin typeface="DejaVu Sans"/>
                        </a:rPr>
                        <a:t> </a:t>
                      </a:r>
                      <a:r>
                        <a:rPr b="0" lang="en-IN" sz="1600" spc="-7" strike="noStrike">
                          <a:solidFill>
                            <a:srgbClr val="000000"/>
                          </a:solidFill>
                          <a:latin typeface="DejaVu Sans"/>
                        </a:rPr>
                        <a:t>event</a:t>
                      </a:r>
                      <a:endParaRPr b="0" lang="en-IN" sz="1600" spc="-1" strike="noStrike">
                        <a:latin typeface="Arial"/>
                      </a:endParaRPr>
                    </a:p>
                  </a:txBody>
                  <a:tcPr marL="91440" marR="91440">
                    <a:lnR w="2880">
                      <a:solidFill>
                        <a:srgbClr val="726667"/>
                      </a:solidFill>
                    </a:lnR>
                    <a:lnT w="2880">
                      <a:solidFill>
                        <a:srgbClr val="726667"/>
                      </a:solidFill>
                    </a:lnT>
                    <a:lnB w="2880">
                      <a:solidFill>
                        <a:srgbClr val="726667"/>
                      </a:solidFill>
                    </a:lnB>
                    <a:noFill/>
                  </a:tcPr>
                </a:tc>
              </a:tr>
              <a:tr h="573120">
                <a:tc>
                  <a:txBody>
                    <a:bodyPr>
                      <a:noAutofit/>
                    </a:bodyPr>
                    <a:p>
                      <a:pPr marL="89640">
                        <a:lnSpc>
                          <a:spcPct val="100000"/>
                        </a:lnSpc>
                        <a:spcBef>
                          <a:spcPts val="269"/>
                        </a:spcBef>
                      </a:pPr>
                      <a:r>
                        <a:rPr b="0" lang="en-IN" sz="1600" spc="-7" strike="noStrike">
                          <a:solidFill>
                            <a:srgbClr val="000000"/>
                          </a:solidFill>
                          <a:latin typeface="DejaVu Sans"/>
                        </a:rPr>
                        <a:t>Using </a:t>
                      </a:r>
                      <a:r>
                        <a:rPr b="0" lang="en-IN" sz="1600" spc="-12" strike="noStrike">
                          <a:solidFill>
                            <a:srgbClr val="000000"/>
                          </a:solidFill>
                          <a:latin typeface="DejaVu Sans"/>
                        </a:rPr>
                        <a:t>incoming-request</a:t>
                      </a:r>
                      <a:r>
                        <a:rPr b="0" lang="en-IN" sz="1600" spc="-7" strike="noStrike">
                          <a:solidFill>
                            <a:srgbClr val="000000"/>
                          </a:solidFill>
                          <a:latin typeface="DejaVu Sans"/>
                        </a:rPr>
                        <a:t> model</a:t>
                      </a:r>
                      <a:endParaRPr b="0" lang="en-IN" sz="1600" spc="-1" strike="noStrike">
                        <a:latin typeface="Arial"/>
                      </a:endParaRPr>
                    </a:p>
                  </a:txBody>
                  <a:tcPr marL="91440" marR="91440">
                    <a:lnL w="2880">
                      <a:solidFill>
                        <a:srgbClr val="726667"/>
                      </a:solidFill>
                    </a:lnL>
                    <a:lnT w="2880">
                      <a:solidFill>
                        <a:srgbClr val="726667"/>
                      </a:solidFill>
                    </a:lnT>
                    <a:lnB w="2880">
                      <a:solidFill>
                        <a:srgbClr val="726667"/>
                      </a:solidFill>
                    </a:lnB>
                    <a:noFill/>
                  </a:tcPr>
                </a:tc>
                <a:tc>
                  <a:txBody>
                    <a:bodyPr>
                      <a:noAutofit/>
                    </a:bodyPr>
                    <a:p>
                      <a:pPr marL="160560">
                        <a:lnSpc>
                          <a:spcPts val="2038"/>
                        </a:lnSpc>
                        <a:spcBef>
                          <a:spcPts val="434"/>
                        </a:spcBef>
                      </a:pPr>
                      <a:r>
                        <a:rPr b="0" lang="en-IN" sz="1600" spc="-7" strike="noStrike">
                          <a:solidFill>
                            <a:srgbClr val="000000"/>
                          </a:solidFill>
                          <a:latin typeface="DejaVu Sans"/>
                        </a:rPr>
                        <a:t>Using queue and then </a:t>
                      </a:r>
                      <a:r>
                        <a:rPr b="0" lang="en-IN" sz="1600" spc="-12" strike="noStrike">
                          <a:solidFill>
                            <a:srgbClr val="000000"/>
                          </a:solidFill>
                          <a:latin typeface="DejaVu Sans"/>
                        </a:rPr>
                        <a:t>processes  </a:t>
                      </a:r>
                      <a:r>
                        <a:rPr b="0" lang="en-IN" sz="1600" spc="-7" strike="noStrike">
                          <a:solidFill>
                            <a:srgbClr val="000000"/>
                          </a:solidFill>
                          <a:latin typeface="DejaVu Sans"/>
                        </a:rPr>
                        <a:t>it</a:t>
                      </a:r>
                      <a:endParaRPr b="0" lang="en-IN" sz="1600" spc="-1" strike="noStrike">
                        <a:latin typeface="Arial"/>
                      </a:endParaRPr>
                    </a:p>
                  </a:txBody>
                  <a:tcPr marL="91440" marR="91440">
                    <a:lnR w="2880">
                      <a:solidFill>
                        <a:srgbClr val="726667"/>
                      </a:solidFill>
                    </a:lnR>
                    <a:lnT w="2880">
                      <a:solidFill>
                        <a:srgbClr val="726667"/>
                      </a:solidFill>
                    </a:lnT>
                    <a:lnB w="2880">
                      <a:solidFill>
                        <a:srgbClr val="726667"/>
                      </a:solidFill>
                    </a:lnB>
                    <a:noFill/>
                  </a:tcPr>
                </a:tc>
              </a:tr>
              <a:tr h="834480">
                <a:tc>
                  <a:txBody>
                    <a:bodyPr>
                      <a:noAutofit/>
                    </a:bodyPr>
                    <a:p>
                      <a:pPr marL="89640">
                        <a:lnSpc>
                          <a:spcPts val="2049"/>
                        </a:lnSpc>
                        <a:spcBef>
                          <a:spcPts val="420"/>
                        </a:spcBef>
                      </a:pPr>
                      <a:r>
                        <a:rPr b="0" lang="en-IN" sz="1600" spc="-12" strike="noStrike">
                          <a:solidFill>
                            <a:srgbClr val="000000"/>
                          </a:solidFill>
                          <a:latin typeface="DejaVu Sans"/>
                        </a:rPr>
                        <a:t>multithreaded </a:t>
                      </a:r>
                      <a:r>
                        <a:rPr b="0" lang="en-IN" sz="1600" spc="-7" strike="noStrike">
                          <a:solidFill>
                            <a:srgbClr val="000000"/>
                          </a:solidFill>
                          <a:latin typeface="DejaVu Sans"/>
                        </a:rPr>
                        <a:t>server might  block the </a:t>
                      </a:r>
                      <a:r>
                        <a:rPr b="0" lang="en-IN" sz="1600" spc="-12" strike="noStrike">
                          <a:solidFill>
                            <a:srgbClr val="000000"/>
                          </a:solidFill>
                          <a:latin typeface="DejaVu Sans"/>
                        </a:rPr>
                        <a:t>request </a:t>
                      </a:r>
                      <a:r>
                        <a:rPr b="0" lang="en-IN" sz="1600" spc="-7" strike="noStrike">
                          <a:solidFill>
                            <a:srgbClr val="000000"/>
                          </a:solidFill>
                          <a:latin typeface="DejaVu Sans"/>
                        </a:rPr>
                        <a:t>which might  involve multiple</a:t>
                      </a:r>
                      <a:r>
                        <a:rPr b="0" lang="en-IN" sz="1600" spc="-15" strike="noStrike">
                          <a:solidFill>
                            <a:srgbClr val="000000"/>
                          </a:solidFill>
                          <a:latin typeface="DejaVu Sans"/>
                        </a:rPr>
                        <a:t> </a:t>
                      </a:r>
                      <a:r>
                        <a:rPr b="0" lang="en-IN" sz="1600" spc="-7" strike="noStrike">
                          <a:solidFill>
                            <a:srgbClr val="000000"/>
                          </a:solidFill>
                          <a:latin typeface="DejaVu Sans"/>
                        </a:rPr>
                        <a:t>events</a:t>
                      </a:r>
                      <a:endParaRPr b="0" lang="en-IN" sz="1600" spc="-1" strike="noStrike">
                        <a:latin typeface="Arial"/>
                      </a:endParaRPr>
                    </a:p>
                  </a:txBody>
                  <a:tcPr marL="91440" marR="91440">
                    <a:lnL w="2880">
                      <a:solidFill>
                        <a:srgbClr val="726667"/>
                      </a:solidFill>
                    </a:lnL>
                    <a:lnT w="2880">
                      <a:solidFill>
                        <a:srgbClr val="726667"/>
                      </a:solidFill>
                    </a:lnT>
                    <a:lnB w="2880">
                      <a:solidFill>
                        <a:srgbClr val="726667"/>
                      </a:solidFill>
                    </a:lnB>
                    <a:noFill/>
                  </a:tcPr>
                </a:tc>
                <a:tc>
                  <a:txBody>
                    <a:bodyPr>
                      <a:noAutofit/>
                    </a:bodyPr>
                    <a:p>
                      <a:pPr marL="160560">
                        <a:lnSpc>
                          <a:spcPts val="2049"/>
                        </a:lnSpc>
                        <a:spcBef>
                          <a:spcPts val="420"/>
                        </a:spcBef>
                      </a:pPr>
                      <a:r>
                        <a:rPr b="0" lang="en-IN" sz="1600" spc="-7" strike="noStrike">
                          <a:solidFill>
                            <a:srgbClr val="000000"/>
                          </a:solidFill>
                          <a:latin typeface="DejaVu Sans"/>
                        </a:rPr>
                        <a:t>manually saves state and then  goes on </a:t>
                      </a:r>
                      <a:r>
                        <a:rPr b="0" lang="en-IN" sz="1600" spc="-1" strike="noStrike">
                          <a:solidFill>
                            <a:srgbClr val="000000"/>
                          </a:solidFill>
                          <a:latin typeface="DejaVu Sans"/>
                        </a:rPr>
                        <a:t>to </a:t>
                      </a:r>
                      <a:r>
                        <a:rPr b="0" lang="en-IN" sz="1600" spc="-12" strike="noStrike">
                          <a:solidFill>
                            <a:srgbClr val="000000"/>
                          </a:solidFill>
                          <a:latin typeface="DejaVu Sans"/>
                        </a:rPr>
                        <a:t>process </a:t>
                      </a:r>
                      <a:r>
                        <a:rPr b="0" lang="en-IN" sz="1600" spc="-7" strike="noStrike">
                          <a:solidFill>
                            <a:srgbClr val="000000"/>
                          </a:solidFill>
                          <a:latin typeface="DejaVu Sans"/>
                        </a:rPr>
                        <a:t>the </a:t>
                      </a:r>
                      <a:r>
                        <a:rPr b="0" lang="en-IN" sz="1600" spc="-15" strike="noStrike">
                          <a:solidFill>
                            <a:srgbClr val="000000"/>
                          </a:solidFill>
                          <a:latin typeface="DejaVu Sans"/>
                        </a:rPr>
                        <a:t>next  </a:t>
                      </a:r>
                      <a:r>
                        <a:rPr b="0" lang="en-IN" sz="1600" spc="-12" strike="noStrike">
                          <a:solidFill>
                            <a:srgbClr val="000000"/>
                          </a:solidFill>
                          <a:latin typeface="DejaVu Sans"/>
                        </a:rPr>
                        <a:t>event</a:t>
                      </a:r>
                      <a:endParaRPr b="0" lang="en-IN" sz="1600" spc="-1" strike="noStrike">
                        <a:latin typeface="Arial"/>
                      </a:endParaRPr>
                    </a:p>
                  </a:txBody>
                  <a:tcPr marL="91440" marR="91440">
                    <a:lnR w="2880">
                      <a:solidFill>
                        <a:srgbClr val="726667"/>
                      </a:solidFill>
                    </a:lnR>
                    <a:lnT w="2880">
                      <a:solidFill>
                        <a:srgbClr val="726667"/>
                      </a:solidFill>
                    </a:lnT>
                    <a:lnB w="2880">
                      <a:solidFill>
                        <a:srgbClr val="726667"/>
                      </a:solidFill>
                    </a:lnB>
                    <a:noFill/>
                  </a:tcPr>
                </a:tc>
              </a:tr>
              <a:tr h="573120">
                <a:tc>
                  <a:txBody>
                    <a:bodyPr>
                      <a:noAutofit/>
                    </a:bodyPr>
                    <a:p>
                      <a:pPr marL="89640">
                        <a:lnSpc>
                          <a:spcPct val="100000"/>
                        </a:lnSpc>
                        <a:spcBef>
                          <a:spcPts val="269"/>
                        </a:spcBef>
                      </a:pPr>
                      <a:r>
                        <a:rPr b="0" lang="en-IN" sz="1600" spc="-7" strike="noStrike">
                          <a:solidFill>
                            <a:srgbClr val="000000"/>
                          </a:solidFill>
                          <a:latin typeface="DejaVu Sans"/>
                        </a:rPr>
                        <a:t>Using </a:t>
                      </a:r>
                      <a:r>
                        <a:rPr b="0" lang="en-IN" sz="1600" spc="-12" strike="noStrike">
                          <a:solidFill>
                            <a:srgbClr val="000000"/>
                          </a:solidFill>
                          <a:latin typeface="DejaVu Sans"/>
                        </a:rPr>
                        <a:t>context</a:t>
                      </a:r>
                      <a:r>
                        <a:rPr b="0" lang="en-IN" sz="1600" spc="-7" strike="noStrike">
                          <a:solidFill>
                            <a:srgbClr val="000000"/>
                          </a:solidFill>
                          <a:latin typeface="DejaVu Sans"/>
                        </a:rPr>
                        <a:t> switching</a:t>
                      </a:r>
                      <a:endParaRPr b="0" lang="en-IN" sz="1600" spc="-1" strike="noStrike">
                        <a:latin typeface="Arial"/>
                      </a:endParaRPr>
                    </a:p>
                  </a:txBody>
                  <a:tcPr marL="91440" marR="91440">
                    <a:lnL w="2880">
                      <a:solidFill>
                        <a:srgbClr val="726667"/>
                      </a:solidFill>
                    </a:lnL>
                    <a:lnT w="2880">
                      <a:solidFill>
                        <a:srgbClr val="726667"/>
                      </a:solidFill>
                    </a:lnT>
                    <a:lnB w="2880">
                      <a:solidFill>
                        <a:srgbClr val="726667"/>
                      </a:solidFill>
                    </a:lnB>
                    <a:noFill/>
                  </a:tcPr>
                </a:tc>
                <a:tc>
                  <a:txBody>
                    <a:bodyPr>
                      <a:noAutofit/>
                    </a:bodyPr>
                    <a:p>
                      <a:pPr marL="160560">
                        <a:lnSpc>
                          <a:spcPts val="2038"/>
                        </a:lnSpc>
                        <a:spcBef>
                          <a:spcPts val="434"/>
                        </a:spcBef>
                      </a:pPr>
                      <a:r>
                        <a:rPr b="0" lang="en-IN" sz="1600" spc="-7" strike="noStrike">
                          <a:solidFill>
                            <a:srgbClr val="000000"/>
                          </a:solidFill>
                          <a:latin typeface="DejaVu Sans"/>
                        </a:rPr>
                        <a:t>no contention and no </a:t>
                      </a:r>
                      <a:r>
                        <a:rPr b="0" lang="en-IN" sz="1600" spc="-12" strike="noStrike">
                          <a:solidFill>
                            <a:srgbClr val="000000"/>
                          </a:solidFill>
                          <a:latin typeface="DejaVu Sans"/>
                        </a:rPr>
                        <a:t>context  </a:t>
                      </a:r>
                      <a:r>
                        <a:rPr b="0" lang="en-IN" sz="1600" spc="-7" strike="noStrike">
                          <a:solidFill>
                            <a:srgbClr val="000000"/>
                          </a:solidFill>
                          <a:latin typeface="DejaVu Sans"/>
                        </a:rPr>
                        <a:t>switches</a:t>
                      </a:r>
                      <a:endParaRPr b="0" lang="en-IN" sz="1600" spc="-1" strike="noStrike">
                        <a:latin typeface="Arial"/>
                      </a:endParaRPr>
                    </a:p>
                  </a:txBody>
                  <a:tcPr marL="91440" marR="91440">
                    <a:lnR w="2880">
                      <a:solidFill>
                        <a:srgbClr val="726667"/>
                      </a:solidFill>
                    </a:lnR>
                    <a:lnT w="2880">
                      <a:solidFill>
                        <a:srgbClr val="726667"/>
                      </a:solidFill>
                    </a:lnT>
                    <a:lnB w="2880">
                      <a:solidFill>
                        <a:srgbClr val="726667"/>
                      </a:solidFill>
                    </a:lnB>
                    <a:noFill/>
                  </a:tcPr>
                </a:tc>
              </a:tr>
              <a:tr h="1191960">
                <a:tc>
                  <a:txBody>
                    <a:bodyPr>
                      <a:noAutofit/>
                    </a:bodyPr>
                    <a:p>
                      <a:pPr marL="89640">
                        <a:lnSpc>
                          <a:spcPct val="94000"/>
                        </a:lnSpc>
                        <a:spcBef>
                          <a:spcPts val="383"/>
                        </a:spcBef>
                      </a:pPr>
                      <a:r>
                        <a:rPr b="0" lang="en-IN" sz="1600" spc="-7" strike="noStrike">
                          <a:solidFill>
                            <a:srgbClr val="000000"/>
                          </a:solidFill>
                          <a:latin typeface="DejaVu Sans"/>
                        </a:rPr>
                        <a:t>Using </a:t>
                      </a:r>
                      <a:r>
                        <a:rPr b="0" lang="en-IN" sz="1600" spc="-12" strike="noStrike">
                          <a:solidFill>
                            <a:srgbClr val="000000"/>
                          </a:solidFill>
                          <a:latin typeface="DejaVu Sans"/>
                        </a:rPr>
                        <a:t>multithreading  environments where </a:t>
                      </a:r>
                      <a:r>
                        <a:rPr b="0" lang="en-IN" sz="1600" spc="-7" strike="noStrike">
                          <a:solidFill>
                            <a:srgbClr val="000000"/>
                          </a:solidFill>
                          <a:latin typeface="DejaVu Sans"/>
                        </a:rPr>
                        <a:t>listener  and </a:t>
                      </a:r>
                      <a:r>
                        <a:rPr b="0" lang="en-IN" sz="1600" spc="-15" strike="noStrike">
                          <a:solidFill>
                            <a:srgbClr val="000000"/>
                          </a:solidFill>
                          <a:latin typeface="DejaVu Sans"/>
                        </a:rPr>
                        <a:t>workers </a:t>
                      </a:r>
                      <a:r>
                        <a:rPr b="0" lang="en-IN" sz="1600" spc="-12" strike="noStrike">
                          <a:solidFill>
                            <a:srgbClr val="000000"/>
                          </a:solidFill>
                          <a:latin typeface="DejaVu Sans"/>
                        </a:rPr>
                        <a:t>threads </a:t>
                      </a:r>
                      <a:r>
                        <a:rPr b="0" lang="en-IN" sz="1600" spc="-15" strike="noStrike">
                          <a:solidFill>
                            <a:srgbClr val="000000"/>
                          </a:solidFill>
                          <a:latin typeface="DejaVu Sans"/>
                        </a:rPr>
                        <a:t>are </a:t>
                      </a:r>
                      <a:r>
                        <a:rPr b="0" lang="en-IN" sz="1600" spc="-7" strike="noStrike">
                          <a:solidFill>
                            <a:srgbClr val="000000"/>
                          </a:solidFill>
                          <a:latin typeface="DejaVu Sans"/>
                        </a:rPr>
                        <a:t>used  </a:t>
                      </a:r>
                      <a:r>
                        <a:rPr b="0" lang="en-IN" sz="1600" spc="-12" strike="noStrike">
                          <a:solidFill>
                            <a:srgbClr val="000000"/>
                          </a:solidFill>
                          <a:latin typeface="DejaVu Sans"/>
                        </a:rPr>
                        <a:t>frequently </a:t>
                      </a:r>
                      <a:r>
                        <a:rPr b="0" lang="en-IN" sz="1600" spc="-7" strike="noStrike">
                          <a:solidFill>
                            <a:srgbClr val="000000"/>
                          </a:solidFill>
                          <a:latin typeface="DejaVu Sans"/>
                        </a:rPr>
                        <a:t>to </a:t>
                      </a:r>
                      <a:r>
                        <a:rPr b="0" lang="en-IN" sz="1600" spc="-21" strike="noStrike">
                          <a:solidFill>
                            <a:srgbClr val="000000"/>
                          </a:solidFill>
                          <a:latin typeface="DejaVu Sans"/>
                        </a:rPr>
                        <a:t>take </a:t>
                      </a:r>
                      <a:r>
                        <a:rPr b="0" lang="en-IN" sz="1600" spc="-7" strike="noStrike">
                          <a:solidFill>
                            <a:srgbClr val="000000"/>
                          </a:solidFill>
                          <a:latin typeface="DejaVu Sans"/>
                        </a:rPr>
                        <a:t>an incoming-  </a:t>
                      </a:r>
                      <a:r>
                        <a:rPr b="0" lang="en-IN" sz="1600" spc="-12" strike="noStrike">
                          <a:solidFill>
                            <a:srgbClr val="000000"/>
                          </a:solidFill>
                          <a:latin typeface="DejaVu Sans"/>
                        </a:rPr>
                        <a:t>request</a:t>
                      </a:r>
                      <a:r>
                        <a:rPr b="0" lang="en-IN" sz="1600" spc="-7" strike="noStrike">
                          <a:solidFill>
                            <a:srgbClr val="000000"/>
                          </a:solidFill>
                          <a:latin typeface="DejaVu Sans"/>
                        </a:rPr>
                        <a:t> lock</a:t>
                      </a:r>
                      <a:endParaRPr b="0" lang="en-IN" sz="1600" spc="-1" strike="noStrike">
                        <a:latin typeface="Arial"/>
                      </a:endParaRPr>
                    </a:p>
                  </a:txBody>
                  <a:tcPr marL="91440" marR="91440">
                    <a:lnL w="2880">
                      <a:solidFill>
                        <a:srgbClr val="726667"/>
                      </a:solidFill>
                    </a:lnL>
                    <a:lnT w="2880">
                      <a:solidFill>
                        <a:srgbClr val="726667"/>
                      </a:solidFill>
                    </a:lnT>
                    <a:lnB w="2880">
                      <a:solidFill>
                        <a:srgbClr val="726667"/>
                      </a:solidFill>
                    </a:lnB>
                    <a:noFill/>
                  </a:tcPr>
                </a:tc>
                <a:tc>
                  <a:txBody>
                    <a:bodyPr>
                      <a:noAutofit/>
                    </a:bodyPr>
                    <a:p>
                      <a:pPr marL="160560">
                        <a:lnSpc>
                          <a:spcPct val="94000"/>
                        </a:lnSpc>
                        <a:spcBef>
                          <a:spcPts val="383"/>
                        </a:spcBef>
                      </a:pPr>
                      <a:r>
                        <a:rPr b="0" lang="en-IN" sz="1600" spc="-7" strike="noStrike">
                          <a:solidFill>
                            <a:srgbClr val="000000"/>
                          </a:solidFill>
                          <a:latin typeface="DejaVu Sans"/>
                        </a:rPr>
                        <a:t>Using </a:t>
                      </a:r>
                      <a:r>
                        <a:rPr b="0" lang="en-IN" sz="1600" spc="-12" strike="noStrike">
                          <a:solidFill>
                            <a:srgbClr val="000000"/>
                          </a:solidFill>
                          <a:latin typeface="DejaVu Sans"/>
                        </a:rPr>
                        <a:t>asynchronous </a:t>
                      </a:r>
                      <a:r>
                        <a:rPr b="0" lang="en-IN" sz="1600" spc="-7" strike="noStrike">
                          <a:solidFill>
                            <a:srgbClr val="000000"/>
                          </a:solidFill>
                          <a:latin typeface="DejaVu Sans"/>
                        </a:rPr>
                        <a:t>I/O facilities  (callbacks, not poll/select or  </a:t>
                      </a:r>
                      <a:r>
                        <a:rPr b="0" lang="en-IN" sz="1600" spc="-12" strike="noStrike">
                          <a:solidFill>
                            <a:srgbClr val="000000"/>
                          </a:solidFill>
                          <a:latin typeface="DejaVu Sans"/>
                        </a:rPr>
                        <a:t>O_NONBLOCK) environments</a:t>
                      </a:r>
                      <a:endParaRPr b="0" lang="en-IN" sz="1600" spc="-1" strike="noStrike">
                        <a:latin typeface="Arial"/>
                      </a:endParaRPr>
                    </a:p>
                  </a:txBody>
                  <a:tcPr marL="91440" marR="91440">
                    <a:lnR w="2880">
                      <a:solidFill>
                        <a:srgbClr val="726667"/>
                      </a:solidFill>
                    </a:lnR>
                    <a:lnT w="2880">
                      <a:solidFill>
                        <a:srgbClr val="726667"/>
                      </a:solidFill>
                    </a:lnT>
                    <a:lnB w="2880">
                      <a:solidFill>
                        <a:srgbClr val="726667"/>
                      </a:solidFill>
                    </a:lnB>
                    <a:noFill/>
                  </a:tcPr>
                </a:tc>
              </a:tr>
            </a:tbl>
          </a:graphicData>
        </a:graphic>
      </p:graphicFrame>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7" name="CustomShape 1"/>
          <p:cNvSpPr/>
          <p:nvPr/>
        </p:nvSpPr>
        <p:spPr>
          <a:xfrm>
            <a:off x="504000" y="226080"/>
            <a:ext cx="9069840" cy="944640"/>
          </a:xfrm>
          <a:prstGeom prst="rect">
            <a:avLst/>
          </a:prstGeom>
          <a:noFill/>
          <a:ln>
            <a:noFill/>
          </a:ln>
        </p:spPr>
        <p:style>
          <a:lnRef idx="0"/>
          <a:fillRef idx="0"/>
          <a:effectRef idx="0"/>
          <a:fontRef idx="minor"/>
        </p:style>
        <p:txBody>
          <a:bodyPr lIns="0" rIns="0" tIns="0" bIns="0" anchor="ctr">
            <a:noAutofit/>
          </a:bodyPr>
          <a:p>
            <a:pPr>
              <a:lnSpc>
                <a:spcPct val="100000"/>
              </a:lnSpc>
            </a:pPr>
            <a:r>
              <a:rPr b="1" lang="en-IN" sz="3200" spc="-1" strike="noStrike" u="sng">
                <a:solidFill>
                  <a:srgbClr val="686363"/>
                </a:solidFill>
                <a:uFillTx/>
                <a:latin typeface="DejaVu Sans"/>
                <a:ea typeface="DejaVu Sans"/>
              </a:rPr>
              <a:t>Installation</a:t>
            </a:r>
            <a:endParaRPr b="0" lang="en-IN" sz="3200" spc="-1" strike="noStrike">
              <a:latin typeface="Arial"/>
            </a:endParaRPr>
          </a:p>
        </p:txBody>
      </p:sp>
      <p:pic>
        <p:nvPicPr>
          <p:cNvPr id="318" name="" descr=""/>
          <p:cNvPicPr/>
          <p:nvPr/>
        </p:nvPicPr>
        <p:blipFill>
          <a:blip r:embed="rId1"/>
          <a:stretch/>
        </p:blipFill>
        <p:spPr>
          <a:xfrm>
            <a:off x="157320" y="1296000"/>
            <a:ext cx="3297600" cy="2809440"/>
          </a:xfrm>
          <a:prstGeom prst="rect">
            <a:avLst/>
          </a:prstGeom>
          <a:ln>
            <a:noFill/>
          </a:ln>
        </p:spPr>
      </p:pic>
      <p:pic>
        <p:nvPicPr>
          <p:cNvPr id="319" name="" descr=""/>
          <p:cNvPicPr/>
          <p:nvPr/>
        </p:nvPicPr>
        <p:blipFill>
          <a:blip r:embed="rId2"/>
          <a:stretch/>
        </p:blipFill>
        <p:spPr>
          <a:xfrm>
            <a:off x="3888000" y="864000"/>
            <a:ext cx="4959360" cy="2662920"/>
          </a:xfrm>
          <a:prstGeom prst="rect">
            <a:avLst/>
          </a:prstGeom>
          <a:ln>
            <a:noFill/>
          </a:ln>
        </p:spPr>
      </p:pic>
      <p:pic>
        <p:nvPicPr>
          <p:cNvPr id="320" name="" descr=""/>
          <p:cNvPicPr/>
          <p:nvPr/>
        </p:nvPicPr>
        <p:blipFill>
          <a:blip r:embed="rId3"/>
          <a:stretch/>
        </p:blipFill>
        <p:spPr>
          <a:xfrm>
            <a:off x="4392000" y="3816000"/>
            <a:ext cx="3021120" cy="1726920"/>
          </a:xfrm>
          <a:prstGeom prst="rect">
            <a:avLst/>
          </a:prstGeom>
          <a:ln>
            <a:noFill/>
          </a:ln>
        </p:spPr>
      </p:pic>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1" name="CustomShape 1"/>
          <p:cNvSpPr/>
          <p:nvPr/>
        </p:nvSpPr>
        <p:spPr>
          <a:xfrm>
            <a:off x="504000" y="226080"/>
            <a:ext cx="9069840" cy="944640"/>
          </a:xfrm>
          <a:prstGeom prst="rect">
            <a:avLst/>
          </a:prstGeom>
          <a:noFill/>
          <a:ln>
            <a:noFill/>
          </a:ln>
        </p:spPr>
        <p:style>
          <a:lnRef idx="0"/>
          <a:fillRef idx="0"/>
          <a:effectRef idx="0"/>
          <a:fontRef idx="minor"/>
        </p:style>
        <p:txBody>
          <a:bodyPr lIns="0" rIns="0" tIns="0" bIns="0" anchor="ctr">
            <a:noAutofit/>
          </a:bodyPr>
          <a:p>
            <a:pPr marL="12600">
              <a:lnSpc>
                <a:spcPct val="100000"/>
              </a:lnSpc>
              <a:spcBef>
                <a:spcPts val="99"/>
              </a:spcBef>
            </a:pPr>
            <a:r>
              <a:rPr b="1" lang="en-IN" sz="2800" spc="-7" strike="noStrike" u="sng">
                <a:solidFill>
                  <a:srgbClr val="686363"/>
                </a:solidFill>
                <a:uFillTx/>
                <a:latin typeface="DejaVu Sans"/>
                <a:ea typeface="DejaVu Sans"/>
              </a:rPr>
              <a:t>Node.js </a:t>
            </a:r>
            <a:r>
              <a:rPr b="1" lang="en-IN" sz="2800" spc="-1" strike="noStrike" u="sng">
                <a:solidFill>
                  <a:srgbClr val="686363"/>
                </a:solidFill>
                <a:uFillTx/>
                <a:latin typeface="DejaVu Sans"/>
                <a:ea typeface="DejaVu Sans"/>
              </a:rPr>
              <a:t>VS</a:t>
            </a:r>
            <a:r>
              <a:rPr b="1" lang="en-IN" sz="2800" spc="-92" strike="noStrike" u="sng">
                <a:solidFill>
                  <a:srgbClr val="686363"/>
                </a:solidFill>
                <a:uFillTx/>
                <a:latin typeface="DejaVu Sans"/>
                <a:ea typeface="DejaVu Sans"/>
              </a:rPr>
              <a:t> </a:t>
            </a:r>
            <a:r>
              <a:rPr b="1" lang="en-IN" sz="2800" spc="-12" strike="noStrike" u="sng">
                <a:solidFill>
                  <a:srgbClr val="686363"/>
                </a:solidFill>
                <a:uFillTx/>
                <a:latin typeface="DejaVu Sans"/>
                <a:ea typeface="DejaVu Sans"/>
              </a:rPr>
              <a:t>Apache</a:t>
            </a:r>
            <a:endParaRPr b="0" lang="en-IN" sz="2800" spc="-1" strike="noStrike">
              <a:latin typeface="Arial"/>
            </a:endParaRPr>
          </a:p>
        </p:txBody>
      </p:sp>
      <p:sp>
        <p:nvSpPr>
          <p:cNvPr id="322" name="CustomShape 2"/>
          <p:cNvSpPr/>
          <p:nvPr/>
        </p:nvSpPr>
        <p:spPr>
          <a:xfrm>
            <a:off x="504000" y="1172520"/>
            <a:ext cx="9069840" cy="3286440"/>
          </a:xfrm>
          <a:prstGeom prst="rect">
            <a:avLst/>
          </a:prstGeom>
          <a:noFill/>
          <a:ln>
            <a:noFill/>
          </a:ln>
        </p:spPr>
        <p:style>
          <a:lnRef idx="0"/>
          <a:fillRef idx="0"/>
          <a:effectRef idx="0"/>
          <a:fontRef idx="minor"/>
        </p:style>
        <p:txBody>
          <a:bodyPr lIns="0" rIns="0" tIns="0" bIns="0">
            <a:normAutofit/>
          </a:bodyPr>
          <a:p>
            <a:pPr marL="432000" indent="-322200">
              <a:lnSpc>
                <a:spcPct val="100000"/>
              </a:lnSpc>
              <a:spcBef>
                <a:spcPts val="1417"/>
              </a:spcBef>
              <a:buClr>
                <a:srgbClr val="000000"/>
              </a:buClr>
              <a:buSzPct val="45000"/>
              <a:buFont typeface="Wingdings" charset="2"/>
              <a:buChar char=""/>
            </a:pPr>
            <a:r>
              <a:rPr b="0" lang="en-IN" sz="2400" spc="-1" strike="noStrike">
                <a:solidFill>
                  <a:srgbClr val="000000"/>
                </a:solidFill>
                <a:latin typeface="Arial"/>
                <a:ea typeface="DejaVu Sans"/>
              </a:rPr>
              <a:t>It's faster</a:t>
            </a:r>
            <a:endParaRPr b="0" lang="en-IN" sz="2400" spc="-1" strike="noStrike">
              <a:latin typeface="Arial"/>
            </a:endParaRPr>
          </a:p>
          <a:p>
            <a:pPr marL="432000" indent="-322200">
              <a:lnSpc>
                <a:spcPct val="100000"/>
              </a:lnSpc>
              <a:spcBef>
                <a:spcPts val="1417"/>
              </a:spcBef>
              <a:buClr>
                <a:srgbClr val="000000"/>
              </a:buClr>
              <a:buSzPct val="45000"/>
              <a:buFont typeface="Wingdings" charset="2"/>
              <a:buChar char=""/>
            </a:pPr>
            <a:r>
              <a:rPr b="0" lang="en-IN" sz="2400" spc="-1" strike="noStrike">
                <a:solidFill>
                  <a:srgbClr val="000000"/>
                </a:solidFill>
                <a:latin typeface="Arial"/>
                <a:ea typeface="DejaVu Sans"/>
              </a:rPr>
              <a:t>It can handle tons of concurrent requests</a:t>
            </a:r>
            <a:endParaRPr b="0" lang="en-IN" sz="2400" spc="-1" strike="noStrike">
              <a:latin typeface="Arial"/>
            </a:endParaRPr>
          </a:p>
        </p:txBody>
      </p:sp>
      <p:graphicFrame>
        <p:nvGraphicFramePr>
          <p:cNvPr id="323" name="Table 3"/>
          <p:cNvGraphicFramePr/>
          <p:nvPr/>
        </p:nvGraphicFramePr>
        <p:xfrm>
          <a:off x="1156680" y="2587320"/>
          <a:ext cx="6781680" cy="1854720"/>
        </p:xfrm>
        <a:graphic>
          <a:graphicData uri="http://schemas.openxmlformats.org/drawingml/2006/table">
            <a:tbl>
              <a:tblPr/>
              <a:tblGrid>
                <a:gridCol w="2518920"/>
                <a:gridCol w="416880"/>
                <a:gridCol w="3846240"/>
              </a:tblGrid>
              <a:tr h="642960">
                <a:tc>
                  <a:txBody>
                    <a:bodyPr>
                      <a:noAutofit/>
                    </a:bodyPr>
                    <a:p>
                      <a:pPr marL="1004400">
                        <a:lnSpc>
                          <a:spcPct val="100000"/>
                        </a:lnSpc>
                        <a:spcBef>
                          <a:spcPts val="269"/>
                        </a:spcBef>
                      </a:pPr>
                      <a:r>
                        <a:rPr b="1" lang="en-IN" sz="1800" spc="-7" strike="noStrike">
                          <a:solidFill>
                            <a:srgbClr val="ffffff"/>
                          </a:solidFill>
                          <a:latin typeface="DejaVu Sans"/>
                        </a:rPr>
                        <a:t>Platform</a:t>
                      </a:r>
                      <a:endParaRPr b="0" lang="en-IN" sz="1800" spc="-1" strike="noStrike">
                        <a:latin typeface="Arial"/>
                      </a:endParaRPr>
                    </a:p>
                  </a:txBody>
                  <a:tcPr marL="91440" marR="91440">
                    <a:lnB w="9360">
                      <a:solidFill>
                        <a:srgbClr val="ffffff"/>
                      </a:solidFill>
                    </a:lnB>
                    <a:solidFill>
                      <a:srgbClr val="908384"/>
                    </a:solidFill>
                  </a:tcPr>
                </a:tc>
                <a:tc>
                  <a:tcPr marL="91440" marR="91440">
                    <a:lnB w="9360">
                      <a:solidFill>
                        <a:srgbClr val="ffffff"/>
                      </a:solidFill>
                    </a:lnB>
                    <a:solidFill>
                      <a:srgbClr val="908384"/>
                    </a:solidFill>
                  </a:tcPr>
                </a:tc>
                <a:tc>
                  <a:txBody>
                    <a:bodyPr>
                      <a:noAutofit/>
                    </a:bodyPr>
                    <a:p>
                      <a:pPr marL="277560">
                        <a:lnSpc>
                          <a:spcPts val="2049"/>
                        </a:lnSpc>
                        <a:spcBef>
                          <a:spcPts val="431"/>
                        </a:spcBef>
                      </a:pPr>
                      <a:r>
                        <a:rPr b="1" lang="en-IN" sz="1800" spc="-7" strike="noStrike">
                          <a:solidFill>
                            <a:srgbClr val="ffffff"/>
                          </a:solidFill>
                          <a:latin typeface="DejaVu Sans"/>
                        </a:rPr>
                        <a:t>Number </a:t>
                      </a:r>
                      <a:r>
                        <a:rPr b="1" lang="en-IN" sz="1800" spc="-1" strike="noStrike">
                          <a:solidFill>
                            <a:srgbClr val="ffffff"/>
                          </a:solidFill>
                          <a:latin typeface="DejaVu Sans"/>
                        </a:rPr>
                        <a:t>of </a:t>
                      </a:r>
                      <a:r>
                        <a:rPr b="1" lang="en-IN" sz="1800" spc="-7" strike="noStrike">
                          <a:solidFill>
                            <a:srgbClr val="ffffff"/>
                          </a:solidFill>
                          <a:latin typeface="DejaVu Sans"/>
                        </a:rPr>
                        <a:t>request</a:t>
                      </a:r>
                      <a:r>
                        <a:rPr b="1" lang="en-IN" sz="1800" spc="-92" strike="noStrike">
                          <a:solidFill>
                            <a:srgbClr val="ffffff"/>
                          </a:solidFill>
                          <a:latin typeface="DejaVu Sans"/>
                        </a:rPr>
                        <a:t> </a:t>
                      </a:r>
                      <a:r>
                        <a:rPr b="1" lang="en-IN" sz="1800" spc="-7" strike="noStrike">
                          <a:solidFill>
                            <a:srgbClr val="ffffff"/>
                          </a:solidFill>
                          <a:latin typeface="DejaVu Sans"/>
                        </a:rPr>
                        <a:t>per  second</a:t>
                      </a:r>
                      <a:endParaRPr b="0" lang="en-IN" sz="1800" spc="-1" strike="noStrike">
                        <a:latin typeface="Arial"/>
                      </a:endParaRPr>
                    </a:p>
                  </a:txBody>
                  <a:tcPr marL="91440" marR="91440">
                    <a:lnB w="9360">
                      <a:solidFill>
                        <a:srgbClr val="ffffff"/>
                      </a:solidFill>
                    </a:lnB>
                    <a:solidFill>
                      <a:srgbClr val="908384"/>
                    </a:solidFill>
                  </a:tcPr>
                </a:tc>
              </a:tr>
              <a:tr h="403200">
                <a:tc>
                  <a:txBody>
                    <a:bodyPr>
                      <a:noAutofit/>
                    </a:bodyPr>
                    <a:p>
                      <a:pPr marL="89640">
                        <a:lnSpc>
                          <a:spcPct val="100000"/>
                        </a:lnSpc>
                        <a:spcBef>
                          <a:spcPts val="264"/>
                        </a:spcBef>
                      </a:pPr>
                      <a:r>
                        <a:rPr b="0" lang="en-IN" sz="2000" spc="-1" strike="noStrike">
                          <a:solidFill>
                            <a:srgbClr val="000000"/>
                          </a:solidFill>
                          <a:latin typeface="DejaVu Sans"/>
                        </a:rPr>
                        <a:t>PHP ( </a:t>
                      </a:r>
                      <a:r>
                        <a:rPr b="0" lang="en-IN" sz="2000" spc="-7" strike="noStrike">
                          <a:solidFill>
                            <a:srgbClr val="000000"/>
                          </a:solidFill>
                          <a:latin typeface="DejaVu Sans"/>
                        </a:rPr>
                        <a:t>via</a:t>
                      </a:r>
                      <a:r>
                        <a:rPr b="0" lang="en-IN" sz="2000" spc="-55" strike="noStrike">
                          <a:solidFill>
                            <a:srgbClr val="000000"/>
                          </a:solidFill>
                          <a:latin typeface="DejaVu Sans"/>
                        </a:rPr>
                        <a:t> </a:t>
                      </a:r>
                      <a:r>
                        <a:rPr b="0" lang="en-IN" sz="2000" spc="-7" strike="noStrike">
                          <a:solidFill>
                            <a:srgbClr val="000000"/>
                          </a:solidFill>
                          <a:latin typeface="DejaVu Sans"/>
                        </a:rPr>
                        <a:t>Apache)</a:t>
                      </a:r>
                      <a:endParaRPr b="0" lang="en-IN" sz="2000" spc="-1" strike="noStrike">
                        <a:latin typeface="Arial"/>
                      </a:endParaRPr>
                    </a:p>
                  </a:txBody>
                  <a:tcPr marL="91440" marR="91440">
                    <a:lnT w="9360">
                      <a:solidFill>
                        <a:srgbClr val="ffffff"/>
                      </a:solidFill>
                    </a:lnT>
                    <a:lnB w="2880">
                      <a:solidFill>
                        <a:srgbClr val="ffffff"/>
                      </a:solidFill>
                    </a:lnB>
                    <a:solidFill>
                      <a:srgbClr val="dbd8d8"/>
                    </a:solidFill>
                  </a:tcPr>
                </a:tc>
                <a:tc>
                  <a:tcPr marL="91440" marR="91440">
                    <a:lnT w="9360">
                      <a:solidFill>
                        <a:srgbClr val="ffffff"/>
                      </a:solidFill>
                    </a:lnT>
                    <a:lnB w="2880">
                      <a:solidFill>
                        <a:srgbClr val="ffffff"/>
                      </a:solidFill>
                    </a:lnB>
                    <a:solidFill>
                      <a:srgbClr val="dbd8d8"/>
                    </a:solidFill>
                  </a:tcPr>
                </a:tc>
                <a:tc>
                  <a:txBody>
                    <a:bodyPr>
                      <a:noAutofit/>
                    </a:bodyPr>
                    <a:p>
                      <a:pPr algn="r">
                        <a:lnSpc>
                          <a:spcPct val="100000"/>
                        </a:lnSpc>
                        <a:spcBef>
                          <a:spcPts val="264"/>
                        </a:spcBef>
                      </a:pPr>
                      <a:r>
                        <a:rPr b="0" lang="en-IN" sz="2000" spc="-1" strike="noStrike">
                          <a:solidFill>
                            <a:srgbClr val="000000"/>
                          </a:solidFill>
                          <a:latin typeface="DejaVu Sans"/>
                        </a:rPr>
                        <a:t>3</a:t>
                      </a:r>
                      <a:r>
                        <a:rPr b="0" lang="en-IN" sz="2000" spc="-7" strike="noStrike">
                          <a:solidFill>
                            <a:srgbClr val="000000"/>
                          </a:solidFill>
                          <a:latin typeface="DejaVu Sans"/>
                        </a:rPr>
                        <a:t>187</a:t>
                      </a:r>
                      <a:r>
                        <a:rPr b="0" lang="en-IN" sz="2000" spc="-1" strike="noStrike">
                          <a:solidFill>
                            <a:srgbClr val="000000"/>
                          </a:solidFill>
                          <a:latin typeface="DejaVu Sans"/>
                        </a:rPr>
                        <a:t>,</a:t>
                      </a:r>
                      <a:r>
                        <a:rPr b="0" lang="en-IN" sz="2000" spc="-7" strike="noStrike">
                          <a:solidFill>
                            <a:srgbClr val="000000"/>
                          </a:solidFill>
                          <a:latin typeface="DejaVu Sans"/>
                        </a:rPr>
                        <a:t>2</a:t>
                      </a:r>
                      <a:r>
                        <a:rPr b="0" lang="en-IN" sz="2000" spc="-1" strike="noStrike">
                          <a:solidFill>
                            <a:srgbClr val="000000"/>
                          </a:solidFill>
                          <a:latin typeface="DejaVu Sans"/>
                        </a:rPr>
                        <a:t>7</a:t>
                      </a:r>
                      <a:endParaRPr b="0" lang="en-IN" sz="2000" spc="-1" strike="noStrike">
                        <a:latin typeface="Arial"/>
                      </a:endParaRPr>
                    </a:p>
                  </a:txBody>
                  <a:tcPr marL="91440" marR="91440">
                    <a:lnT w="9360">
                      <a:solidFill>
                        <a:srgbClr val="ffffff"/>
                      </a:solidFill>
                    </a:lnT>
                    <a:lnB w="2880">
                      <a:solidFill>
                        <a:srgbClr val="ffffff"/>
                      </a:solidFill>
                    </a:lnB>
                    <a:solidFill>
                      <a:srgbClr val="dbd8d8"/>
                    </a:solidFill>
                  </a:tcPr>
                </a:tc>
              </a:tr>
              <a:tr h="405000">
                <a:tc>
                  <a:txBody>
                    <a:bodyPr>
                      <a:noAutofit/>
                    </a:bodyPr>
                    <a:p>
                      <a:pPr marL="89640">
                        <a:lnSpc>
                          <a:spcPct val="100000"/>
                        </a:lnSpc>
                        <a:spcBef>
                          <a:spcPts val="269"/>
                        </a:spcBef>
                      </a:pPr>
                      <a:r>
                        <a:rPr b="0" lang="en-IN" sz="2000" spc="-7" strike="noStrike">
                          <a:solidFill>
                            <a:srgbClr val="000000"/>
                          </a:solidFill>
                          <a:latin typeface="DejaVu Sans"/>
                        </a:rPr>
                        <a:t>Static </a:t>
                      </a:r>
                      <a:r>
                        <a:rPr b="0" lang="en-IN" sz="2000" spc="-1" strike="noStrike">
                          <a:solidFill>
                            <a:srgbClr val="000000"/>
                          </a:solidFill>
                          <a:latin typeface="DejaVu Sans"/>
                        </a:rPr>
                        <a:t>( </a:t>
                      </a:r>
                      <a:r>
                        <a:rPr b="0" lang="en-IN" sz="2000" spc="-7" strike="noStrike">
                          <a:solidFill>
                            <a:srgbClr val="000000"/>
                          </a:solidFill>
                          <a:latin typeface="DejaVu Sans"/>
                        </a:rPr>
                        <a:t>via</a:t>
                      </a:r>
                      <a:r>
                        <a:rPr b="0" lang="en-IN" sz="2000" spc="-80" strike="noStrike">
                          <a:solidFill>
                            <a:srgbClr val="000000"/>
                          </a:solidFill>
                          <a:latin typeface="DejaVu Sans"/>
                        </a:rPr>
                        <a:t> </a:t>
                      </a:r>
                      <a:r>
                        <a:rPr b="0" lang="en-IN" sz="2000" spc="-7" strike="noStrike">
                          <a:solidFill>
                            <a:srgbClr val="000000"/>
                          </a:solidFill>
                          <a:latin typeface="DejaVu Sans"/>
                        </a:rPr>
                        <a:t>Apache</a:t>
                      </a:r>
                      <a:endParaRPr b="0" lang="en-IN" sz="2000" spc="-1" strike="noStrike">
                        <a:latin typeface="Arial"/>
                      </a:endParaRPr>
                    </a:p>
                  </a:txBody>
                  <a:tcPr marL="91440" marR="91440">
                    <a:lnT w="2880">
                      <a:solidFill>
                        <a:srgbClr val="ffffff"/>
                      </a:solidFill>
                    </a:lnT>
                    <a:solidFill>
                      <a:srgbClr val="edecec"/>
                    </a:solidFill>
                  </a:tcPr>
                </a:tc>
                <a:tc>
                  <a:txBody>
                    <a:bodyPr>
                      <a:noAutofit/>
                    </a:bodyPr>
                    <a:p>
                      <a:pPr marL="39960">
                        <a:lnSpc>
                          <a:spcPct val="100000"/>
                        </a:lnSpc>
                        <a:spcBef>
                          <a:spcPts val="269"/>
                        </a:spcBef>
                      </a:pPr>
                      <a:r>
                        <a:rPr b="0" lang="en-IN" sz="2000" spc="-1" strike="noStrike">
                          <a:solidFill>
                            <a:srgbClr val="000000"/>
                          </a:solidFill>
                          <a:latin typeface="DejaVu Sans"/>
                        </a:rPr>
                        <a:t>)</a:t>
                      </a:r>
                      <a:endParaRPr b="0" lang="en-IN" sz="2000" spc="-1" strike="noStrike">
                        <a:latin typeface="Arial"/>
                      </a:endParaRPr>
                    </a:p>
                  </a:txBody>
                  <a:tcPr marL="91440" marR="91440">
                    <a:lnT w="2880">
                      <a:solidFill>
                        <a:srgbClr val="ffffff"/>
                      </a:solidFill>
                    </a:lnT>
                    <a:solidFill>
                      <a:srgbClr val="edecec"/>
                    </a:solidFill>
                  </a:tcPr>
                </a:tc>
                <a:tc>
                  <a:txBody>
                    <a:bodyPr>
                      <a:noAutofit/>
                    </a:bodyPr>
                    <a:p>
                      <a:pPr algn="r">
                        <a:lnSpc>
                          <a:spcPct val="100000"/>
                        </a:lnSpc>
                        <a:spcBef>
                          <a:spcPts val="269"/>
                        </a:spcBef>
                      </a:pPr>
                      <a:r>
                        <a:rPr b="0" lang="en-IN" sz="2000" spc="-1" strike="noStrike">
                          <a:solidFill>
                            <a:srgbClr val="000000"/>
                          </a:solidFill>
                          <a:latin typeface="DejaVu Sans"/>
                        </a:rPr>
                        <a:t>2</a:t>
                      </a:r>
                      <a:r>
                        <a:rPr b="0" lang="en-IN" sz="2000" spc="-7" strike="noStrike">
                          <a:solidFill>
                            <a:srgbClr val="000000"/>
                          </a:solidFill>
                          <a:latin typeface="DejaVu Sans"/>
                        </a:rPr>
                        <a:t>966</a:t>
                      </a:r>
                      <a:r>
                        <a:rPr b="0" lang="en-IN" sz="2000" spc="-1" strike="noStrike">
                          <a:solidFill>
                            <a:srgbClr val="000000"/>
                          </a:solidFill>
                          <a:latin typeface="DejaVu Sans"/>
                        </a:rPr>
                        <a:t>,</a:t>
                      </a:r>
                      <a:r>
                        <a:rPr b="0" lang="en-IN" sz="2000" spc="-7" strike="noStrike">
                          <a:solidFill>
                            <a:srgbClr val="000000"/>
                          </a:solidFill>
                          <a:latin typeface="DejaVu Sans"/>
                        </a:rPr>
                        <a:t>5</a:t>
                      </a:r>
                      <a:r>
                        <a:rPr b="0" lang="en-IN" sz="2000" spc="-1" strike="noStrike">
                          <a:solidFill>
                            <a:srgbClr val="000000"/>
                          </a:solidFill>
                          <a:latin typeface="DejaVu Sans"/>
                        </a:rPr>
                        <a:t>1</a:t>
                      </a:r>
                      <a:endParaRPr b="0" lang="en-IN" sz="2000" spc="-1" strike="noStrike">
                        <a:latin typeface="Arial"/>
                      </a:endParaRPr>
                    </a:p>
                  </a:txBody>
                  <a:tcPr marL="91440" marR="91440">
                    <a:lnT w="2880">
                      <a:solidFill>
                        <a:srgbClr val="ffffff"/>
                      </a:solidFill>
                    </a:lnT>
                    <a:solidFill>
                      <a:srgbClr val="edecec"/>
                    </a:solidFill>
                  </a:tcPr>
                </a:tc>
              </a:tr>
              <a:tr h="403920">
                <a:tc>
                  <a:txBody>
                    <a:bodyPr>
                      <a:noAutofit/>
                    </a:bodyPr>
                    <a:p>
                      <a:pPr marL="89640">
                        <a:lnSpc>
                          <a:spcPct val="100000"/>
                        </a:lnSpc>
                        <a:spcBef>
                          <a:spcPts val="261"/>
                        </a:spcBef>
                      </a:pPr>
                      <a:r>
                        <a:rPr b="0" lang="en-IN" sz="2000" spc="-7" strike="noStrike">
                          <a:solidFill>
                            <a:srgbClr val="000000"/>
                          </a:solidFill>
                          <a:latin typeface="DejaVu Sans"/>
                        </a:rPr>
                        <a:t>Node.js</a:t>
                      </a:r>
                      <a:endParaRPr b="0" lang="en-IN" sz="2000" spc="-1" strike="noStrike">
                        <a:latin typeface="Arial"/>
                      </a:endParaRPr>
                    </a:p>
                  </a:txBody>
                  <a:tcPr marL="91440" marR="91440">
                    <a:solidFill>
                      <a:srgbClr val="dbd8d8"/>
                    </a:solidFill>
                  </a:tcPr>
                </a:tc>
                <a:tc>
                  <a:tcPr marL="91440" marR="91440">
                    <a:solidFill>
                      <a:srgbClr val="dbd8d8"/>
                    </a:solidFill>
                  </a:tcPr>
                </a:tc>
                <a:tc>
                  <a:txBody>
                    <a:bodyPr>
                      <a:noAutofit/>
                    </a:bodyPr>
                    <a:p>
                      <a:pPr algn="r">
                        <a:lnSpc>
                          <a:spcPct val="100000"/>
                        </a:lnSpc>
                        <a:spcBef>
                          <a:spcPts val="261"/>
                        </a:spcBef>
                      </a:pPr>
                      <a:r>
                        <a:rPr b="0" lang="en-IN" sz="2000" spc="-1" strike="noStrike">
                          <a:solidFill>
                            <a:srgbClr val="000000"/>
                          </a:solidFill>
                          <a:latin typeface="DejaVu Sans"/>
                        </a:rPr>
                        <a:t>5</a:t>
                      </a:r>
                      <a:r>
                        <a:rPr b="0" lang="en-IN" sz="2000" spc="-7" strike="noStrike">
                          <a:solidFill>
                            <a:srgbClr val="000000"/>
                          </a:solidFill>
                          <a:latin typeface="DejaVu Sans"/>
                        </a:rPr>
                        <a:t>569</a:t>
                      </a:r>
                      <a:r>
                        <a:rPr b="0" lang="en-IN" sz="2000" spc="-1" strike="noStrike">
                          <a:solidFill>
                            <a:srgbClr val="000000"/>
                          </a:solidFill>
                          <a:latin typeface="DejaVu Sans"/>
                        </a:rPr>
                        <a:t>,</a:t>
                      </a:r>
                      <a:r>
                        <a:rPr b="0" lang="en-IN" sz="2000" spc="-7" strike="noStrike">
                          <a:solidFill>
                            <a:srgbClr val="000000"/>
                          </a:solidFill>
                          <a:latin typeface="DejaVu Sans"/>
                        </a:rPr>
                        <a:t>3</a:t>
                      </a:r>
                      <a:r>
                        <a:rPr b="0" lang="en-IN" sz="2000" spc="-1" strike="noStrike">
                          <a:solidFill>
                            <a:srgbClr val="000000"/>
                          </a:solidFill>
                          <a:latin typeface="DejaVu Sans"/>
                        </a:rPr>
                        <a:t>0</a:t>
                      </a:r>
                      <a:endParaRPr b="0" lang="en-IN" sz="2000" spc="-1" strike="noStrike">
                        <a:latin typeface="Arial"/>
                      </a:endParaRPr>
                    </a:p>
                  </a:txBody>
                  <a:tcPr marL="91440" marR="91440">
                    <a:solidFill>
                      <a:srgbClr val="dbd8d8"/>
                    </a:solidFill>
                  </a:tcPr>
                </a:tc>
              </a:tr>
            </a:tbl>
          </a:graphicData>
        </a:graphic>
      </p:graphicFrame>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4" name="CustomShape 1"/>
          <p:cNvSpPr/>
          <p:nvPr/>
        </p:nvSpPr>
        <p:spPr>
          <a:xfrm>
            <a:off x="906120" y="352080"/>
            <a:ext cx="5644440" cy="2022480"/>
          </a:xfrm>
          <a:prstGeom prst="rect">
            <a:avLst/>
          </a:prstGeom>
          <a:noFill/>
          <a:ln>
            <a:noFill/>
          </a:ln>
        </p:spPr>
        <p:style>
          <a:lnRef idx="0"/>
          <a:fillRef idx="0"/>
          <a:effectRef idx="0"/>
          <a:fontRef idx="minor"/>
        </p:style>
        <p:txBody>
          <a:bodyPr lIns="0" rIns="0" tIns="12600" bIns="0">
            <a:noAutofit/>
          </a:bodyPr>
          <a:p>
            <a:pPr marL="12600">
              <a:lnSpc>
                <a:spcPct val="100000"/>
              </a:lnSpc>
              <a:spcBef>
                <a:spcPts val="99"/>
              </a:spcBef>
              <a:tabLst>
                <a:tab algn="l" pos="1441440"/>
              </a:tabLst>
            </a:pPr>
            <a:r>
              <a:rPr b="1" lang="en-IN" sz="4400" spc="-7" strike="noStrike" u="sng">
                <a:solidFill>
                  <a:srgbClr val="000000"/>
                </a:solidFill>
                <a:uFillTx/>
                <a:latin typeface="Arial"/>
                <a:ea typeface="DejaVu Sans"/>
              </a:rPr>
              <a:t>Hello</a:t>
            </a:r>
            <a:r>
              <a:rPr b="1" lang="en-IN" sz="4400" spc="-7" strike="noStrike" u="sng">
                <a:solidFill>
                  <a:srgbClr val="000000"/>
                </a:solidFill>
                <a:uFillTx/>
                <a:latin typeface="Arial"/>
                <a:ea typeface="DejaVu Sans"/>
              </a:rPr>
              <a:t>	</a:t>
            </a:r>
            <a:r>
              <a:rPr b="1" lang="en-IN" sz="4400" spc="-12" strike="noStrike" u="sng">
                <a:solidFill>
                  <a:srgbClr val="000000"/>
                </a:solidFill>
                <a:uFillTx/>
                <a:latin typeface="Arial"/>
                <a:ea typeface="DejaVu Sans"/>
              </a:rPr>
              <a:t>world Nodejs</a:t>
            </a:r>
            <a:endParaRPr b="0" lang="en-IN" sz="4400" spc="-1" strike="noStrike">
              <a:latin typeface="Arial"/>
            </a:endParaRPr>
          </a:p>
        </p:txBody>
      </p:sp>
      <p:sp>
        <p:nvSpPr>
          <p:cNvPr id="325" name="CustomShape 2"/>
          <p:cNvSpPr/>
          <p:nvPr/>
        </p:nvSpPr>
        <p:spPr>
          <a:xfrm>
            <a:off x="599040" y="1393560"/>
            <a:ext cx="168840" cy="232200"/>
          </a:xfrm>
          <a:prstGeom prst="rect">
            <a:avLst/>
          </a:prstGeom>
          <a:noFill/>
          <a:ln>
            <a:noFill/>
          </a:ln>
        </p:spPr>
        <p:style>
          <a:lnRef idx="0"/>
          <a:fillRef idx="0"/>
          <a:effectRef idx="0"/>
          <a:fontRef idx="minor"/>
        </p:style>
        <p:txBody>
          <a:bodyPr lIns="0" rIns="0" tIns="11520" bIns="0">
            <a:spAutoFit/>
          </a:bodyPr>
          <a:p>
            <a:pPr marL="12600">
              <a:lnSpc>
                <a:spcPct val="100000"/>
              </a:lnSpc>
              <a:spcBef>
                <a:spcPts val="91"/>
              </a:spcBef>
            </a:pPr>
            <a:r>
              <a:rPr b="0" lang="en-IN" sz="1450" spc="-12" strike="noStrike">
                <a:solidFill>
                  <a:srgbClr val="000000"/>
                </a:solidFill>
                <a:latin typeface="OpenSymbol"/>
                <a:ea typeface="DejaVu Sans"/>
              </a:rPr>
              <a:t>●</a:t>
            </a:r>
            <a:endParaRPr b="0" lang="en-IN" sz="1450" spc="-1" strike="noStrike">
              <a:latin typeface="Arial"/>
            </a:endParaRPr>
          </a:p>
        </p:txBody>
      </p:sp>
      <p:sp>
        <p:nvSpPr>
          <p:cNvPr id="326" name="CustomShape 3"/>
          <p:cNvSpPr/>
          <p:nvPr/>
        </p:nvSpPr>
        <p:spPr>
          <a:xfrm>
            <a:off x="923040" y="1289160"/>
            <a:ext cx="2274480" cy="499680"/>
          </a:xfrm>
          <a:prstGeom prst="rect">
            <a:avLst/>
          </a:prstGeom>
          <a:noFill/>
          <a:ln>
            <a:noFill/>
          </a:ln>
        </p:spPr>
        <p:style>
          <a:lnRef idx="0"/>
          <a:fillRef idx="0"/>
          <a:effectRef idx="0"/>
          <a:fontRef idx="minor"/>
        </p:style>
        <p:txBody>
          <a:bodyPr lIns="0" rIns="0" tIns="12600" bIns="0">
            <a:spAutoFit/>
          </a:bodyPr>
          <a:p>
            <a:pPr marL="12600">
              <a:lnSpc>
                <a:spcPct val="100000"/>
              </a:lnSpc>
              <a:spcBef>
                <a:spcPts val="99"/>
              </a:spcBef>
            </a:pPr>
            <a:r>
              <a:rPr b="0" lang="en-IN" sz="3200" spc="-7" strike="noStrike">
                <a:solidFill>
                  <a:srgbClr val="000000"/>
                </a:solidFill>
                <a:latin typeface="Arial"/>
                <a:ea typeface="DejaVu Sans"/>
              </a:rPr>
              <a:t>Printing</a:t>
            </a:r>
            <a:r>
              <a:rPr b="0" lang="en-IN" sz="3200" spc="-92" strike="noStrike">
                <a:solidFill>
                  <a:srgbClr val="000000"/>
                </a:solidFill>
                <a:latin typeface="Arial"/>
                <a:ea typeface="DejaVu Sans"/>
              </a:rPr>
              <a:t> </a:t>
            </a:r>
            <a:r>
              <a:rPr b="0" lang="en-IN" sz="3200" spc="-12" strike="noStrike">
                <a:solidFill>
                  <a:srgbClr val="000000"/>
                </a:solidFill>
                <a:latin typeface="Arial"/>
                <a:ea typeface="DejaVu Sans"/>
              </a:rPr>
              <a:t>loop</a:t>
            </a:r>
            <a:endParaRPr b="0" lang="en-IN" sz="3200" spc="-1" strike="noStrike">
              <a:latin typeface="Arial"/>
            </a:endParaRPr>
          </a:p>
        </p:txBody>
      </p:sp>
      <p:sp>
        <p:nvSpPr>
          <p:cNvPr id="327" name="CustomShape 4"/>
          <p:cNvSpPr/>
          <p:nvPr/>
        </p:nvSpPr>
        <p:spPr>
          <a:xfrm>
            <a:off x="599040" y="2824560"/>
            <a:ext cx="168840" cy="232200"/>
          </a:xfrm>
          <a:prstGeom prst="rect">
            <a:avLst/>
          </a:prstGeom>
          <a:noFill/>
          <a:ln>
            <a:noFill/>
          </a:ln>
        </p:spPr>
        <p:style>
          <a:lnRef idx="0"/>
          <a:fillRef idx="0"/>
          <a:effectRef idx="0"/>
          <a:fontRef idx="minor"/>
        </p:style>
        <p:txBody>
          <a:bodyPr lIns="0" rIns="0" tIns="11520" bIns="0">
            <a:spAutoFit/>
          </a:bodyPr>
          <a:p>
            <a:pPr marL="12600">
              <a:lnSpc>
                <a:spcPct val="100000"/>
              </a:lnSpc>
              <a:spcBef>
                <a:spcPts val="91"/>
              </a:spcBef>
            </a:pPr>
            <a:r>
              <a:rPr b="0" lang="en-IN" sz="1450" spc="-12" strike="noStrike">
                <a:solidFill>
                  <a:srgbClr val="000000"/>
                </a:solidFill>
                <a:latin typeface="OpenSymbol"/>
                <a:ea typeface="DejaVu Sans"/>
              </a:rPr>
              <a:t>●</a:t>
            </a:r>
            <a:endParaRPr b="0" lang="en-IN" sz="1450" spc="-1" strike="noStrike">
              <a:latin typeface="Arial"/>
            </a:endParaRPr>
          </a:p>
        </p:txBody>
      </p:sp>
      <p:sp>
        <p:nvSpPr>
          <p:cNvPr id="328" name="CustomShape 5"/>
          <p:cNvSpPr/>
          <p:nvPr/>
        </p:nvSpPr>
        <p:spPr>
          <a:xfrm>
            <a:off x="923040" y="2720880"/>
            <a:ext cx="2704320" cy="499680"/>
          </a:xfrm>
          <a:prstGeom prst="rect">
            <a:avLst/>
          </a:prstGeom>
          <a:noFill/>
          <a:ln>
            <a:noFill/>
          </a:ln>
        </p:spPr>
        <p:style>
          <a:lnRef idx="0"/>
          <a:fillRef idx="0"/>
          <a:effectRef idx="0"/>
          <a:fontRef idx="minor"/>
        </p:style>
        <p:txBody>
          <a:bodyPr lIns="0" rIns="0" tIns="12600" bIns="0">
            <a:spAutoFit/>
          </a:bodyPr>
          <a:p>
            <a:pPr marL="12600">
              <a:lnSpc>
                <a:spcPct val="100000"/>
              </a:lnSpc>
              <a:spcBef>
                <a:spcPts val="99"/>
              </a:spcBef>
            </a:pPr>
            <a:r>
              <a:rPr b="0" lang="en-IN" sz="3200" spc="-12" strike="noStrike">
                <a:solidFill>
                  <a:srgbClr val="000000"/>
                </a:solidFill>
                <a:latin typeface="Arial"/>
                <a:ea typeface="DejaVu Sans"/>
              </a:rPr>
              <a:t>Using</a:t>
            </a:r>
            <a:r>
              <a:rPr b="0" lang="en-IN" sz="3200" spc="-66" strike="noStrike">
                <a:solidFill>
                  <a:srgbClr val="000000"/>
                </a:solidFill>
                <a:latin typeface="Arial"/>
                <a:ea typeface="DejaVu Sans"/>
              </a:rPr>
              <a:t> </a:t>
            </a:r>
            <a:r>
              <a:rPr b="0" lang="en-IN" sz="3200" spc="-12" strike="noStrike">
                <a:solidFill>
                  <a:srgbClr val="000000"/>
                </a:solidFill>
                <a:latin typeface="Arial"/>
                <a:ea typeface="DejaVu Sans"/>
              </a:rPr>
              <a:t>modules</a:t>
            </a:r>
            <a:endParaRPr b="0" lang="en-IN" sz="3200" spc="-1" strike="noStrike">
              <a:latin typeface="Arial"/>
            </a:endParaRPr>
          </a:p>
        </p:txBody>
      </p:sp>
      <p:sp>
        <p:nvSpPr>
          <p:cNvPr id="329" name="CustomShape 6"/>
          <p:cNvSpPr/>
          <p:nvPr/>
        </p:nvSpPr>
        <p:spPr>
          <a:xfrm>
            <a:off x="1079280" y="1824120"/>
            <a:ext cx="3492000" cy="605520"/>
          </a:xfrm>
          <a:prstGeom prst="rect">
            <a:avLst/>
          </a:prstGeom>
          <a:blipFill rotWithShape="0">
            <a:blip r:embed="rId1"/>
            <a:stretch>
              <a:fillRect/>
            </a:stretch>
          </a:blipFill>
          <a:ln>
            <a:noFill/>
          </a:ln>
        </p:spPr>
        <p:style>
          <a:lnRef idx="0"/>
          <a:fillRef idx="0"/>
          <a:effectRef idx="0"/>
          <a:fontRef idx="minor"/>
        </p:style>
      </p:sp>
      <p:sp>
        <p:nvSpPr>
          <p:cNvPr id="330" name="CustomShape 7"/>
          <p:cNvSpPr/>
          <p:nvPr/>
        </p:nvSpPr>
        <p:spPr>
          <a:xfrm>
            <a:off x="576360" y="3282480"/>
            <a:ext cx="4130640" cy="1470600"/>
          </a:xfrm>
          <a:prstGeom prst="rect">
            <a:avLst/>
          </a:prstGeom>
          <a:blipFill rotWithShape="0">
            <a:blip r:embed="rId2"/>
            <a:stretch>
              <a:fillRect/>
            </a:stretch>
          </a:blipFill>
          <a:ln>
            <a:noFill/>
          </a:ln>
        </p:spPr>
        <p:style>
          <a:lnRef idx="0"/>
          <a:fillRef idx="0"/>
          <a:effectRef idx="0"/>
          <a:fontRef idx="minor"/>
        </p:style>
      </p:sp>
      <p:sp>
        <p:nvSpPr>
          <p:cNvPr id="331" name="CustomShape 8"/>
          <p:cNvSpPr/>
          <p:nvPr/>
        </p:nvSpPr>
        <p:spPr>
          <a:xfrm>
            <a:off x="647280" y="4849920"/>
            <a:ext cx="5872680" cy="605520"/>
          </a:xfrm>
          <a:prstGeom prst="rect">
            <a:avLst/>
          </a:prstGeom>
          <a:blipFill rotWithShape="0">
            <a:blip r:embed="rId3"/>
            <a:stretch>
              <a:fillRect/>
            </a:stretch>
          </a:blipFill>
          <a:ln>
            <a:no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2" name="CustomShape 1"/>
          <p:cNvSpPr/>
          <p:nvPr/>
        </p:nvSpPr>
        <p:spPr>
          <a:xfrm>
            <a:off x="906120" y="352080"/>
            <a:ext cx="5644440" cy="2022480"/>
          </a:xfrm>
          <a:prstGeom prst="rect">
            <a:avLst/>
          </a:prstGeom>
          <a:noFill/>
          <a:ln>
            <a:noFill/>
          </a:ln>
        </p:spPr>
        <p:style>
          <a:lnRef idx="0"/>
          <a:fillRef idx="0"/>
          <a:effectRef idx="0"/>
          <a:fontRef idx="minor"/>
        </p:style>
        <p:txBody>
          <a:bodyPr lIns="0" rIns="0" tIns="12600" bIns="0">
            <a:noAutofit/>
          </a:bodyPr>
          <a:p>
            <a:pPr marL="12600">
              <a:lnSpc>
                <a:spcPct val="100000"/>
              </a:lnSpc>
              <a:spcBef>
                <a:spcPts val="99"/>
              </a:spcBef>
              <a:tabLst>
                <a:tab algn="l" pos="1441440"/>
              </a:tabLst>
            </a:pPr>
            <a:r>
              <a:rPr b="1" lang="en-IN" sz="2800" spc="-1" strike="noStrike" u="sng">
                <a:solidFill>
                  <a:srgbClr val="000000"/>
                </a:solidFill>
                <a:uFillTx/>
                <a:latin typeface="Arial"/>
                <a:ea typeface="DejaVu Sans"/>
              </a:rPr>
              <a:t>What are modules in Node.js?</a:t>
            </a:r>
            <a:endParaRPr b="0" lang="en-IN" sz="2800" spc="-1" strike="noStrike">
              <a:latin typeface="Arial"/>
            </a:endParaRPr>
          </a:p>
        </p:txBody>
      </p:sp>
      <p:sp>
        <p:nvSpPr>
          <p:cNvPr id="333" name="CustomShape 2"/>
          <p:cNvSpPr/>
          <p:nvPr/>
        </p:nvSpPr>
        <p:spPr>
          <a:xfrm>
            <a:off x="923040" y="1289160"/>
            <a:ext cx="2274480" cy="498600"/>
          </a:xfrm>
          <a:prstGeom prst="rect">
            <a:avLst/>
          </a:prstGeom>
          <a:noFill/>
          <a:ln>
            <a:noFill/>
          </a:ln>
        </p:spPr>
        <p:style>
          <a:lnRef idx="0"/>
          <a:fillRef idx="0"/>
          <a:effectRef idx="0"/>
          <a:fontRef idx="minor"/>
        </p:style>
      </p:sp>
      <p:sp>
        <p:nvSpPr>
          <p:cNvPr id="334" name="CustomShape 3"/>
          <p:cNvSpPr/>
          <p:nvPr/>
        </p:nvSpPr>
        <p:spPr>
          <a:xfrm>
            <a:off x="923040" y="2720880"/>
            <a:ext cx="2704320" cy="498600"/>
          </a:xfrm>
          <a:prstGeom prst="rect">
            <a:avLst/>
          </a:prstGeom>
          <a:noFill/>
          <a:ln>
            <a:noFill/>
          </a:ln>
        </p:spPr>
        <p:style>
          <a:lnRef idx="0"/>
          <a:fillRef idx="0"/>
          <a:effectRef idx="0"/>
          <a:fontRef idx="minor"/>
        </p:style>
      </p:sp>
      <p:sp>
        <p:nvSpPr>
          <p:cNvPr id="335" name="CustomShape 4"/>
          <p:cNvSpPr/>
          <p:nvPr/>
        </p:nvSpPr>
        <p:spPr>
          <a:xfrm>
            <a:off x="1080000" y="1080000"/>
            <a:ext cx="7975080" cy="34524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IN" sz="1800" spc="-1" strike="noStrike">
                <a:solidFill>
                  <a:srgbClr val="000000"/>
                </a:solidFill>
                <a:latin typeface="Arial"/>
                <a:ea typeface="DejaVu Sans"/>
              </a:rPr>
              <a:t>modules in Node js are a way of encapsulating code in a separate logical unit</a:t>
            </a:r>
            <a:endParaRPr b="0" lang="en-IN" sz="1800" spc="-1" strike="noStrike">
              <a:latin typeface="Arial"/>
            </a:endParaRPr>
          </a:p>
        </p:txBody>
      </p:sp>
      <p:pic>
        <p:nvPicPr>
          <p:cNvPr id="336" name="" descr=""/>
          <p:cNvPicPr/>
          <p:nvPr/>
        </p:nvPicPr>
        <p:blipFill>
          <a:blip r:embed="rId1"/>
          <a:stretch/>
        </p:blipFill>
        <p:spPr>
          <a:xfrm>
            <a:off x="1293120" y="1825560"/>
            <a:ext cx="7466040" cy="2865600"/>
          </a:xfrm>
          <a:prstGeom prst="rect">
            <a:avLst/>
          </a:prstGeom>
          <a:ln>
            <a:noFill/>
          </a:ln>
        </p:spPr>
      </p:pic>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7" name="CustomShape 1"/>
          <p:cNvSpPr/>
          <p:nvPr/>
        </p:nvSpPr>
        <p:spPr>
          <a:xfrm>
            <a:off x="906120" y="352080"/>
            <a:ext cx="5644440" cy="2022480"/>
          </a:xfrm>
          <a:prstGeom prst="rect">
            <a:avLst/>
          </a:prstGeom>
          <a:noFill/>
          <a:ln>
            <a:noFill/>
          </a:ln>
        </p:spPr>
        <p:style>
          <a:lnRef idx="0"/>
          <a:fillRef idx="0"/>
          <a:effectRef idx="0"/>
          <a:fontRef idx="minor"/>
        </p:style>
        <p:txBody>
          <a:bodyPr lIns="0" rIns="0" tIns="12600" bIns="0">
            <a:noAutofit/>
          </a:bodyPr>
          <a:p>
            <a:pPr marL="12600">
              <a:lnSpc>
                <a:spcPct val="100000"/>
              </a:lnSpc>
              <a:spcBef>
                <a:spcPts val="99"/>
              </a:spcBef>
              <a:tabLst>
                <a:tab algn="l" pos="1441440"/>
              </a:tabLst>
            </a:pPr>
            <a:r>
              <a:rPr b="1" lang="en-IN" sz="2600" spc="-1" strike="noStrike" u="sng">
                <a:solidFill>
                  <a:srgbClr val="000000"/>
                </a:solidFill>
                <a:uFillTx/>
                <a:latin typeface="Arial"/>
                <a:ea typeface="DejaVu Sans"/>
              </a:rPr>
              <a:t>How to install modules in Node.js?</a:t>
            </a:r>
            <a:endParaRPr b="0" lang="en-IN" sz="2600" spc="-1" strike="noStrike">
              <a:latin typeface="Arial"/>
            </a:endParaRPr>
          </a:p>
        </p:txBody>
      </p:sp>
      <p:sp>
        <p:nvSpPr>
          <p:cNvPr id="338" name="CustomShape 2"/>
          <p:cNvSpPr/>
          <p:nvPr/>
        </p:nvSpPr>
        <p:spPr>
          <a:xfrm>
            <a:off x="923040" y="1289160"/>
            <a:ext cx="2274480" cy="498600"/>
          </a:xfrm>
          <a:prstGeom prst="rect">
            <a:avLst/>
          </a:prstGeom>
          <a:noFill/>
          <a:ln>
            <a:noFill/>
          </a:ln>
        </p:spPr>
        <p:style>
          <a:lnRef idx="0"/>
          <a:fillRef idx="0"/>
          <a:effectRef idx="0"/>
          <a:fontRef idx="minor"/>
        </p:style>
      </p:sp>
      <p:sp>
        <p:nvSpPr>
          <p:cNvPr id="339" name="CustomShape 3"/>
          <p:cNvSpPr/>
          <p:nvPr/>
        </p:nvSpPr>
        <p:spPr>
          <a:xfrm>
            <a:off x="923040" y="2720880"/>
            <a:ext cx="2704320" cy="498600"/>
          </a:xfrm>
          <a:prstGeom prst="rect">
            <a:avLst/>
          </a:prstGeom>
          <a:noFill/>
          <a:ln>
            <a:noFill/>
          </a:ln>
        </p:spPr>
        <p:style>
          <a:lnRef idx="0"/>
          <a:fillRef idx="0"/>
          <a:effectRef idx="0"/>
          <a:fontRef idx="minor"/>
        </p:style>
      </p:sp>
      <p:sp>
        <p:nvSpPr>
          <p:cNvPr id="340" name="CustomShape 4"/>
          <p:cNvSpPr/>
          <p:nvPr/>
        </p:nvSpPr>
        <p:spPr>
          <a:xfrm>
            <a:off x="1080000" y="1080000"/>
            <a:ext cx="7642800" cy="162504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IN" sz="1800" spc="-1" strike="noStrike">
                <a:solidFill>
                  <a:srgbClr val="000000"/>
                </a:solidFill>
                <a:latin typeface="Arial"/>
                <a:ea typeface="DejaVu Sans"/>
              </a:rPr>
              <a:t>In order to use modules in a Node.js application, </a:t>
            </a:r>
            <a:endParaRPr b="0" lang="en-IN" sz="1800" spc="-1" strike="noStrike">
              <a:latin typeface="Arial"/>
            </a:endParaRPr>
          </a:p>
          <a:p>
            <a:pPr>
              <a:lnSpc>
                <a:spcPct val="100000"/>
              </a:lnSpc>
            </a:pPr>
            <a:r>
              <a:rPr b="0" lang="en-IN" sz="1800" spc="-1" strike="noStrike">
                <a:solidFill>
                  <a:srgbClr val="000000"/>
                </a:solidFill>
                <a:latin typeface="Arial"/>
                <a:ea typeface="DejaVu Sans"/>
              </a:rPr>
              <a:t>they first need to be installed using the Node package manager.</a:t>
            </a:r>
            <a:endParaRPr b="0" lang="en-IN" sz="1800" spc="-1" strike="noStrike">
              <a:latin typeface="Arial"/>
            </a:endParaRPr>
          </a:p>
          <a:p>
            <a:pPr>
              <a:lnSpc>
                <a:spcPct val="100000"/>
              </a:lnSpc>
            </a:pPr>
            <a:endParaRPr b="0" lang="en-IN" sz="1800" spc="-1" strike="noStrike">
              <a:latin typeface="Arial"/>
            </a:endParaRPr>
          </a:p>
          <a:p>
            <a:pPr>
              <a:lnSpc>
                <a:spcPct val="100000"/>
              </a:lnSpc>
            </a:pPr>
            <a:r>
              <a:rPr b="0" lang="en-IN" sz="1800" spc="-1" strike="noStrike">
                <a:solidFill>
                  <a:srgbClr val="000000"/>
                </a:solidFill>
                <a:latin typeface="Arial"/>
                <a:ea typeface="DejaVu Sans"/>
              </a:rPr>
              <a:t>The below command line shows how a module "express" can be installed.</a:t>
            </a:r>
            <a:endParaRPr b="0" lang="en-IN" sz="1800" spc="-1" strike="noStrike">
              <a:latin typeface="Arial"/>
            </a:endParaRPr>
          </a:p>
          <a:p>
            <a:pPr>
              <a:lnSpc>
                <a:spcPct val="100000"/>
              </a:lnSpc>
            </a:pPr>
            <a:endParaRPr b="0" lang="en-IN" sz="1800" spc="-1" strike="noStrike">
              <a:latin typeface="Arial"/>
            </a:endParaRPr>
          </a:p>
          <a:p>
            <a:pPr>
              <a:lnSpc>
                <a:spcPct val="100000"/>
              </a:lnSpc>
            </a:pPr>
            <a:r>
              <a:rPr b="1" lang="en-IN" sz="1800" spc="-1" strike="noStrike">
                <a:solidFill>
                  <a:srgbClr val="000000"/>
                </a:solidFill>
                <a:latin typeface="Arial"/>
                <a:ea typeface="DejaVu Sans"/>
              </a:rPr>
              <a:t>npm install express </a:t>
            </a:r>
            <a:endParaRPr b="0" lang="en-IN" sz="1800" spc="-1" strike="noStrike">
              <a:latin typeface="Arial"/>
            </a:endParaRPr>
          </a:p>
        </p:txBody>
      </p:sp>
      <p:pic>
        <p:nvPicPr>
          <p:cNvPr id="341" name="" descr=""/>
          <p:cNvPicPr/>
          <p:nvPr/>
        </p:nvPicPr>
        <p:blipFill>
          <a:blip r:embed="rId1"/>
          <a:stretch/>
        </p:blipFill>
        <p:spPr>
          <a:xfrm>
            <a:off x="1152000" y="2831760"/>
            <a:ext cx="7323120" cy="2351160"/>
          </a:xfrm>
          <a:prstGeom prst="rect">
            <a:avLst/>
          </a:prstGeom>
          <a:ln>
            <a:noFill/>
          </a:ln>
        </p:spPr>
      </p:pic>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2" name="CustomShape 1"/>
          <p:cNvSpPr/>
          <p:nvPr/>
        </p:nvSpPr>
        <p:spPr>
          <a:xfrm>
            <a:off x="906120" y="352080"/>
            <a:ext cx="5644440" cy="2022480"/>
          </a:xfrm>
          <a:prstGeom prst="rect">
            <a:avLst/>
          </a:prstGeom>
          <a:noFill/>
          <a:ln>
            <a:noFill/>
          </a:ln>
        </p:spPr>
        <p:style>
          <a:lnRef idx="0"/>
          <a:fillRef idx="0"/>
          <a:effectRef idx="0"/>
          <a:fontRef idx="minor"/>
        </p:style>
        <p:txBody>
          <a:bodyPr lIns="0" rIns="0" tIns="12600" bIns="0">
            <a:noAutofit/>
          </a:bodyPr>
          <a:p>
            <a:pPr marL="12600">
              <a:lnSpc>
                <a:spcPct val="100000"/>
              </a:lnSpc>
              <a:spcBef>
                <a:spcPts val="99"/>
              </a:spcBef>
              <a:tabLst>
                <a:tab algn="l" pos="1441440"/>
              </a:tabLst>
            </a:pPr>
            <a:r>
              <a:rPr b="1" lang="en-IN" sz="2800" spc="-1" strike="noStrike" u="sng">
                <a:solidFill>
                  <a:srgbClr val="000000"/>
                </a:solidFill>
                <a:uFillTx/>
                <a:latin typeface="Arial"/>
                <a:ea typeface="DejaVu Sans"/>
              </a:rPr>
              <a:t>How to create Custom modules?</a:t>
            </a:r>
            <a:endParaRPr b="0" lang="en-IN" sz="2800" spc="-1" strike="noStrike">
              <a:latin typeface="Arial"/>
            </a:endParaRPr>
          </a:p>
        </p:txBody>
      </p:sp>
      <p:sp>
        <p:nvSpPr>
          <p:cNvPr id="343" name="CustomShape 2"/>
          <p:cNvSpPr/>
          <p:nvPr/>
        </p:nvSpPr>
        <p:spPr>
          <a:xfrm>
            <a:off x="923040" y="1289160"/>
            <a:ext cx="2274480" cy="498600"/>
          </a:xfrm>
          <a:prstGeom prst="rect">
            <a:avLst/>
          </a:prstGeom>
          <a:noFill/>
          <a:ln>
            <a:noFill/>
          </a:ln>
        </p:spPr>
        <p:style>
          <a:lnRef idx="0"/>
          <a:fillRef idx="0"/>
          <a:effectRef idx="0"/>
          <a:fontRef idx="minor"/>
        </p:style>
      </p:sp>
      <p:sp>
        <p:nvSpPr>
          <p:cNvPr id="344" name="CustomShape 3"/>
          <p:cNvSpPr/>
          <p:nvPr/>
        </p:nvSpPr>
        <p:spPr>
          <a:xfrm>
            <a:off x="923040" y="2720880"/>
            <a:ext cx="2704320" cy="498600"/>
          </a:xfrm>
          <a:prstGeom prst="rect">
            <a:avLst/>
          </a:prstGeom>
          <a:noFill/>
          <a:ln>
            <a:noFill/>
          </a:ln>
        </p:spPr>
        <p:style>
          <a:lnRef idx="0"/>
          <a:fillRef idx="0"/>
          <a:effectRef idx="0"/>
          <a:fontRef idx="minor"/>
        </p:style>
      </p:sp>
      <p:sp>
        <p:nvSpPr>
          <p:cNvPr id="345" name="CustomShape 4"/>
          <p:cNvSpPr/>
          <p:nvPr/>
        </p:nvSpPr>
        <p:spPr>
          <a:xfrm>
            <a:off x="1023840" y="936000"/>
            <a:ext cx="7975080" cy="34524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IN" sz="1800" spc="-1" strike="noStrike">
                <a:solidFill>
                  <a:srgbClr val="000000"/>
                </a:solidFill>
                <a:latin typeface="Arial"/>
                <a:ea typeface="DejaVu Sans"/>
              </a:rPr>
              <a:t>modules in Node js are a way of encapsulating code in a separate logical unit</a:t>
            </a:r>
            <a:endParaRPr b="0" lang="en-IN" sz="1800" spc="-1" strike="noStrike">
              <a:latin typeface="Arial"/>
            </a:endParaRPr>
          </a:p>
        </p:txBody>
      </p:sp>
      <p:pic>
        <p:nvPicPr>
          <p:cNvPr id="346" name="" descr=""/>
          <p:cNvPicPr/>
          <p:nvPr/>
        </p:nvPicPr>
        <p:blipFill>
          <a:blip r:embed="rId1"/>
          <a:stretch/>
        </p:blipFill>
        <p:spPr>
          <a:xfrm>
            <a:off x="1482480" y="1289160"/>
            <a:ext cx="5356440" cy="2462760"/>
          </a:xfrm>
          <a:prstGeom prst="rect">
            <a:avLst/>
          </a:prstGeom>
          <a:ln>
            <a:noFill/>
          </a:ln>
        </p:spPr>
      </p:pic>
      <p:pic>
        <p:nvPicPr>
          <p:cNvPr id="347" name="" descr=""/>
          <p:cNvPicPr/>
          <p:nvPr/>
        </p:nvPicPr>
        <p:blipFill>
          <a:blip r:embed="rId2"/>
          <a:stretch/>
        </p:blipFill>
        <p:spPr>
          <a:xfrm>
            <a:off x="1368000" y="3816000"/>
            <a:ext cx="5529600" cy="1717560"/>
          </a:xfrm>
          <a:prstGeom prst="rect">
            <a:avLst/>
          </a:prstGeom>
          <a:ln>
            <a:noFill/>
          </a:ln>
        </p:spPr>
      </p:pic>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8" name="CustomShape 1"/>
          <p:cNvSpPr/>
          <p:nvPr/>
        </p:nvSpPr>
        <p:spPr>
          <a:xfrm>
            <a:off x="1518120" y="415440"/>
            <a:ext cx="7028640" cy="955080"/>
          </a:xfrm>
          <a:prstGeom prst="rect">
            <a:avLst/>
          </a:prstGeom>
          <a:noFill/>
          <a:ln>
            <a:noFill/>
          </a:ln>
        </p:spPr>
        <p:style>
          <a:lnRef idx="0"/>
          <a:fillRef idx="0"/>
          <a:effectRef idx="0"/>
          <a:fontRef idx="minor"/>
        </p:style>
        <p:txBody>
          <a:bodyPr lIns="0" rIns="0" tIns="12600" bIns="0">
            <a:noAutofit/>
          </a:bodyPr>
          <a:p>
            <a:pPr marL="12600">
              <a:lnSpc>
                <a:spcPct val="100000"/>
              </a:lnSpc>
              <a:spcBef>
                <a:spcPts val="99"/>
              </a:spcBef>
              <a:tabLst>
                <a:tab algn="l" pos="4286880"/>
              </a:tabLst>
            </a:pPr>
            <a:r>
              <a:rPr b="1" lang="en-IN" sz="3200" spc="-7" strike="noStrike" u="sng">
                <a:solidFill>
                  <a:srgbClr val="000000"/>
                </a:solidFill>
                <a:uFillTx/>
                <a:latin typeface="Arial"/>
                <a:ea typeface="DejaVu Sans"/>
              </a:rPr>
              <a:t>Reading/</a:t>
            </a:r>
            <a:r>
              <a:rPr b="1" lang="en-IN" sz="3200" spc="-1" strike="noStrike" u="sng">
                <a:solidFill>
                  <a:srgbClr val="000000"/>
                </a:solidFill>
                <a:uFillTx/>
                <a:latin typeface="Arial"/>
                <a:ea typeface="DejaVu Sans"/>
              </a:rPr>
              <a:t> </a:t>
            </a:r>
            <a:r>
              <a:rPr b="1" lang="en-IN" sz="3200" spc="-15" strike="noStrike" u="sng">
                <a:solidFill>
                  <a:srgbClr val="000000"/>
                </a:solidFill>
                <a:uFillTx/>
                <a:latin typeface="Arial"/>
                <a:ea typeface="DejaVu Sans"/>
              </a:rPr>
              <a:t>Writing </a:t>
            </a:r>
            <a:r>
              <a:rPr b="1" lang="en-IN" sz="3200" spc="-7" strike="noStrike" u="sng">
                <a:solidFill>
                  <a:srgbClr val="000000"/>
                </a:solidFill>
                <a:uFillTx/>
                <a:latin typeface="Arial"/>
                <a:ea typeface="DejaVu Sans"/>
              </a:rPr>
              <a:t>data on</a:t>
            </a:r>
            <a:r>
              <a:rPr b="1" lang="en-IN" sz="3200" spc="-75" strike="noStrike" u="sng">
                <a:solidFill>
                  <a:srgbClr val="000000"/>
                </a:solidFill>
                <a:uFillTx/>
                <a:latin typeface="Arial"/>
                <a:ea typeface="DejaVu Sans"/>
              </a:rPr>
              <a:t> </a:t>
            </a:r>
            <a:r>
              <a:rPr b="1" lang="en-IN" sz="3200" spc="-7" strike="noStrike" u="sng">
                <a:solidFill>
                  <a:srgbClr val="000000"/>
                </a:solidFill>
                <a:uFillTx/>
                <a:latin typeface="Arial"/>
                <a:ea typeface="DejaVu Sans"/>
              </a:rPr>
              <a:t>file</a:t>
            </a:r>
            <a:endParaRPr b="0" lang="en-IN" sz="3200" spc="-1" strike="noStrike">
              <a:latin typeface="Arial"/>
            </a:endParaRPr>
          </a:p>
        </p:txBody>
      </p:sp>
      <p:sp>
        <p:nvSpPr>
          <p:cNvPr id="349" name="CustomShape 2"/>
          <p:cNvSpPr/>
          <p:nvPr/>
        </p:nvSpPr>
        <p:spPr>
          <a:xfrm>
            <a:off x="599040" y="1393560"/>
            <a:ext cx="168840" cy="232200"/>
          </a:xfrm>
          <a:prstGeom prst="rect">
            <a:avLst/>
          </a:prstGeom>
          <a:noFill/>
          <a:ln>
            <a:noFill/>
          </a:ln>
        </p:spPr>
        <p:style>
          <a:lnRef idx="0"/>
          <a:fillRef idx="0"/>
          <a:effectRef idx="0"/>
          <a:fontRef idx="minor"/>
        </p:style>
        <p:txBody>
          <a:bodyPr lIns="0" rIns="0" tIns="11520" bIns="0">
            <a:spAutoFit/>
          </a:bodyPr>
          <a:p>
            <a:pPr marL="12600">
              <a:lnSpc>
                <a:spcPct val="100000"/>
              </a:lnSpc>
              <a:spcBef>
                <a:spcPts val="91"/>
              </a:spcBef>
            </a:pPr>
            <a:r>
              <a:rPr b="0" lang="en-IN" sz="1450" spc="-12" strike="noStrike">
                <a:solidFill>
                  <a:srgbClr val="000000"/>
                </a:solidFill>
                <a:latin typeface="OpenSymbol"/>
                <a:ea typeface="DejaVu Sans"/>
              </a:rPr>
              <a:t>●</a:t>
            </a:r>
            <a:endParaRPr b="0" lang="en-IN" sz="1450" spc="-1" strike="noStrike">
              <a:latin typeface="Arial"/>
            </a:endParaRPr>
          </a:p>
        </p:txBody>
      </p:sp>
      <p:sp>
        <p:nvSpPr>
          <p:cNvPr id="350" name="CustomShape 3"/>
          <p:cNvSpPr/>
          <p:nvPr/>
        </p:nvSpPr>
        <p:spPr>
          <a:xfrm>
            <a:off x="923040" y="1289160"/>
            <a:ext cx="1277280" cy="438840"/>
          </a:xfrm>
          <a:prstGeom prst="rect">
            <a:avLst/>
          </a:prstGeom>
          <a:noFill/>
          <a:ln>
            <a:noFill/>
          </a:ln>
        </p:spPr>
        <p:style>
          <a:lnRef idx="0"/>
          <a:fillRef idx="0"/>
          <a:effectRef idx="0"/>
          <a:fontRef idx="minor"/>
        </p:style>
        <p:txBody>
          <a:bodyPr lIns="0" rIns="0" tIns="12600" bIns="0">
            <a:spAutoFit/>
          </a:bodyPr>
          <a:p>
            <a:pPr marL="12600">
              <a:lnSpc>
                <a:spcPct val="100000"/>
              </a:lnSpc>
              <a:spcBef>
                <a:spcPts val="99"/>
              </a:spcBef>
            </a:pPr>
            <a:r>
              <a:rPr b="0" lang="en-IN" sz="2800" spc="-75" strike="noStrike">
                <a:solidFill>
                  <a:srgbClr val="000000"/>
                </a:solidFill>
                <a:latin typeface="Arial"/>
                <a:ea typeface="DejaVu Sans"/>
              </a:rPr>
              <a:t>W</a:t>
            </a:r>
            <a:r>
              <a:rPr b="0" lang="en-IN" sz="2800" spc="-7" strike="noStrike">
                <a:solidFill>
                  <a:srgbClr val="000000"/>
                </a:solidFill>
                <a:latin typeface="Arial"/>
                <a:ea typeface="DejaVu Sans"/>
              </a:rPr>
              <a:t>rit</a:t>
            </a:r>
            <a:r>
              <a:rPr b="0" lang="en-IN" sz="2800" spc="-15" strike="noStrike">
                <a:solidFill>
                  <a:srgbClr val="000000"/>
                </a:solidFill>
                <a:latin typeface="Arial"/>
                <a:ea typeface="DejaVu Sans"/>
              </a:rPr>
              <a:t>i</a:t>
            </a:r>
            <a:r>
              <a:rPr b="0" lang="en-IN" sz="2800" spc="-1" strike="noStrike">
                <a:solidFill>
                  <a:srgbClr val="000000"/>
                </a:solidFill>
                <a:latin typeface="Arial"/>
                <a:ea typeface="DejaVu Sans"/>
              </a:rPr>
              <a:t>n</a:t>
            </a:r>
            <a:r>
              <a:rPr b="0" lang="en-IN" sz="2800" spc="-7" strike="noStrike">
                <a:solidFill>
                  <a:srgbClr val="000000"/>
                </a:solidFill>
                <a:latin typeface="Arial"/>
                <a:ea typeface="DejaVu Sans"/>
              </a:rPr>
              <a:t>g</a:t>
            </a:r>
            <a:endParaRPr b="0" lang="en-IN" sz="2800" spc="-1" strike="noStrike">
              <a:latin typeface="Arial"/>
            </a:endParaRPr>
          </a:p>
        </p:txBody>
      </p:sp>
      <p:sp>
        <p:nvSpPr>
          <p:cNvPr id="351" name="CustomShape 4"/>
          <p:cNvSpPr/>
          <p:nvPr/>
        </p:nvSpPr>
        <p:spPr>
          <a:xfrm>
            <a:off x="599040" y="3778920"/>
            <a:ext cx="168840" cy="232200"/>
          </a:xfrm>
          <a:prstGeom prst="rect">
            <a:avLst/>
          </a:prstGeom>
          <a:noFill/>
          <a:ln>
            <a:noFill/>
          </a:ln>
        </p:spPr>
        <p:style>
          <a:lnRef idx="0"/>
          <a:fillRef idx="0"/>
          <a:effectRef idx="0"/>
          <a:fontRef idx="minor"/>
        </p:style>
        <p:txBody>
          <a:bodyPr lIns="0" rIns="0" tIns="11520" bIns="0">
            <a:spAutoFit/>
          </a:bodyPr>
          <a:p>
            <a:pPr marL="12600">
              <a:lnSpc>
                <a:spcPct val="100000"/>
              </a:lnSpc>
              <a:spcBef>
                <a:spcPts val="91"/>
              </a:spcBef>
            </a:pPr>
            <a:r>
              <a:rPr b="0" lang="en-IN" sz="1450" spc="-12" strike="noStrike">
                <a:solidFill>
                  <a:srgbClr val="000000"/>
                </a:solidFill>
                <a:latin typeface="OpenSymbol"/>
                <a:ea typeface="DejaVu Sans"/>
              </a:rPr>
              <a:t>●</a:t>
            </a:r>
            <a:endParaRPr b="0" lang="en-IN" sz="1450" spc="-1" strike="noStrike">
              <a:latin typeface="Arial"/>
            </a:endParaRPr>
          </a:p>
        </p:txBody>
      </p:sp>
      <p:sp>
        <p:nvSpPr>
          <p:cNvPr id="352" name="CustomShape 5"/>
          <p:cNvSpPr/>
          <p:nvPr/>
        </p:nvSpPr>
        <p:spPr>
          <a:xfrm>
            <a:off x="923040" y="3674880"/>
            <a:ext cx="1534680" cy="438840"/>
          </a:xfrm>
          <a:prstGeom prst="rect">
            <a:avLst/>
          </a:prstGeom>
          <a:noFill/>
          <a:ln>
            <a:noFill/>
          </a:ln>
        </p:spPr>
        <p:style>
          <a:lnRef idx="0"/>
          <a:fillRef idx="0"/>
          <a:effectRef idx="0"/>
          <a:fontRef idx="minor"/>
        </p:style>
        <p:txBody>
          <a:bodyPr lIns="0" rIns="0" tIns="12600" bIns="0">
            <a:spAutoFit/>
          </a:bodyPr>
          <a:p>
            <a:pPr marL="12600">
              <a:lnSpc>
                <a:spcPct val="100000"/>
              </a:lnSpc>
              <a:spcBef>
                <a:spcPts val="99"/>
              </a:spcBef>
            </a:pPr>
            <a:r>
              <a:rPr b="0" lang="en-IN" sz="2800" spc="-12" strike="noStrike">
                <a:solidFill>
                  <a:srgbClr val="000000"/>
                </a:solidFill>
                <a:latin typeface="Arial"/>
                <a:ea typeface="DejaVu Sans"/>
              </a:rPr>
              <a:t>Reading</a:t>
            </a:r>
            <a:endParaRPr b="0" lang="en-IN" sz="2800" spc="-1" strike="noStrike">
              <a:latin typeface="Arial"/>
            </a:endParaRPr>
          </a:p>
        </p:txBody>
      </p:sp>
      <p:sp>
        <p:nvSpPr>
          <p:cNvPr id="353" name="CustomShape 6"/>
          <p:cNvSpPr/>
          <p:nvPr/>
        </p:nvSpPr>
        <p:spPr>
          <a:xfrm>
            <a:off x="880920" y="1732680"/>
            <a:ext cx="4587840" cy="1885320"/>
          </a:xfrm>
          <a:prstGeom prst="rect">
            <a:avLst/>
          </a:prstGeom>
          <a:blipFill rotWithShape="0">
            <a:blip r:embed="rId1"/>
            <a:stretch>
              <a:fillRect/>
            </a:stretch>
          </a:blipFill>
          <a:ln>
            <a:noFill/>
          </a:ln>
        </p:spPr>
        <p:style>
          <a:lnRef idx="0"/>
          <a:fillRef idx="0"/>
          <a:effectRef idx="0"/>
          <a:fontRef idx="minor"/>
        </p:style>
      </p:sp>
      <p:sp>
        <p:nvSpPr>
          <p:cNvPr id="354" name="CustomShape 7"/>
          <p:cNvSpPr/>
          <p:nvPr/>
        </p:nvSpPr>
        <p:spPr>
          <a:xfrm>
            <a:off x="662760" y="4159080"/>
            <a:ext cx="4949640" cy="1134360"/>
          </a:xfrm>
          <a:prstGeom prst="rect">
            <a:avLst/>
          </a:prstGeom>
          <a:blipFill rotWithShape="0">
            <a:blip r:embed="rId2"/>
            <a:stretch>
              <a:fillRect/>
            </a:stretch>
          </a:blipFill>
          <a:ln>
            <a:no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5" name="CustomShape 1"/>
          <p:cNvSpPr/>
          <p:nvPr/>
        </p:nvSpPr>
        <p:spPr>
          <a:xfrm>
            <a:off x="1415160" y="555480"/>
            <a:ext cx="6230520" cy="955080"/>
          </a:xfrm>
          <a:prstGeom prst="rect">
            <a:avLst/>
          </a:prstGeom>
          <a:noFill/>
          <a:ln>
            <a:noFill/>
          </a:ln>
        </p:spPr>
        <p:style>
          <a:lnRef idx="0"/>
          <a:fillRef idx="0"/>
          <a:effectRef idx="0"/>
          <a:fontRef idx="minor"/>
        </p:style>
        <p:txBody>
          <a:bodyPr lIns="0" rIns="0" tIns="12600" bIns="0">
            <a:noAutofit/>
          </a:bodyPr>
          <a:p>
            <a:pPr marL="12600">
              <a:lnSpc>
                <a:spcPct val="100000"/>
              </a:lnSpc>
              <a:spcBef>
                <a:spcPts val="99"/>
              </a:spcBef>
            </a:pPr>
            <a:r>
              <a:rPr b="1" lang="en-IN" sz="2600" spc="-1" strike="noStrike" u="sng">
                <a:solidFill>
                  <a:srgbClr val="000000"/>
                </a:solidFill>
                <a:uFillTx/>
                <a:latin typeface="Arial"/>
                <a:ea typeface="DejaVu Sans"/>
              </a:rPr>
              <a:t>Create HTTP Web Server in Node.js</a:t>
            </a:r>
            <a:endParaRPr b="0" lang="en-IN" sz="2600" spc="-1" strike="noStrike">
              <a:latin typeface="Arial"/>
            </a:endParaRPr>
          </a:p>
        </p:txBody>
      </p:sp>
      <p:sp>
        <p:nvSpPr>
          <p:cNvPr id="356" name="CustomShape 2"/>
          <p:cNvSpPr/>
          <p:nvPr/>
        </p:nvSpPr>
        <p:spPr>
          <a:xfrm>
            <a:off x="1415160" y="1496160"/>
            <a:ext cx="6139440" cy="2013840"/>
          </a:xfrm>
          <a:prstGeom prst="rect">
            <a:avLst/>
          </a:prstGeom>
          <a:blipFill rotWithShape="0">
            <a:blip r:embed="rId1"/>
            <a:stretch>
              <a:fillRect/>
            </a:stretch>
          </a:blipFill>
          <a:ln>
            <a:no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7" name="CustomShape 1"/>
          <p:cNvSpPr/>
          <p:nvPr/>
        </p:nvSpPr>
        <p:spPr>
          <a:xfrm>
            <a:off x="1415160" y="555480"/>
            <a:ext cx="6230520" cy="955080"/>
          </a:xfrm>
          <a:prstGeom prst="rect">
            <a:avLst/>
          </a:prstGeom>
          <a:noFill/>
          <a:ln>
            <a:noFill/>
          </a:ln>
        </p:spPr>
        <p:style>
          <a:lnRef idx="0"/>
          <a:fillRef idx="0"/>
          <a:effectRef idx="0"/>
          <a:fontRef idx="minor"/>
        </p:style>
        <p:txBody>
          <a:bodyPr lIns="0" rIns="0" tIns="12600" bIns="0">
            <a:noAutofit/>
          </a:bodyPr>
          <a:p>
            <a:pPr marL="12600">
              <a:lnSpc>
                <a:spcPct val="100000"/>
              </a:lnSpc>
              <a:spcBef>
                <a:spcPts val="99"/>
              </a:spcBef>
            </a:pPr>
            <a:r>
              <a:rPr b="1" lang="en-IN" sz="2600" spc="-1" strike="noStrike" u="sng">
                <a:solidFill>
                  <a:srgbClr val="000000"/>
                </a:solidFill>
                <a:uFillTx/>
                <a:latin typeface="Arial"/>
                <a:ea typeface="DejaVu Sans"/>
              </a:rPr>
              <a:t>Create HTTP Web Server in Node.js</a:t>
            </a:r>
            <a:endParaRPr b="0" lang="en-IN" sz="2600" spc="-1" strike="noStrike">
              <a:latin typeface="Arial"/>
            </a:endParaRPr>
          </a:p>
        </p:txBody>
      </p:sp>
      <p:pic>
        <p:nvPicPr>
          <p:cNvPr id="358" name="" descr=""/>
          <p:cNvPicPr/>
          <p:nvPr/>
        </p:nvPicPr>
        <p:blipFill>
          <a:blip r:embed="rId1"/>
          <a:stretch/>
        </p:blipFill>
        <p:spPr>
          <a:xfrm>
            <a:off x="1368000" y="1102320"/>
            <a:ext cx="7257600" cy="4008600"/>
          </a:xfrm>
          <a:prstGeom prst="rect">
            <a:avLst/>
          </a:prstGeom>
          <a:ln>
            <a:noFill/>
          </a:ln>
        </p:spPr>
      </p:pic>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0" name="CustomShape 1"/>
          <p:cNvSpPr/>
          <p:nvPr/>
        </p:nvSpPr>
        <p:spPr>
          <a:xfrm>
            <a:off x="991800" y="216000"/>
            <a:ext cx="4982400" cy="1230120"/>
          </a:xfrm>
          <a:prstGeom prst="rect">
            <a:avLst/>
          </a:prstGeom>
          <a:noFill/>
          <a:ln>
            <a:noFill/>
          </a:ln>
        </p:spPr>
        <p:style>
          <a:lnRef idx="0"/>
          <a:fillRef idx="0"/>
          <a:effectRef idx="0"/>
          <a:fontRef idx="minor"/>
        </p:style>
        <p:txBody>
          <a:bodyPr lIns="0" rIns="0" tIns="12600" bIns="0">
            <a:noAutofit/>
          </a:bodyPr>
          <a:p>
            <a:pPr>
              <a:lnSpc>
                <a:spcPct val="100000"/>
              </a:lnSpc>
            </a:pPr>
            <a:r>
              <a:rPr b="1" lang="en-IN" sz="3600" spc="-1" strike="noStrike" u="sng">
                <a:solidFill>
                  <a:srgbClr val="686363"/>
                </a:solidFill>
                <a:uFillTx/>
                <a:latin typeface="DejaVu Sans"/>
                <a:ea typeface="DejaVu Sans"/>
              </a:rPr>
              <a:t>What</a:t>
            </a:r>
            <a:r>
              <a:rPr b="1" lang="en-IN" sz="4000" spc="-12" strike="noStrike" u="sng">
                <a:solidFill>
                  <a:srgbClr val="686363"/>
                </a:solidFill>
                <a:uFillTx/>
                <a:latin typeface="DejaVu Sans"/>
                <a:ea typeface="DejaVu Sans"/>
              </a:rPr>
              <a:t> </a:t>
            </a:r>
            <a:r>
              <a:rPr b="1" lang="en-IN" sz="4000" spc="-1" strike="noStrike" u="sng">
                <a:solidFill>
                  <a:srgbClr val="686363"/>
                </a:solidFill>
                <a:uFillTx/>
                <a:latin typeface="DejaVu Sans"/>
                <a:ea typeface="DejaVu Sans"/>
              </a:rPr>
              <a:t>is</a:t>
            </a:r>
            <a:r>
              <a:rPr b="1" lang="en-IN" sz="4000" spc="-100" strike="noStrike" u="sng">
                <a:solidFill>
                  <a:srgbClr val="686363"/>
                </a:solidFill>
                <a:uFillTx/>
                <a:latin typeface="DejaVu Sans"/>
                <a:ea typeface="DejaVu Sans"/>
              </a:rPr>
              <a:t> </a:t>
            </a:r>
            <a:r>
              <a:rPr b="1" lang="en-IN" sz="4000" spc="-12" strike="noStrike" u="sng">
                <a:solidFill>
                  <a:srgbClr val="686363"/>
                </a:solidFill>
                <a:uFillTx/>
                <a:latin typeface="DejaVu Sans"/>
                <a:ea typeface="DejaVu Sans"/>
              </a:rPr>
              <a:t>MEAN?</a:t>
            </a:r>
            <a:endParaRPr b="0" lang="en-IN" sz="4000" spc="-1" strike="noStrike">
              <a:latin typeface="Arial"/>
            </a:endParaRPr>
          </a:p>
        </p:txBody>
      </p:sp>
      <p:sp>
        <p:nvSpPr>
          <p:cNvPr id="271" name="CustomShape 2"/>
          <p:cNvSpPr/>
          <p:nvPr/>
        </p:nvSpPr>
        <p:spPr>
          <a:xfrm>
            <a:off x="788400" y="1080000"/>
            <a:ext cx="7777800" cy="2939040"/>
          </a:xfrm>
          <a:prstGeom prst="rect">
            <a:avLst/>
          </a:prstGeom>
          <a:noFill/>
          <a:ln>
            <a:noFill/>
          </a:ln>
        </p:spPr>
        <p:style>
          <a:lnRef idx="0"/>
          <a:fillRef idx="0"/>
          <a:effectRef idx="0"/>
          <a:fontRef idx="minor"/>
        </p:style>
        <p:txBody>
          <a:bodyPr lIns="0" rIns="0" tIns="12600" bIns="0">
            <a:spAutoFit/>
          </a:bodyPr>
          <a:p>
            <a:pPr marL="12600">
              <a:lnSpc>
                <a:spcPct val="100000"/>
              </a:lnSpc>
              <a:spcBef>
                <a:spcPts val="99"/>
              </a:spcBef>
            </a:pPr>
            <a:r>
              <a:rPr b="1" lang="en-IN" sz="1600" spc="-1" strike="noStrike">
                <a:solidFill>
                  <a:srgbClr val="000000"/>
                </a:solidFill>
                <a:latin typeface="DejaVu Sans"/>
                <a:ea typeface="DejaVu Sans"/>
              </a:rPr>
              <a:t>M</a:t>
            </a:r>
            <a:r>
              <a:rPr b="0" lang="en-IN" sz="1600" spc="-1" strike="noStrike">
                <a:solidFill>
                  <a:srgbClr val="000000"/>
                </a:solidFill>
                <a:latin typeface="DejaVu Sans"/>
                <a:ea typeface="DejaVu Sans"/>
              </a:rPr>
              <a:t> = </a:t>
            </a:r>
            <a:r>
              <a:rPr b="0" lang="en-IN" sz="1600" spc="-7" strike="noStrike">
                <a:solidFill>
                  <a:srgbClr val="000000"/>
                </a:solidFill>
                <a:latin typeface="DejaVu Sans"/>
                <a:ea typeface="DejaVu Sans"/>
              </a:rPr>
              <a:t>MongoDB --&gt; </a:t>
            </a:r>
            <a:r>
              <a:rPr b="0" lang="en-IN" sz="1600" spc="-92" strike="noStrike">
                <a:solidFill>
                  <a:srgbClr val="000000"/>
                </a:solidFill>
                <a:latin typeface="DejaVu Sans"/>
                <a:ea typeface="DejaVu Sans"/>
              </a:rPr>
              <a:t>DATA</a:t>
            </a:r>
            <a:r>
              <a:rPr b="0" lang="en-IN" sz="1600" spc="-12" strike="noStrike">
                <a:solidFill>
                  <a:srgbClr val="000000"/>
                </a:solidFill>
                <a:latin typeface="DejaVu Sans"/>
                <a:ea typeface="DejaVu Sans"/>
              </a:rPr>
              <a:t> </a:t>
            </a:r>
            <a:r>
              <a:rPr b="0" lang="en-IN" sz="1600" spc="-7" strike="noStrike">
                <a:solidFill>
                  <a:srgbClr val="000000"/>
                </a:solidFill>
                <a:latin typeface="DejaVu Sans"/>
                <a:ea typeface="DejaVu Sans"/>
              </a:rPr>
              <a:t>solution</a:t>
            </a:r>
            <a:endParaRPr b="0" lang="en-IN" sz="1600" spc="-1" strike="noStrike">
              <a:latin typeface="Arial"/>
            </a:endParaRPr>
          </a:p>
          <a:p>
            <a:pPr marL="12600">
              <a:lnSpc>
                <a:spcPct val="100000"/>
              </a:lnSpc>
              <a:spcBef>
                <a:spcPts val="11"/>
              </a:spcBef>
            </a:pPr>
            <a:endParaRPr b="0" lang="en-IN" sz="1600" spc="-1" strike="noStrike">
              <a:latin typeface="Arial"/>
            </a:endParaRPr>
          </a:p>
          <a:p>
            <a:pPr marL="12600">
              <a:lnSpc>
                <a:spcPct val="100000"/>
              </a:lnSpc>
            </a:pPr>
            <a:r>
              <a:rPr b="1" lang="en-IN" sz="1600" spc="-1" strike="noStrike">
                <a:solidFill>
                  <a:srgbClr val="000000"/>
                </a:solidFill>
                <a:latin typeface="DejaVu Sans"/>
                <a:ea typeface="DejaVu Sans"/>
              </a:rPr>
              <a:t>E</a:t>
            </a:r>
            <a:r>
              <a:rPr b="0" lang="en-IN" sz="1600" spc="-1" strike="noStrike">
                <a:solidFill>
                  <a:srgbClr val="000000"/>
                </a:solidFill>
                <a:latin typeface="DejaVu Sans"/>
                <a:ea typeface="DejaVu Sans"/>
              </a:rPr>
              <a:t> = </a:t>
            </a:r>
            <a:r>
              <a:rPr b="0" lang="en-IN" sz="1600" spc="-12" strike="noStrike">
                <a:solidFill>
                  <a:srgbClr val="000000"/>
                </a:solidFill>
                <a:latin typeface="DejaVu Sans"/>
                <a:ea typeface="DejaVu Sans"/>
              </a:rPr>
              <a:t>Express </a:t>
            </a:r>
            <a:r>
              <a:rPr b="0" lang="en-IN" sz="1600" spc="-7" strike="noStrike">
                <a:solidFill>
                  <a:srgbClr val="000000"/>
                </a:solidFill>
                <a:latin typeface="DejaVu Sans"/>
                <a:ea typeface="DejaVu Sans"/>
              </a:rPr>
              <a:t>JS (for use with nodeJS)</a:t>
            </a:r>
            <a:r>
              <a:rPr b="0" lang="en-IN" sz="1600" spc="4" strike="noStrike">
                <a:solidFill>
                  <a:srgbClr val="000000"/>
                </a:solidFill>
                <a:latin typeface="DejaVu Sans"/>
                <a:ea typeface="DejaVu Sans"/>
              </a:rPr>
              <a:t> </a:t>
            </a:r>
            <a:r>
              <a:rPr b="0" lang="en-IN" sz="1600" spc="-7" strike="noStrike">
                <a:solidFill>
                  <a:srgbClr val="000000"/>
                </a:solidFill>
                <a:latin typeface="DejaVu Sans"/>
                <a:ea typeface="DejaVu Sans"/>
              </a:rPr>
              <a:t>--&gt;</a:t>
            </a:r>
            <a:endParaRPr b="0" lang="en-IN" sz="1600" spc="-1" strike="noStrike">
              <a:latin typeface="Arial"/>
            </a:endParaRPr>
          </a:p>
          <a:p>
            <a:pPr marL="462240">
              <a:lnSpc>
                <a:spcPct val="100000"/>
              </a:lnSpc>
            </a:pPr>
            <a:r>
              <a:rPr b="0" lang="en-IN" sz="1600" spc="-15" strike="noStrike">
                <a:solidFill>
                  <a:srgbClr val="000000"/>
                </a:solidFill>
                <a:latin typeface="DejaVu Sans"/>
                <a:ea typeface="DejaVu Sans"/>
              </a:rPr>
              <a:t>Routing </a:t>
            </a:r>
            <a:r>
              <a:rPr b="0" lang="en-IN" sz="1600" spc="-1" strike="noStrike">
                <a:solidFill>
                  <a:srgbClr val="000000"/>
                </a:solidFill>
                <a:latin typeface="DejaVu Sans"/>
                <a:ea typeface="DejaVu Sans"/>
              </a:rPr>
              <a:t>and </a:t>
            </a:r>
            <a:r>
              <a:rPr b="0" lang="en-IN" sz="1600" spc="-7" strike="noStrike">
                <a:solidFill>
                  <a:srgbClr val="000000"/>
                </a:solidFill>
                <a:latin typeface="DejaVu Sans"/>
                <a:ea typeface="DejaVu Sans"/>
              </a:rPr>
              <a:t>ease of transactions (above simple NodeJS) </a:t>
            </a:r>
            <a:r>
              <a:rPr b="0" lang="en-IN" sz="1600" spc="-1" strike="noStrike">
                <a:solidFill>
                  <a:srgbClr val="000000"/>
                </a:solidFill>
                <a:latin typeface="DejaVu Sans"/>
                <a:ea typeface="DejaVu Sans"/>
              </a:rPr>
              <a:t>,  </a:t>
            </a:r>
            <a:r>
              <a:rPr b="0" lang="en-IN" sz="1600" spc="-7" strike="noStrike">
                <a:solidFill>
                  <a:srgbClr val="000000"/>
                </a:solidFill>
                <a:latin typeface="DejaVu Sans"/>
                <a:ea typeface="DejaVu Sans"/>
              </a:rPr>
              <a:t>session management, </a:t>
            </a:r>
            <a:r>
              <a:rPr b="0" lang="en-IN" sz="1600" spc="-1" strike="noStrike">
                <a:solidFill>
                  <a:srgbClr val="000000"/>
                </a:solidFill>
                <a:latin typeface="DejaVu Sans"/>
                <a:ea typeface="DejaVu Sans"/>
              </a:rPr>
              <a:t>server </a:t>
            </a:r>
            <a:r>
              <a:rPr b="0" lang="en-IN" sz="1600" spc="-7" strike="noStrike">
                <a:solidFill>
                  <a:srgbClr val="000000"/>
                </a:solidFill>
                <a:latin typeface="DejaVu Sans"/>
                <a:ea typeface="DejaVu Sans"/>
              </a:rPr>
              <a:t>side</a:t>
            </a:r>
            <a:endParaRPr b="0" lang="en-IN" sz="1600" spc="-1" strike="noStrike">
              <a:latin typeface="Arial"/>
            </a:endParaRPr>
          </a:p>
          <a:p>
            <a:pPr marL="462240">
              <a:lnSpc>
                <a:spcPct val="100000"/>
              </a:lnSpc>
              <a:spcBef>
                <a:spcPts val="14"/>
              </a:spcBef>
            </a:pPr>
            <a:endParaRPr b="0" lang="en-IN" sz="1600" spc="-1" strike="noStrike">
              <a:latin typeface="Arial"/>
            </a:endParaRPr>
          </a:p>
          <a:p>
            <a:pPr marL="462240" indent="-447480">
              <a:lnSpc>
                <a:spcPct val="100000"/>
              </a:lnSpc>
              <a:tabLst>
                <a:tab algn="l" pos="0"/>
              </a:tabLst>
            </a:pPr>
            <a:r>
              <a:rPr b="1" lang="en-IN" sz="1600" spc="-1" strike="noStrike">
                <a:solidFill>
                  <a:srgbClr val="000000"/>
                </a:solidFill>
                <a:latin typeface="DejaVu Sans"/>
                <a:ea typeface="DejaVu Sans"/>
              </a:rPr>
              <a:t>A</a:t>
            </a:r>
            <a:r>
              <a:rPr b="0" lang="en-IN" sz="1600" spc="-1" strike="noStrike">
                <a:solidFill>
                  <a:srgbClr val="000000"/>
                </a:solidFill>
                <a:latin typeface="DejaVu Sans"/>
                <a:ea typeface="DejaVu Sans"/>
              </a:rPr>
              <a:t> = </a:t>
            </a:r>
            <a:r>
              <a:rPr b="0" lang="en-IN" sz="1600" spc="-7" strike="noStrike">
                <a:solidFill>
                  <a:srgbClr val="000000"/>
                </a:solidFill>
                <a:latin typeface="DejaVu Sans"/>
                <a:ea typeface="DejaVu Sans"/>
              </a:rPr>
              <a:t>AngularJS (for use with nodeJS) --&gt;  </a:t>
            </a:r>
            <a:r>
              <a:rPr b="0" lang="en-IN" sz="1600" spc="-12" strike="noStrike">
                <a:solidFill>
                  <a:srgbClr val="000000"/>
                </a:solidFill>
                <a:latin typeface="DejaVu Sans"/>
                <a:ea typeface="DejaVu Sans"/>
              </a:rPr>
              <a:t>Presentation </a:t>
            </a:r>
            <a:r>
              <a:rPr b="0" lang="en-IN" sz="1600" spc="-7" strike="noStrike">
                <a:solidFill>
                  <a:srgbClr val="000000"/>
                </a:solidFill>
                <a:latin typeface="DejaVu Sans"/>
                <a:ea typeface="DejaVu Sans"/>
              </a:rPr>
              <a:t>layer ease (above simple NodeJS)  </a:t>
            </a:r>
            <a:r>
              <a:rPr b="0" lang="en-IN" sz="1600" spc="-1" strike="noStrike">
                <a:solidFill>
                  <a:srgbClr val="000000"/>
                </a:solidFill>
                <a:latin typeface="DejaVu Sans"/>
                <a:ea typeface="DejaVu Sans"/>
              </a:rPr>
              <a:t>THIS </a:t>
            </a:r>
            <a:r>
              <a:rPr b="0" lang="en-IN" sz="1600" spc="-7" strike="noStrike">
                <a:solidFill>
                  <a:srgbClr val="000000"/>
                </a:solidFill>
                <a:latin typeface="DejaVu Sans"/>
                <a:ea typeface="DejaVu Sans"/>
              </a:rPr>
              <a:t>IS CLIENT SIDE</a:t>
            </a:r>
            <a:r>
              <a:rPr b="0" lang="en-IN" sz="1600" spc="-26" strike="noStrike">
                <a:solidFill>
                  <a:srgbClr val="000000"/>
                </a:solidFill>
                <a:latin typeface="DejaVu Sans"/>
                <a:ea typeface="DejaVu Sans"/>
              </a:rPr>
              <a:t> </a:t>
            </a:r>
            <a:r>
              <a:rPr b="0" lang="en-IN" sz="1600" spc="-7" strike="noStrike">
                <a:solidFill>
                  <a:srgbClr val="000000"/>
                </a:solidFill>
                <a:latin typeface="DejaVu Sans"/>
                <a:ea typeface="DejaVu Sans"/>
              </a:rPr>
              <a:t>MVC</a:t>
            </a:r>
            <a:endParaRPr b="0" lang="en-IN" sz="1600" spc="-1" strike="noStrike">
              <a:latin typeface="Arial"/>
            </a:endParaRPr>
          </a:p>
          <a:p>
            <a:pPr marL="462240" indent="-447480">
              <a:lnSpc>
                <a:spcPct val="100000"/>
              </a:lnSpc>
              <a:spcBef>
                <a:spcPts val="26"/>
              </a:spcBef>
              <a:tabLst>
                <a:tab algn="l" pos="0"/>
              </a:tabLst>
            </a:pPr>
            <a:endParaRPr b="0" lang="en-IN" sz="1600" spc="-1" strike="noStrike">
              <a:latin typeface="Arial"/>
            </a:endParaRPr>
          </a:p>
          <a:p>
            <a:pPr marL="12600" indent="-447480">
              <a:lnSpc>
                <a:spcPct val="100000"/>
              </a:lnSpc>
              <a:tabLst>
                <a:tab algn="l" pos="0"/>
              </a:tabLst>
            </a:pPr>
            <a:r>
              <a:rPr b="1" lang="en-IN" sz="1600" spc="-1" strike="noStrike">
                <a:solidFill>
                  <a:srgbClr val="000000"/>
                </a:solidFill>
                <a:latin typeface="DejaVu Sans"/>
                <a:ea typeface="DejaVu Sans"/>
              </a:rPr>
              <a:t>N</a:t>
            </a:r>
            <a:r>
              <a:rPr b="0" lang="en-IN" sz="1600" spc="-1" strike="noStrike">
                <a:solidFill>
                  <a:srgbClr val="000000"/>
                </a:solidFill>
                <a:latin typeface="DejaVu Sans"/>
                <a:ea typeface="DejaVu Sans"/>
              </a:rPr>
              <a:t> = </a:t>
            </a:r>
            <a:r>
              <a:rPr b="0" lang="en-IN" sz="1600" spc="-7" strike="noStrike">
                <a:solidFill>
                  <a:srgbClr val="000000"/>
                </a:solidFill>
                <a:latin typeface="DejaVu Sans"/>
                <a:ea typeface="DejaVu Sans"/>
              </a:rPr>
              <a:t>NodeJS</a:t>
            </a:r>
            <a:r>
              <a:rPr b="0" lang="en-IN" sz="1600" spc="-15" strike="noStrike">
                <a:solidFill>
                  <a:srgbClr val="000000"/>
                </a:solidFill>
                <a:latin typeface="DejaVu Sans"/>
                <a:ea typeface="DejaVu Sans"/>
              </a:rPr>
              <a:t> </a:t>
            </a:r>
            <a:r>
              <a:rPr b="0" lang="en-IN" sz="1600" spc="-7" strike="noStrike">
                <a:solidFill>
                  <a:srgbClr val="000000"/>
                </a:solidFill>
                <a:latin typeface="DejaVu Sans"/>
                <a:ea typeface="DejaVu Sans"/>
              </a:rPr>
              <a:t>--&gt;</a:t>
            </a:r>
            <a:endParaRPr b="0" lang="en-IN" sz="1600" spc="-1" strike="noStrike">
              <a:latin typeface="Arial"/>
            </a:endParaRPr>
          </a:p>
          <a:p>
            <a:pPr marL="416520" indent="45720">
              <a:lnSpc>
                <a:spcPct val="100000"/>
              </a:lnSpc>
              <a:tabLst>
                <a:tab algn="l" pos="0"/>
              </a:tabLst>
            </a:pPr>
            <a:r>
              <a:rPr b="0" lang="en-IN" sz="1600" spc="-12" strike="noStrike">
                <a:solidFill>
                  <a:srgbClr val="000000"/>
                </a:solidFill>
                <a:latin typeface="DejaVu Sans"/>
                <a:ea typeface="DejaVu Sans"/>
              </a:rPr>
              <a:t>Plateform </a:t>
            </a:r>
            <a:r>
              <a:rPr b="0" lang="en-IN" sz="1600" spc="-7" strike="noStrike">
                <a:solidFill>
                  <a:srgbClr val="000000"/>
                </a:solidFill>
                <a:latin typeface="DejaVu Sans"/>
                <a:ea typeface="DejaVu Sans"/>
              </a:rPr>
              <a:t>for javascript frameworks  </a:t>
            </a:r>
            <a:r>
              <a:rPr b="0" lang="en-IN" sz="1600" spc="-12" strike="noStrike">
                <a:solidFill>
                  <a:srgbClr val="000000"/>
                </a:solidFill>
                <a:latin typeface="DejaVu Sans"/>
                <a:ea typeface="DejaVu Sans"/>
              </a:rPr>
              <a:t>Express </a:t>
            </a:r>
            <a:r>
              <a:rPr b="0" lang="en-IN" sz="1600" spc="-1" strike="noStrike">
                <a:solidFill>
                  <a:srgbClr val="000000"/>
                </a:solidFill>
                <a:latin typeface="DejaVu Sans"/>
                <a:ea typeface="DejaVu Sans"/>
              </a:rPr>
              <a:t>and </a:t>
            </a:r>
            <a:r>
              <a:rPr b="0" lang="en-IN" sz="1600" spc="-7" strike="noStrike">
                <a:solidFill>
                  <a:srgbClr val="000000"/>
                </a:solidFill>
                <a:latin typeface="DejaVu Sans"/>
                <a:ea typeface="DejaVu Sans"/>
              </a:rPr>
              <a:t>Angular built on top of nodejs  </a:t>
            </a:r>
            <a:r>
              <a:rPr b="0" lang="en-IN" sz="1600" spc="-1" strike="noStrike">
                <a:solidFill>
                  <a:srgbClr val="000000"/>
                </a:solidFill>
                <a:latin typeface="DejaVu Sans"/>
                <a:ea typeface="DejaVu Sans"/>
              </a:rPr>
              <a:t>used </a:t>
            </a:r>
            <a:r>
              <a:rPr b="0" lang="en-IN" sz="1600" spc="-7" strike="noStrike">
                <a:solidFill>
                  <a:srgbClr val="000000"/>
                </a:solidFill>
                <a:latin typeface="DejaVu Sans"/>
                <a:ea typeface="DejaVu Sans"/>
              </a:rPr>
              <a:t>for serverside </a:t>
            </a:r>
            <a:r>
              <a:rPr b="0" lang="en-IN" sz="1600" spc="-12" strike="noStrike">
                <a:solidFill>
                  <a:srgbClr val="000000"/>
                </a:solidFill>
                <a:latin typeface="DejaVu Sans"/>
                <a:ea typeface="DejaVu Sans"/>
              </a:rPr>
              <a:t>programs, </a:t>
            </a:r>
            <a:r>
              <a:rPr b="0" lang="en-IN" sz="1600" spc="-1" strike="noStrike">
                <a:solidFill>
                  <a:srgbClr val="000000"/>
                </a:solidFill>
                <a:latin typeface="DejaVu Sans"/>
                <a:ea typeface="DejaVu Sans"/>
              </a:rPr>
              <a:t>server </a:t>
            </a:r>
            <a:r>
              <a:rPr b="0" lang="en-IN" sz="1600" spc="-7" strike="noStrike">
                <a:solidFill>
                  <a:srgbClr val="000000"/>
                </a:solidFill>
                <a:latin typeface="DejaVu Sans"/>
                <a:ea typeface="DejaVu Sans"/>
              </a:rPr>
              <a:t>side</a:t>
            </a:r>
            <a:endParaRPr b="0" lang="en-IN" sz="1600" spc="-1" strike="noStrike">
              <a:latin typeface="Arial"/>
            </a:endParaRPr>
          </a:p>
        </p:txBody>
      </p:sp>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9" name="CustomShape 1"/>
          <p:cNvSpPr/>
          <p:nvPr/>
        </p:nvSpPr>
        <p:spPr>
          <a:xfrm>
            <a:off x="2599920" y="415440"/>
            <a:ext cx="4867920" cy="1014480"/>
          </a:xfrm>
          <a:prstGeom prst="rect">
            <a:avLst/>
          </a:prstGeom>
          <a:noFill/>
          <a:ln>
            <a:noFill/>
          </a:ln>
        </p:spPr>
        <p:style>
          <a:lnRef idx="0"/>
          <a:fillRef idx="0"/>
          <a:effectRef idx="0"/>
          <a:fontRef idx="minor"/>
        </p:style>
        <p:txBody>
          <a:bodyPr lIns="0" rIns="0" tIns="12600" bIns="0">
            <a:noAutofit/>
          </a:bodyPr>
          <a:p>
            <a:pPr marL="12600">
              <a:lnSpc>
                <a:spcPct val="100000"/>
              </a:lnSpc>
              <a:spcBef>
                <a:spcPts val="99"/>
              </a:spcBef>
              <a:tabLst>
                <a:tab algn="l" pos="3398040"/>
              </a:tabLst>
            </a:pPr>
            <a:r>
              <a:rPr b="0" lang="en-IN" sz="3600" spc="-7" strike="noStrike" u="sng">
                <a:solidFill>
                  <a:srgbClr val="000000"/>
                </a:solidFill>
                <a:uFillTx/>
                <a:latin typeface="Arial"/>
                <a:ea typeface="DejaVu Sans"/>
              </a:rPr>
              <a:t>Con</a:t>
            </a:r>
            <a:r>
              <a:rPr b="0" lang="en-IN" sz="3600" spc="-12" strike="noStrike" u="sng">
                <a:solidFill>
                  <a:srgbClr val="000000"/>
                </a:solidFill>
                <a:uFillTx/>
                <a:latin typeface="Arial"/>
                <a:ea typeface="DejaVu Sans"/>
              </a:rPr>
              <a:t>n</a:t>
            </a:r>
            <a:r>
              <a:rPr b="0" lang="en-IN" sz="3600" spc="-7" strike="noStrike" u="sng">
                <a:solidFill>
                  <a:srgbClr val="000000"/>
                </a:solidFill>
                <a:uFillTx/>
                <a:latin typeface="Arial"/>
                <a:ea typeface="DejaVu Sans"/>
              </a:rPr>
              <a:t>e</a:t>
            </a:r>
            <a:r>
              <a:rPr b="0" lang="en-IN" sz="3600" spc="-1" strike="noStrike" u="sng">
                <a:solidFill>
                  <a:srgbClr val="000000"/>
                </a:solidFill>
                <a:uFillTx/>
                <a:latin typeface="Arial"/>
                <a:ea typeface="DejaVu Sans"/>
              </a:rPr>
              <a:t>ct</a:t>
            </a:r>
            <a:r>
              <a:rPr b="0" lang="en-IN" sz="3600" spc="-7" strike="noStrike" u="sng">
                <a:solidFill>
                  <a:srgbClr val="000000"/>
                </a:solidFill>
                <a:uFillTx/>
                <a:latin typeface="Arial"/>
                <a:ea typeface="DejaVu Sans"/>
              </a:rPr>
              <a:t> wi</a:t>
            </a:r>
            <a:r>
              <a:rPr b="0" lang="en-IN" sz="3600" spc="-1" strike="noStrike" u="sng">
                <a:solidFill>
                  <a:srgbClr val="000000"/>
                </a:solidFill>
                <a:uFillTx/>
                <a:latin typeface="Arial"/>
                <a:ea typeface="DejaVu Sans"/>
              </a:rPr>
              <a:t>th mysql</a:t>
            </a:r>
            <a:endParaRPr b="0" lang="en-IN" sz="3600" spc="-1" strike="noStrike">
              <a:latin typeface="Arial"/>
            </a:endParaRPr>
          </a:p>
        </p:txBody>
      </p:sp>
      <p:sp>
        <p:nvSpPr>
          <p:cNvPr id="360" name="CustomShape 2"/>
          <p:cNvSpPr/>
          <p:nvPr/>
        </p:nvSpPr>
        <p:spPr>
          <a:xfrm>
            <a:off x="1008000" y="1079640"/>
            <a:ext cx="7853040" cy="3886920"/>
          </a:xfrm>
          <a:prstGeom prst="rect">
            <a:avLst/>
          </a:prstGeom>
          <a:blipFill rotWithShape="0">
            <a:blip r:embed="rId1"/>
            <a:stretch>
              <a:fillRect/>
            </a:stretch>
          </a:blipFill>
          <a:ln>
            <a:no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1" name="CustomShape 1"/>
          <p:cNvSpPr/>
          <p:nvPr/>
        </p:nvSpPr>
        <p:spPr>
          <a:xfrm>
            <a:off x="504000" y="226080"/>
            <a:ext cx="9069840" cy="944640"/>
          </a:xfrm>
          <a:prstGeom prst="rect">
            <a:avLst/>
          </a:prstGeom>
          <a:noFill/>
          <a:ln>
            <a:noFill/>
          </a:ln>
        </p:spPr>
        <p:style>
          <a:lnRef idx="0"/>
          <a:fillRef idx="0"/>
          <a:effectRef idx="0"/>
          <a:fontRef idx="minor"/>
        </p:style>
        <p:txBody>
          <a:bodyPr lIns="0" rIns="0" tIns="0" bIns="0" anchor="ctr">
            <a:noAutofit/>
          </a:bodyPr>
          <a:p>
            <a:pPr>
              <a:lnSpc>
                <a:spcPct val="100000"/>
              </a:lnSpc>
            </a:pPr>
            <a:r>
              <a:rPr b="1" lang="en-IN" sz="2800" spc="-1" strike="noStrike" u="sng">
                <a:solidFill>
                  <a:srgbClr val="686363"/>
                </a:solidFill>
                <a:uFillTx/>
                <a:latin typeface="DejaVu Sans"/>
                <a:ea typeface="DejaVu Sans"/>
              </a:rPr>
              <a:t>File</a:t>
            </a:r>
            <a:r>
              <a:rPr b="0" lang="en-IN" sz="4000" spc="-80" strike="noStrike">
                <a:solidFill>
                  <a:srgbClr val="00af4f"/>
                </a:solidFill>
                <a:latin typeface="DejaVu Sans"/>
                <a:ea typeface="DejaVu Sans"/>
              </a:rPr>
              <a:t> </a:t>
            </a:r>
            <a:r>
              <a:rPr b="1" lang="en-IN" sz="2800" spc="-1" strike="noStrike" u="sng">
                <a:solidFill>
                  <a:srgbClr val="686363"/>
                </a:solidFill>
                <a:uFillTx/>
                <a:latin typeface="DejaVu Sans"/>
                <a:ea typeface="DejaVu Sans"/>
              </a:rPr>
              <a:t>package.json</a:t>
            </a:r>
            <a:endParaRPr b="0" lang="en-IN" sz="2800" spc="-1" strike="noStrike">
              <a:latin typeface="Arial"/>
            </a:endParaRPr>
          </a:p>
        </p:txBody>
      </p:sp>
      <p:sp>
        <p:nvSpPr>
          <p:cNvPr id="362" name="CustomShape 2"/>
          <p:cNvSpPr/>
          <p:nvPr/>
        </p:nvSpPr>
        <p:spPr>
          <a:xfrm>
            <a:off x="504000" y="1326600"/>
            <a:ext cx="9069840" cy="3286440"/>
          </a:xfrm>
          <a:prstGeom prst="rect">
            <a:avLst/>
          </a:prstGeom>
          <a:noFill/>
          <a:ln>
            <a:noFill/>
          </a:ln>
        </p:spPr>
        <p:style>
          <a:lnRef idx="0"/>
          <a:fillRef idx="0"/>
          <a:effectRef idx="0"/>
          <a:fontRef idx="minor"/>
        </p:style>
        <p:txBody>
          <a:bodyPr lIns="0" rIns="0" tIns="0" bIns="0">
            <a:normAutofit/>
          </a:bodyPr>
          <a:p>
            <a:pPr marL="432000" indent="-322200">
              <a:lnSpc>
                <a:spcPct val="100000"/>
              </a:lnSpc>
              <a:spcBef>
                <a:spcPts val="1417"/>
              </a:spcBef>
              <a:buClr>
                <a:srgbClr val="000000"/>
              </a:buClr>
              <a:buSzPct val="45000"/>
              <a:buFont typeface="Wingdings" charset="2"/>
              <a:buChar char=""/>
            </a:pPr>
            <a:r>
              <a:rPr b="0" lang="en-IN" sz="1600" spc="-1" strike="noStrike">
                <a:solidFill>
                  <a:srgbClr val="000000"/>
                </a:solidFill>
                <a:latin typeface="Arial"/>
                <a:ea typeface="DejaVu Sans"/>
              </a:rPr>
              <a:t>Project information</a:t>
            </a:r>
            <a:endParaRPr b="0" lang="en-IN" sz="1600" spc="-1" strike="noStrike">
              <a:latin typeface="Arial"/>
            </a:endParaRPr>
          </a:p>
          <a:p>
            <a:pPr marL="432000" indent="-322200">
              <a:lnSpc>
                <a:spcPct val="100000"/>
              </a:lnSpc>
              <a:spcBef>
                <a:spcPts val="1417"/>
              </a:spcBef>
              <a:buClr>
                <a:srgbClr val="000000"/>
              </a:buClr>
              <a:buSzPct val="45000"/>
              <a:buFont typeface="Wingdings" charset="2"/>
              <a:buChar char=""/>
            </a:pPr>
            <a:r>
              <a:rPr b="0" lang="en-IN" sz="1600" spc="-1" strike="noStrike">
                <a:solidFill>
                  <a:srgbClr val="000000"/>
                </a:solidFill>
                <a:latin typeface="Arial"/>
                <a:ea typeface="DejaVu Sans"/>
              </a:rPr>
              <a:t>Name</a:t>
            </a:r>
            <a:endParaRPr b="0" lang="en-IN" sz="1600" spc="-1" strike="noStrike">
              <a:latin typeface="Arial"/>
            </a:endParaRPr>
          </a:p>
          <a:p>
            <a:pPr marL="432000" indent="-322200">
              <a:lnSpc>
                <a:spcPct val="100000"/>
              </a:lnSpc>
              <a:spcBef>
                <a:spcPts val="1417"/>
              </a:spcBef>
              <a:buClr>
                <a:srgbClr val="000000"/>
              </a:buClr>
              <a:buSzPct val="45000"/>
              <a:buFont typeface="Wingdings" charset="2"/>
              <a:buChar char=""/>
            </a:pPr>
            <a:r>
              <a:rPr b="0" lang="en-IN" sz="1600" spc="-1" strike="noStrike">
                <a:solidFill>
                  <a:srgbClr val="000000"/>
                </a:solidFill>
                <a:latin typeface="Arial"/>
                <a:ea typeface="DejaVu Sans"/>
              </a:rPr>
              <a:t>Version</a:t>
            </a:r>
            <a:endParaRPr b="0" lang="en-IN" sz="1600" spc="-1" strike="noStrike">
              <a:latin typeface="Arial"/>
            </a:endParaRPr>
          </a:p>
          <a:p>
            <a:pPr marL="432000" indent="-322200">
              <a:lnSpc>
                <a:spcPct val="100000"/>
              </a:lnSpc>
              <a:spcBef>
                <a:spcPts val="1417"/>
              </a:spcBef>
              <a:buClr>
                <a:srgbClr val="000000"/>
              </a:buClr>
              <a:buSzPct val="45000"/>
              <a:buFont typeface="Wingdings" charset="2"/>
              <a:buChar char=""/>
            </a:pPr>
            <a:r>
              <a:rPr b="0" lang="en-IN" sz="1600" spc="-1" strike="noStrike">
                <a:solidFill>
                  <a:srgbClr val="000000"/>
                </a:solidFill>
                <a:latin typeface="Arial"/>
                <a:ea typeface="DejaVu Sans"/>
              </a:rPr>
              <a:t>Dependencies</a:t>
            </a:r>
            <a:endParaRPr b="0" lang="en-IN" sz="1600" spc="-1" strike="noStrike">
              <a:latin typeface="Arial"/>
            </a:endParaRPr>
          </a:p>
          <a:p>
            <a:pPr marL="432000" indent="-322200">
              <a:lnSpc>
                <a:spcPct val="100000"/>
              </a:lnSpc>
              <a:spcBef>
                <a:spcPts val="1417"/>
              </a:spcBef>
              <a:buClr>
                <a:srgbClr val="000000"/>
              </a:buClr>
              <a:buSzPct val="45000"/>
              <a:buFont typeface="Wingdings" charset="2"/>
              <a:buChar char=""/>
            </a:pPr>
            <a:r>
              <a:rPr b="0" lang="en-IN" sz="1600" spc="-1" strike="noStrike">
                <a:solidFill>
                  <a:srgbClr val="000000"/>
                </a:solidFill>
                <a:latin typeface="Arial"/>
                <a:ea typeface="DejaVu Sans"/>
              </a:rPr>
              <a:t>Licence</a:t>
            </a:r>
            <a:endParaRPr b="0" lang="en-IN" sz="1600" spc="-1" strike="noStrike">
              <a:latin typeface="Arial"/>
            </a:endParaRPr>
          </a:p>
          <a:p>
            <a:pPr marL="432000" indent="-322200">
              <a:lnSpc>
                <a:spcPct val="100000"/>
              </a:lnSpc>
              <a:spcBef>
                <a:spcPts val="1417"/>
              </a:spcBef>
              <a:buClr>
                <a:srgbClr val="000000"/>
              </a:buClr>
              <a:buSzPct val="45000"/>
              <a:buFont typeface="Wingdings" charset="2"/>
              <a:buChar char=""/>
            </a:pPr>
            <a:r>
              <a:rPr b="0" lang="en-IN" sz="1600" spc="-1" strike="noStrike">
                <a:solidFill>
                  <a:srgbClr val="000000"/>
                </a:solidFill>
                <a:latin typeface="Arial"/>
                <a:ea typeface="DejaVu Sans"/>
              </a:rPr>
              <a:t>Main file</a:t>
            </a:r>
            <a:endParaRPr b="0" lang="en-IN" sz="1600" spc="-1" strike="noStrike">
              <a:latin typeface="Arial"/>
            </a:endParaRPr>
          </a:p>
          <a:p>
            <a:pPr marL="432000" indent="-322200">
              <a:lnSpc>
                <a:spcPct val="100000"/>
              </a:lnSpc>
              <a:spcBef>
                <a:spcPts val="1417"/>
              </a:spcBef>
              <a:buClr>
                <a:srgbClr val="000000"/>
              </a:buClr>
              <a:buSzPct val="45000"/>
              <a:buFont typeface="Wingdings" charset="2"/>
              <a:buChar char=""/>
            </a:pPr>
            <a:r>
              <a:rPr b="0" lang="en-IN" sz="1600" spc="-1" strike="noStrike">
                <a:solidFill>
                  <a:srgbClr val="000000"/>
                </a:solidFill>
                <a:latin typeface="Arial"/>
                <a:ea typeface="DejaVu Sans"/>
              </a:rPr>
              <a:t>Etc...</a:t>
            </a:r>
            <a:endParaRPr b="0" lang="en-IN" sz="1600" spc="-1" strike="noStrike">
              <a:latin typeface="Arial"/>
            </a:endParaRPr>
          </a:p>
        </p:txBody>
      </p:sp>
      <p:sp>
        <p:nvSpPr>
          <p:cNvPr id="363" name="CustomShape 3"/>
          <p:cNvSpPr/>
          <p:nvPr/>
        </p:nvSpPr>
        <p:spPr>
          <a:xfrm>
            <a:off x="5256000" y="689760"/>
            <a:ext cx="4335840" cy="428796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IN" sz="1100" spc="-7" strike="noStrike">
                <a:solidFill>
                  <a:srgbClr val="000000"/>
                </a:solidFill>
                <a:latin typeface="Arial"/>
                <a:ea typeface="DejaVu Sans"/>
              </a:rPr>
              <a:t>"name": "node-js-getting-started",  "version":</a:t>
            </a:r>
            <a:r>
              <a:rPr b="0" lang="en-IN" sz="1100" spc="-1" strike="noStrike">
                <a:solidFill>
                  <a:srgbClr val="000000"/>
                </a:solidFill>
                <a:latin typeface="Arial"/>
                <a:ea typeface="DejaVu Sans"/>
              </a:rPr>
              <a:t> </a:t>
            </a:r>
            <a:r>
              <a:rPr b="0" lang="en-IN" sz="1100" spc="-7" strike="noStrike">
                <a:solidFill>
                  <a:srgbClr val="000000"/>
                </a:solidFill>
                <a:latin typeface="Arial"/>
                <a:ea typeface="DejaVu Sans"/>
              </a:rPr>
              <a:t>"0.2.5",</a:t>
            </a:r>
            <a:endParaRPr b="0" lang="en-IN" sz="1100" spc="-1" strike="noStrike">
              <a:latin typeface="Arial"/>
            </a:endParaRPr>
          </a:p>
          <a:p>
            <a:pPr>
              <a:lnSpc>
                <a:spcPct val="100000"/>
              </a:lnSpc>
            </a:pPr>
            <a:r>
              <a:rPr b="0" lang="en-IN" sz="1100" spc="-7" strike="noStrike">
                <a:solidFill>
                  <a:srgbClr val="000000"/>
                </a:solidFill>
                <a:latin typeface="Arial"/>
                <a:ea typeface="DejaVu Sans"/>
              </a:rPr>
              <a:t>"description": </a:t>
            </a:r>
            <a:r>
              <a:rPr b="0" lang="en-IN" sz="1100" spc="-1" strike="noStrike">
                <a:solidFill>
                  <a:srgbClr val="000000"/>
                </a:solidFill>
                <a:latin typeface="Arial"/>
                <a:ea typeface="DejaVu Sans"/>
              </a:rPr>
              <a:t>"A </a:t>
            </a:r>
            <a:r>
              <a:rPr b="0" lang="en-IN" sz="1100" spc="-7" strike="noStrike">
                <a:solidFill>
                  <a:srgbClr val="000000"/>
                </a:solidFill>
                <a:latin typeface="Arial"/>
                <a:ea typeface="DejaVu Sans"/>
              </a:rPr>
              <a:t>sample Node.js app using </a:t>
            </a:r>
            <a:r>
              <a:rPr b="0" lang="en-IN" sz="1100" spc="-1" strike="noStrike">
                <a:solidFill>
                  <a:srgbClr val="000000"/>
                </a:solidFill>
                <a:latin typeface="Arial"/>
                <a:ea typeface="DejaVu Sans"/>
              </a:rPr>
              <a:t>Express 4",  </a:t>
            </a:r>
            <a:r>
              <a:rPr b="0" lang="en-IN" sz="1100" spc="-7" strike="noStrike">
                <a:solidFill>
                  <a:srgbClr val="000000"/>
                </a:solidFill>
                <a:latin typeface="Arial"/>
                <a:ea typeface="DejaVu Sans"/>
              </a:rPr>
              <a:t>"engines":</a:t>
            </a:r>
            <a:r>
              <a:rPr b="0" lang="en-IN" sz="1100" spc="-1" strike="noStrike">
                <a:solidFill>
                  <a:srgbClr val="000000"/>
                </a:solidFill>
                <a:latin typeface="Arial"/>
                <a:ea typeface="DejaVu Sans"/>
              </a:rPr>
              <a:t> {</a:t>
            </a:r>
            <a:endParaRPr b="0" lang="en-IN" sz="1100" spc="-1" strike="noStrike">
              <a:latin typeface="Arial"/>
            </a:endParaRPr>
          </a:p>
          <a:p>
            <a:pPr>
              <a:lnSpc>
                <a:spcPct val="100000"/>
              </a:lnSpc>
            </a:pPr>
            <a:r>
              <a:rPr b="0" lang="en-IN" sz="1100" spc="-7" strike="noStrike">
                <a:solidFill>
                  <a:srgbClr val="000000"/>
                </a:solidFill>
                <a:latin typeface="Arial"/>
                <a:ea typeface="DejaVu Sans"/>
              </a:rPr>
              <a:t>"node":</a:t>
            </a:r>
            <a:r>
              <a:rPr b="0" lang="en-IN" sz="1100" spc="-1" strike="noStrike">
                <a:solidFill>
                  <a:srgbClr val="000000"/>
                </a:solidFill>
                <a:latin typeface="Arial"/>
                <a:ea typeface="DejaVu Sans"/>
              </a:rPr>
              <a:t> "5.9.1"</a:t>
            </a:r>
            <a:endParaRPr b="0" lang="en-IN" sz="1100" spc="-1" strike="noStrike">
              <a:latin typeface="Arial"/>
            </a:endParaRPr>
          </a:p>
          <a:p>
            <a:pPr>
              <a:lnSpc>
                <a:spcPct val="100000"/>
              </a:lnSpc>
            </a:pPr>
            <a:r>
              <a:rPr b="0" lang="en-IN" sz="1100" spc="-1" strike="noStrike">
                <a:solidFill>
                  <a:srgbClr val="000000"/>
                </a:solidFill>
                <a:latin typeface="Arial"/>
                <a:ea typeface="DejaVu Sans"/>
              </a:rPr>
              <a:t>},</a:t>
            </a:r>
            <a:endParaRPr b="0" lang="en-IN" sz="1100" spc="-1" strike="noStrike">
              <a:latin typeface="Arial"/>
            </a:endParaRPr>
          </a:p>
          <a:p>
            <a:pPr>
              <a:lnSpc>
                <a:spcPct val="100000"/>
              </a:lnSpc>
            </a:pPr>
            <a:r>
              <a:rPr b="0" lang="en-IN" sz="1100" spc="-7" strike="noStrike">
                <a:solidFill>
                  <a:srgbClr val="000000"/>
                </a:solidFill>
                <a:latin typeface="Arial"/>
                <a:ea typeface="DejaVu Sans"/>
              </a:rPr>
              <a:t>"main": "index.js",  "scripts":</a:t>
            </a:r>
            <a:r>
              <a:rPr b="0" lang="en-IN" sz="1100" spc="-1" strike="noStrike">
                <a:solidFill>
                  <a:srgbClr val="000000"/>
                </a:solidFill>
                <a:latin typeface="Arial"/>
                <a:ea typeface="DejaVu Sans"/>
              </a:rPr>
              <a:t> {</a:t>
            </a:r>
            <a:endParaRPr b="0" lang="en-IN" sz="1100" spc="-1" strike="noStrike">
              <a:latin typeface="Arial"/>
            </a:endParaRPr>
          </a:p>
          <a:p>
            <a:pPr>
              <a:lnSpc>
                <a:spcPct val="100000"/>
              </a:lnSpc>
            </a:pPr>
            <a:r>
              <a:rPr b="0" lang="en-IN" sz="1100" spc="-1" strike="noStrike">
                <a:solidFill>
                  <a:srgbClr val="000000"/>
                </a:solidFill>
                <a:latin typeface="Arial"/>
                <a:ea typeface="DejaVu Sans"/>
              </a:rPr>
              <a:t>"start": </a:t>
            </a:r>
            <a:r>
              <a:rPr b="0" lang="en-IN" sz="1100" spc="-7" strike="noStrike">
                <a:solidFill>
                  <a:srgbClr val="000000"/>
                </a:solidFill>
                <a:latin typeface="Arial"/>
                <a:ea typeface="DejaVu Sans"/>
              </a:rPr>
              <a:t>"node</a:t>
            </a:r>
            <a:r>
              <a:rPr b="0" lang="en-IN" sz="1100" spc="-1" strike="noStrike">
                <a:solidFill>
                  <a:srgbClr val="000000"/>
                </a:solidFill>
                <a:latin typeface="Arial"/>
                <a:ea typeface="DejaVu Sans"/>
              </a:rPr>
              <a:t> </a:t>
            </a:r>
            <a:r>
              <a:rPr b="0" lang="en-IN" sz="1100" spc="-7" strike="noStrike">
                <a:solidFill>
                  <a:srgbClr val="000000"/>
                </a:solidFill>
                <a:latin typeface="Arial"/>
                <a:ea typeface="DejaVu Sans"/>
              </a:rPr>
              <a:t>index.js"</a:t>
            </a:r>
            <a:endParaRPr b="0" lang="en-IN" sz="1100" spc="-1" strike="noStrike">
              <a:latin typeface="Arial"/>
            </a:endParaRPr>
          </a:p>
          <a:p>
            <a:pPr>
              <a:lnSpc>
                <a:spcPct val="100000"/>
              </a:lnSpc>
            </a:pPr>
            <a:r>
              <a:rPr b="0" lang="en-IN" sz="1100" spc="-1" strike="noStrike">
                <a:solidFill>
                  <a:srgbClr val="000000"/>
                </a:solidFill>
                <a:latin typeface="Arial"/>
                <a:ea typeface="DejaVu Sans"/>
              </a:rPr>
              <a:t>},</a:t>
            </a:r>
            <a:endParaRPr b="0" lang="en-IN" sz="1100" spc="-1" strike="noStrike">
              <a:latin typeface="Arial"/>
            </a:endParaRPr>
          </a:p>
          <a:p>
            <a:pPr>
              <a:lnSpc>
                <a:spcPct val="100000"/>
              </a:lnSpc>
            </a:pPr>
            <a:r>
              <a:rPr b="0" lang="en-IN" sz="1100" spc="-7" strike="noStrike">
                <a:solidFill>
                  <a:srgbClr val="000000"/>
                </a:solidFill>
                <a:latin typeface="Arial"/>
                <a:ea typeface="DejaVu Sans"/>
              </a:rPr>
              <a:t>"dependencies":</a:t>
            </a:r>
            <a:r>
              <a:rPr b="0" lang="en-IN" sz="1100" spc="-1" strike="noStrike">
                <a:solidFill>
                  <a:srgbClr val="000000"/>
                </a:solidFill>
                <a:latin typeface="Arial"/>
                <a:ea typeface="DejaVu Sans"/>
              </a:rPr>
              <a:t> {</a:t>
            </a:r>
            <a:endParaRPr b="0" lang="en-IN" sz="1100" spc="-1" strike="noStrike">
              <a:latin typeface="Arial"/>
            </a:endParaRPr>
          </a:p>
          <a:p>
            <a:pPr>
              <a:lnSpc>
                <a:spcPct val="100000"/>
              </a:lnSpc>
            </a:pPr>
            <a:r>
              <a:rPr b="0" lang="en-IN" sz="1100" spc="-7" strike="noStrike">
                <a:solidFill>
                  <a:srgbClr val="000000"/>
                </a:solidFill>
                <a:latin typeface="Arial"/>
                <a:ea typeface="DejaVu Sans"/>
              </a:rPr>
              <a:t>"body-parser":</a:t>
            </a:r>
            <a:r>
              <a:rPr b="0" lang="en-IN" sz="1100" spc="-1" strike="noStrike">
                <a:solidFill>
                  <a:srgbClr val="000000"/>
                </a:solidFill>
                <a:latin typeface="Arial"/>
                <a:ea typeface="DejaVu Sans"/>
              </a:rPr>
              <a:t> </a:t>
            </a:r>
            <a:r>
              <a:rPr b="0" lang="en-IN" sz="1100" spc="-7" strike="noStrike">
                <a:solidFill>
                  <a:srgbClr val="000000"/>
                </a:solidFill>
                <a:latin typeface="Arial"/>
                <a:ea typeface="DejaVu Sans"/>
              </a:rPr>
              <a:t>"^1.16.1",</a:t>
            </a:r>
            <a:endParaRPr b="0" lang="en-IN" sz="1100" spc="-1" strike="noStrike">
              <a:latin typeface="Arial"/>
            </a:endParaRPr>
          </a:p>
          <a:p>
            <a:pPr>
              <a:lnSpc>
                <a:spcPct val="100000"/>
              </a:lnSpc>
            </a:pPr>
            <a:r>
              <a:rPr b="0" lang="en-IN" sz="1100" spc="-7" strike="noStrike">
                <a:solidFill>
                  <a:srgbClr val="000000"/>
                </a:solidFill>
                <a:latin typeface="Arial"/>
                <a:ea typeface="DejaVu Sans"/>
              </a:rPr>
              <a:t>"cookie-parser":</a:t>
            </a:r>
            <a:r>
              <a:rPr b="0" lang="en-IN" sz="1100" spc="-1" strike="noStrike">
                <a:solidFill>
                  <a:srgbClr val="000000"/>
                </a:solidFill>
                <a:latin typeface="Arial"/>
                <a:ea typeface="DejaVu Sans"/>
              </a:rPr>
              <a:t> </a:t>
            </a:r>
            <a:r>
              <a:rPr b="0" lang="en-IN" sz="1100" spc="-7" strike="noStrike">
                <a:solidFill>
                  <a:srgbClr val="000000"/>
                </a:solidFill>
                <a:latin typeface="Arial"/>
                <a:ea typeface="DejaVu Sans"/>
              </a:rPr>
              <a:t>"^1.4.3",</a:t>
            </a:r>
            <a:endParaRPr b="0" lang="en-IN" sz="1100" spc="-1" strike="noStrike">
              <a:latin typeface="Arial"/>
            </a:endParaRPr>
          </a:p>
          <a:p>
            <a:pPr>
              <a:lnSpc>
                <a:spcPct val="100000"/>
              </a:lnSpc>
            </a:pPr>
            <a:r>
              <a:rPr b="0" lang="en-IN" sz="1100" spc="-7" strike="noStrike">
                <a:solidFill>
                  <a:srgbClr val="000000"/>
                </a:solidFill>
                <a:latin typeface="Arial"/>
                <a:ea typeface="DejaVu Sans"/>
              </a:rPr>
              <a:t>"cool-ascii-faces":</a:t>
            </a:r>
            <a:r>
              <a:rPr b="0" lang="en-IN" sz="1100" spc="-1" strike="noStrike">
                <a:solidFill>
                  <a:srgbClr val="000000"/>
                </a:solidFill>
                <a:latin typeface="Arial"/>
                <a:ea typeface="DejaVu Sans"/>
              </a:rPr>
              <a:t> </a:t>
            </a:r>
            <a:r>
              <a:rPr b="0" lang="en-IN" sz="1100" spc="-7" strike="noStrike">
                <a:solidFill>
                  <a:srgbClr val="000000"/>
                </a:solidFill>
                <a:latin typeface="Arial"/>
                <a:ea typeface="DejaVu Sans"/>
              </a:rPr>
              <a:t>"1.3.4",</a:t>
            </a:r>
            <a:endParaRPr b="0" lang="en-IN" sz="1100" spc="-1" strike="noStrike">
              <a:latin typeface="Arial"/>
            </a:endParaRPr>
          </a:p>
          <a:p>
            <a:pPr>
              <a:lnSpc>
                <a:spcPct val="100000"/>
              </a:lnSpc>
            </a:pPr>
            <a:r>
              <a:rPr b="0" lang="en-IN" sz="1100" spc="-1" strike="noStrike">
                <a:solidFill>
                  <a:srgbClr val="000000"/>
                </a:solidFill>
                <a:latin typeface="Arial"/>
                <a:ea typeface="DejaVu Sans"/>
              </a:rPr>
              <a:t>"ejs": </a:t>
            </a:r>
            <a:r>
              <a:rPr b="0" lang="en-IN" sz="1100" spc="-7" strike="noStrike">
                <a:solidFill>
                  <a:srgbClr val="000000"/>
                </a:solidFill>
                <a:latin typeface="Arial"/>
                <a:ea typeface="DejaVu Sans"/>
              </a:rPr>
              <a:t>"2.4.1",</a:t>
            </a:r>
            <a:endParaRPr b="0" lang="en-IN" sz="1100" spc="-1" strike="noStrike">
              <a:latin typeface="Arial"/>
            </a:endParaRPr>
          </a:p>
          <a:p>
            <a:pPr>
              <a:lnSpc>
                <a:spcPct val="100000"/>
              </a:lnSpc>
            </a:pPr>
            <a:r>
              <a:rPr b="0" lang="en-IN" sz="1100" spc="-1" strike="noStrike">
                <a:solidFill>
                  <a:srgbClr val="000000"/>
                </a:solidFill>
                <a:latin typeface="Arial"/>
                <a:ea typeface="DejaVu Sans"/>
              </a:rPr>
              <a:t>"express": </a:t>
            </a:r>
            <a:r>
              <a:rPr b="0" lang="en-IN" sz="1100" spc="-7" strike="noStrike">
                <a:solidFill>
                  <a:srgbClr val="000000"/>
                </a:solidFill>
                <a:latin typeface="Arial"/>
                <a:ea typeface="DejaVu Sans"/>
              </a:rPr>
              <a:t>"^4.13.3",</a:t>
            </a:r>
            <a:endParaRPr b="0" lang="en-IN" sz="1100" spc="-1" strike="noStrike">
              <a:latin typeface="Arial"/>
            </a:endParaRPr>
          </a:p>
          <a:p>
            <a:pPr>
              <a:lnSpc>
                <a:spcPct val="100000"/>
              </a:lnSpc>
            </a:pPr>
            <a:r>
              <a:rPr b="0" lang="en-IN" sz="1100" spc="-7" strike="noStrike">
                <a:solidFill>
                  <a:srgbClr val="000000"/>
                </a:solidFill>
                <a:latin typeface="Arial"/>
                <a:ea typeface="DejaVu Sans"/>
              </a:rPr>
              <a:t>"express-session":</a:t>
            </a:r>
            <a:r>
              <a:rPr b="0" lang="en-IN" sz="1100" spc="-1" strike="noStrike">
                <a:solidFill>
                  <a:srgbClr val="000000"/>
                </a:solidFill>
                <a:latin typeface="Arial"/>
                <a:ea typeface="DejaVu Sans"/>
              </a:rPr>
              <a:t> </a:t>
            </a:r>
            <a:r>
              <a:rPr b="0" lang="en-IN" sz="1100" spc="-7" strike="noStrike">
                <a:solidFill>
                  <a:srgbClr val="000000"/>
                </a:solidFill>
                <a:latin typeface="Arial"/>
                <a:ea typeface="DejaVu Sans"/>
              </a:rPr>
              <a:t>"^1.15.1",</a:t>
            </a:r>
            <a:endParaRPr b="0" lang="en-IN" sz="1100" spc="-1" strike="noStrike">
              <a:latin typeface="Arial"/>
            </a:endParaRPr>
          </a:p>
          <a:p>
            <a:pPr>
              <a:lnSpc>
                <a:spcPct val="100000"/>
              </a:lnSpc>
            </a:pPr>
            <a:r>
              <a:rPr b="0" lang="en-IN" sz="1100" spc="-7" strike="noStrike">
                <a:solidFill>
                  <a:srgbClr val="000000"/>
                </a:solidFill>
                <a:latin typeface="Arial"/>
                <a:ea typeface="DejaVu Sans"/>
              </a:rPr>
              <a:t>"mongodb":</a:t>
            </a:r>
            <a:r>
              <a:rPr b="0" lang="en-IN" sz="1100" spc="-1" strike="noStrike">
                <a:solidFill>
                  <a:srgbClr val="000000"/>
                </a:solidFill>
                <a:latin typeface="Arial"/>
                <a:ea typeface="DejaVu Sans"/>
              </a:rPr>
              <a:t> </a:t>
            </a:r>
            <a:r>
              <a:rPr b="0" lang="en-IN" sz="1100" spc="-7" strike="noStrike">
                <a:solidFill>
                  <a:srgbClr val="000000"/>
                </a:solidFill>
                <a:latin typeface="Arial"/>
                <a:ea typeface="DejaVu Sans"/>
              </a:rPr>
              <a:t>"^2.2.24",</a:t>
            </a:r>
            <a:endParaRPr b="0" lang="en-IN" sz="1100" spc="-1" strike="noStrike">
              <a:latin typeface="Arial"/>
            </a:endParaRPr>
          </a:p>
          <a:p>
            <a:pPr>
              <a:lnSpc>
                <a:spcPct val="100000"/>
              </a:lnSpc>
            </a:pPr>
            <a:r>
              <a:rPr b="0" lang="en-IN" sz="1100" spc="-7" strike="noStrike">
                <a:solidFill>
                  <a:srgbClr val="000000"/>
                </a:solidFill>
                <a:latin typeface="Arial"/>
                <a:ea typeface="DejaVu Sans"/>
              </a:rPr>
              <a:t>"multer":</a:t>
            </a:r>
            <a:r>
              <a:rPr b="0" lang="en-IN" sz="1100" spc="-1" strike="noStrike">
                <a:solidFill>
                  <a:srgbClr val="000000"/>
                </a:solidFill>
                <a:latin typeface="Arial"/>
                <a:ea typeface="DejaVu Sans"/>
              </a:rPr>
              <a:t> </a:t>
            </a:r>
            <a:r>
              <a:rPr b="0" lang="en-IN" sz="1100" spc="-7" strike="noStrike">
                <a:solidFill>
                  <a:srgbClr val="000000"/>
                </a:solidFill>
                <a:latin typeface="Arial"/>
                <a:ea typeface="DejaVu Sans"/>
              </a:rPr>
              <a:t>"^1.3.0",</a:t>
            </a:r>
            <a:endParaRPr b="0" lang="en-IN" sz="1100" spc="-1" strike="noStrike">
              <a:latin typeface="Arial"/>
            </a:endParaRPr>
          </a:p>
          <a:p>
            <a:pPr>
              <a:lnSpc>
                <a:spcPct val="100000"/>
              </a:lnSpc>
            </a:pPr>
            <a:r>
              <a:rPr b="0" lang="en-IN" sz="1100" spc="-1" strike="noStrike">
                <a:solidFill>
                  <a:srgbClr val="000000"/>
                </a:solidFill>
                <a:latin typeface="Arial"/>
                <a:ea typeface="DejaVu Sans"/>
              </a:rPr>
              <a:t>"pg": "4.x",</a:t>
            </a:r>
            <a:endParaRPr b="0" lang="en-IN" sz="1100" spc="-1" strike="noStrike">
              <a:latin typeface="Arial"/>
            </a:endParaRPr>
          </a:p>
          <a:p>
            <a:pPr>
              <a:lnSpc>
                <a:spcPct val="100000"/>
              </a:lnSpc>
            </a:pPr>
            <a:r>
              <a:rPr b="0" lang="en-IN" sz="1100" spc="-7" strike="noStrike">
                <a:solidFill>
                  <a:srgbClr val="000000"/>
                </a:solidFill>
                <a:latin typeface="Arial"/>
                <a:ea typeface="DejaVu Sans"/>
              </a:rPr>
              <a:t>"pug":</a:t>
            </a:r>
            <a:r>
              <a:rPr b="0" lang="en-IN" sz="1100" spc="-1" strike="noStrike">
                <a:solidFill>
                  <a:srgbClr val="000000"/>
                </a:solidFill>
                <a:latin typeface="Arial"/>
                <a:ea typeface="DejaVu Sans"/>
              </a:rPr>
              <a:t> </a:t>
            </a:r>
            <a:r>
              <a:rPr b="0" lang="en-IN" sz="1100" spc="-7" strike="noStrike">
                <a:solidFill>
                  <a:srgbClr val="000000"/>
                </a:solidFill>
                <a:latin typeface="Arial"/>
                <a:ea typeface="DejaVu Sans"/>
              </a:rPr>
              <a:t>"^2.0.0-beta11"</a:t>
            </a:r>
            <a:endParaRPr b="0" lang="en-IN" sz="1100" spc="-1" strike="noStrike">
              <a:latin typeface="Arial"/>
            </a:endParaRPr>
          </a:p>
          <a:p>
            <a:pPr>
              <a:lnSpc>
                <a:spcPct val="100000"/>
              </a:lnSpc>
            </a:pPr>
            <a:r>
              <a:rPr b="0" lang="en-IN" sz="1100" spc="-1" strike="noStrike">
                <a:solidFill>
                  <a:srgbClr val="000000"/>
                </a:solidFill>
                <a:latin typeface="Arial"/>
                <a:ea typeface="DejaVu Sans"/>
              </a:rPr>
              <a:t>},</a:t>
            </a:r>
            <a:endParaRPr b="0" lang="en-IN" sz="1100" spc="-1" strike="noStrike">
              <a:latin typeface="Arial"/>
            </a:endParaRPr>
          </a:p>
          <a:p>
            <a:pPr>
              <a:lnSpc>
                <a:spcPct val="100000"/>
              </a:lnSpc>
            </a:pPr>
            <a:r>
              <a:rPr b="0" lang="en-IN" sz="1100" spc="-7" strike="noStrike">
                <a:solidFill>
                  <a:srgbClr val="000000"/>
                </a:solidFill>
                <a:latin typeface="Arial"/>
                <a:ea typeface="DejaVu Sans"/>
              </a:rPr>
              <a:t>"repository": </a:t>
            </a:r>
            <a:r>
              <a:rPr b="0" lang="en-IN" sz="1100" spc="-1" strike="noStrike">
                <a:solidFill>
                  <a:srgbClr val="000000"/>
                </a:solidFill>
                <a:latin typeface="Arial"/>
                <a:ea typeface="DejaVu Sans"/>
              </a:rPr>
              <a:t>{  "type":</a:t>
            </a:r>
            <a:r>
              <a:rPr b="0" lang="en-IN" sz="1100" spc="-52" strike="noStrike">
                <a:solidFill>
                  <a:srgbClr val="000000"/>
                </a:solidFill>
                <a:latin typeface="Arial"/>
                <a:ea typeface="DejaVu Sans"/>
              </a:rPr>
              <a:t> </a:t>
            </a:r>
            <a:r>
              <a:rPr b="0" lang="en-IN" sz="1100" spc="-1" strike="noStrike">
                <a:solidFill>
                  <a:srgbClr val="000000"/>
                </a:solidFill>
                <a:latin typeface="Arial"/>
                <a:ea typeface="DejaVu Sans"/>
              </a:rPr>
              <a:t>"git",</a:t>
            </a:r>
            <a:endParaRPr b="0" lang="en-IN" sz="1100" spc="-1" strike="noStrike">
              <a:latin typeface="Arial"/>
            </a:endParaRPr>
          </a:p>
          <a:p>
            <a:pPr>
              <a:lnSpc>
                <a:spcPct val="100000"/>
              </a:lnSpc>
            </a:pPr>
            <a:r>
              <a:rPr b="0" lang="en-IN" sz="1100" spc="-1" strike="noStrike">
                <a:solidFill>
                  <a:srgbClr val="000000"/>
                </a:solidFill>
                <a:latin typeface="Arial"/>
                <a:ea typeface="DejaVu Sans"/>
              </a:rPr>
              <a:t>"url":</a:t>
            </a:r>
            <a:r>
              <a:rPr b="0" lang="en-IN" sz="1100" spc="49" strike="noStrike">
                <a:solidFill>
                  <a:srgbClr val="000000"/>
                </a:solidFill>
                <a:latin typeface="Arial"/>
                <a:ea typeface="DejaVu Sans"/>
              </a:rPr>
              <a:t> </a:t>
            </a:r>
            <a:r>
              <a:rPr b="0" lang="en-IN" sz="1100" spc="-7" strike="noStrike">
                <a:solidFill>
                  <a:srgbClr val="000000"/>
                </a:solidFill>
                <a:latin typeface="Arial"/>
                <a:ea typeface="DejaVu Sans"/>
              </a:rPr>
              <a:t>"https://github.com/heroku/node-js-getting-started"</a:t>
            </a:r>
            <a:endParaRPr b="0" lang="en-IN" sz="1100" spc="-1" strike="noStrike">
              <a:latin typeface="Arial"/>
            </a:endParaRPr>
          </a:p>
          <a:p>
            <a:pPr>
              <a:lnSpc>
                <a:spcPct val="100000"/>
              </a:lnSpc>
            </a:pPr>
            <a:r>
              <a:rPr b="0" lang="en-IN" sz="1100" spc="-1" strike="noStrike">
                <a:solidFill>
                  <a:srgbClr val="000000"/>
                </a:solidFill>
                <a:latin typeface="Arial"/>
                <a:ea typeface="DejaVu Sans"/>
              </a:rPr>
              <a:t>},</a:t>
            </a:r>
            <a:endParaRPr b="0" lang="en-IN" sz="1100" spc="-1" strike="noStrike">
              <a:latin typeface="Arial"/>
            </a:endParaRPr>
          </a:p>
          <a:p>
            <a:pPr>
              <a:lnSpc>
                <a:spcPct val="100000"/>
              </a:lnSpc>
            </a:pPr>
            <a:r>
              <a:rPr b="0" lang="en-IN" sz="1100" spc="-7" strike="noStrike">
                <a:solidFill>
                  <a:srgbClr val="000000"/>
                </a:solidFill>
                <a:latin typeface="Arial"/>
                <a:ea typeface="DejaVu Sans"/>
              </a:rPr>
              <a:t>"keywords":</a:t>
            </a:r>
            <a:r>
              <a:rPr b="0" lang="en-IN" sz="1100" spc="-1" strike="noStrike">
                <a:solidFill>
                  <a:srgbClr val="000000"/>
                </a:solidFill>
                <a:latin typeface="Arial"/>
                <a:ea typeface="DejaVu Sans"/>
              </a:rPr>
              <a:t> [</a:t>
            </a:r>
            <a:endParaRPr b="0" lang="en-IN" sz="1100" spc="-1" strike="noStrike">
              <a:latin typeface="Arial"/>
            </a:endParaRPr>
          </a:p>
          <a:p>
            <a:pPr>
              <a:lnSpc>
                <a:spcPct val="100000"/>
              </a:lnSpc>
            </a:pPr>
            <a:r>
              <a:rPr b="0" lang="en-IN" sz="1100" spc="-7" strike="noStrike">
                <a:solidFill>
                  <a:srgbClr val="000000"/>
                </a:solidFill>
                <a:latin typeface="Arial"/>
                <a:ea typeface="DejaVu Sans"/>
              </a:rPr>
              <a:t>"node",</a:t>
            </a:r>
            <a:endParaRPr b="0" lang="en-IN" sz="1100" spc="-1" strike="noStrike">
              <a:latin typeface="Arial"/>
            </a:endParaRPr>
          </a:p>
          <a:p>
            <a:pPr>
              <a:lnSpc>
                <a:spcPct val="100000"/>
              </a:lnSpc>
            </a:pPr>
            <a:r>
              <a:rPr b="0" lang="en-IN" sz="1100" spc="-7" strike="noStrike">
                <a:solidFill>
                  <a:srgbClr val="000000"/>
                </a:solidFill>
                <a:latin typeface="Arial"/>
                <a:ea typeface="DejaVu Sans"/>
              </a:rPr>
              <a:t>"heroku",  </a:t>
            </a:r>
            <a:r>
              <a:rPr b="0" lang="en-IN" sz="1100" spc="-1" strike="noStrike">
                <a:solidFill>
                  <a:srgbClr val="000000"/>
                </a:solidFill>
                <a:latin typeface="Arial"/>
                <a:ea typeface="DejaVu Sans"/>
              </a:rPr>
              <a:t>"</a:t>
            </a:r>
            <a:r>
              <a:rPr b="0" lang="en-IN" sz="1100" spc="-7" strike="noStrike">
                <a:solidFill>
                  <a:srgbClr val="000000"/>
                </a:solidFill>
                <a:latin typeface="Arial"/>
                <a:ea typeface="DejaVu Sans"/>
              </a:rPr>
              <a:t>e</a:t>
            </a:r>
            <a:r>
              <a:rPr b="0" lang="en-IN" sz="1100" spc="-1" strike="noStrike">
                <a:solidFill>
                  <a:srgbClr val="000000"/>
                </a:solidFill>
                <a:latin typeface="Arial"/>
                <a:ea typeface="DejaVu Sans"/>
              </a:rPr>
              <a:t>x</a:t>
            </a:r>
            <a:r>
              <a:rPr b="0" lang="en-IN" sz="1100" spc="-7" strike="noStrike">
                <a:solidFill>
                  <a:srgbClr val="000000"/>
                </a:solidFill>
                <a:latin typeface="Arial"/>
                <a:ea typeface="DejaVu Sans"/>
              </a:rPr>
              <a:t>p</a:t>
            </a:r>
            <a:r>
              <a:rPr b="0" lang="en-IN" sz="1100" spc="-1" strike="noStrike">
                <a:solidFill>
                  <a:srgbClr val="000000"/>
                </a:solidFill>
                <a:latin typeface="Arial"/>
                <a:ea typeface="DejaVu Sans"/>
              </a:rPr>
              <a:t>r</a:t>
            </a:r>
            <a:r>
              <a:rPr b="0" lang="en-IN" sz="1100" spc="-7" strike="noStrike">
                <a:solidFill>
                  <a:srgbClr val="000000"/>
                </a:solidFill>
                <a:latin typeface="Arial"/>
                <a:ea typeface="DejaVu Sans"/>
              </a:rPr>
              <a:t>e</a:t>
            </a:r>
            <a:r>
              <a:rPr b="0" lang="en-IN" sz="1100" spc="-1" strike="noStrike">
                <a:solidFill>
                  <a:srgbClr val="000000"/>
                </a:solidFill>
                <a:latin typeface="Arial"/>
                <a:ea typeface="DejaVu Sans"/>
              </a:rPr>
              <a:t>ss"</a:t>
            </a:r>
            <a:endParaRPr b="0" lang="en-IN" sz="1100" spc="-1" strike="noStrike">
              <a:latin typeface="Arial"/>
            </a:endParaRPr>
          </a:p>
          <a:p>
            <a:pPr>
              <a:lnSpc>
                <a:spcPct val="100000"/>
              </a:lnSpc>
            </a:pPr>
            <a:r>
              <a:rPr b="0" lang="en-IN" sz="1100" spc="-1" strike="noStrike">
                <a:solidFill>
                  <a:srgbClr val="000000"/>
                </a:solidFill>
                <a:latin typeface="Arial"/>
                <a:ea typeface="DejaVu Sans"/>
              </a:rPr>
              <a:t>],</a:t>
            </a:r>
            <a:endParaRPr b="0" lang="en-IN" sz="1100" spc="-1" strike="noStrike">
              <a:latin typeface="Arial"/>
            </a:endParaRPr>
          </a:p>
          <a:p>
            <a:pPr>
              <a:lnSpc>
                <a:spcPct val="100000"/>
              </a:lnSpc>
            </a:pPr>
            <a:r>
              <a:rPr b="0" lang="en-IN" sz="1100" spc="-7" strike="noStrike">
                <a:solidFill>
                  <a:srgbClr val="000000"/>
                </a:solidFill>
                <a:latin typeface="Arial"/>
                <a:ea typeface="DejaVu Sans"/>
              </a:rPr>
              <a:t>"license":</a:t>
            </a:r>
            <a:r>
              <a:rPr b="0" lang="en-IN" sz="1100" spc="-1" strike="noStrike">
                <a:solidFill>
                  <a:srgbClr val="000000"/>
                </a:solidFill>
                <a:latin typeface="Arial"/>
                <a:ea typeface="DejaVu Sans"/>
              </a:rPr>
              <a:t> "MIT"</a:t>
            </a:r>
            <a:endParaRPr b="0" lang="en-IN" sz="1100" spc="-1" strike="noStrike">
              <a:latin typeface="Arial"/>
            </a:endParaRPr>
          </a:p>
        </p:txBody>
      </p:sp>
    </p:spTree>
  </p:cSld>
  <mc:AlternateContent>
    <mc:Choice Requires="p14">
      <p:transition spd="slow" p14:dur="2000"/>
    </mc:Choice>
    <mc:Fallback>
      <p:transition spd="slow"/>
    </mc:Fallback>
  </mc:AlternateContent>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4" name="CustomShape 1"/>
          <p:cNvSpPr/>
          <p:nvPr/>
        </p:nvSpPr>
        <p:spPr>
          <a:xfrm>
            <a:off x="504000" y="226080"/>
            <a:ext cx="9069840" cy="411480"/>
          </a:xfrm>
          <a:prstGeom prst="rect">
            <a:avLst/>
          </a:prstGeom>
          <a:noFill/>
          <a:ln>
            <a:noFill/>
          </a:ln>
        </p:spPr>
        <p:style>
          <a:lnRef idx="0"/>
          <a:fillRef idx="0"/>
          <a:effectRef idx="0"/>
          <a:fontRef idx="minor"/>
        </p:style>
        <p:txBody>
          <a:bodyPr lIns="0" rIns="0" tIns="0" bIns="0">
            <a:noAutofit/>
          </a:bodyPr>
          <a:p>
            <a:pPr>
              <a:lnSpc>
                <a:spcPct val="100000"/>
              </a:lnSpc>
            </a:pPr>
            <a:r>
              <a:rPr b="1" lang="en-IN" sz="2800" spc="-1" strike="noStrike" u="sng">
                <a:solidFill>
                  <a:srgbClr val="686363"/>
                </a:solidFill>
                <a:uFillTx/>
                <a:latin typeface="DejaVu Sans"/>
                <a:ea typeface="Noto Sans CJK SC"/>
              </a:rPr>
              <a:t>Node.js Modules…..</a:t>
            </a:r>
            <a:r>
              <a:rPr b="1" lang="en-IN" sz="2800" spc="-1" strike="noStrike" u="sng">
                <a:solidFill>
                  <a:srgbClr val="686363"/>
                </a:solidFill>
                <a:uFillTx/>
                <a:latin typeface="DejaVu Sans"/>
                <a:ea typeface="Noto Sans CJK SC"/>
              </a:rPr>
              <a:t>	</a:t>
            </a:r>
            <a:r>
              <a:rPr b="1" lang="en-IN" sz="2800" spc="-1" strike="noStrike" u="sng">
                <a:solidFill>
                  <a:srgbClr val="686363"/>
                </a:solidFill>
                <a:uFillTx/>
                <a:latin typeface="DejaVu Sans"/>
                <a:ea typeface="Noto Sans CJK SC"/>
              </a:rPr>
              <a:t>MANY</a:t>
            </a:r>
            <a:endParaRPr b="0" lang="en-IN" sz="2800" spc="-1" strike="noStrike">
              <a:latin typeface="Arial"/>
            </a:endParaRPr>
          </a:p>
        </p:txBody>
      </p:sp>
      <p:sp>
        <p:nvSpPr>
          <p:cNvPr id="365" name="CustomShape 2"/>
          <p:cNvSpPr/>
          <p:nvPr/>
        </p:nvSpPr>
        <p:spPr>
          <a:xfrm>
            <a:off x="504000" y="1326600"/>
            <a:ext cx="9069840" cy="3286440"/>
          </a:xfrm>
          <a:prstGeom prst="rect">
            <a:avLst/>
          </a:prstGeom>
          <a:noFill/>
          <a:ln>
            <a:noFill/>
          </a:ln>
        </p:spPr>
        <p:style>
          <a:lnRef idx="0"/>
          <a:fillRef idx="0"/>
          <a:effectRef idx="0"/>
          <a:fontRef idx="minor"/>
        </p:style>
        <p:txBody>
          <a:bodyPr lIns="0" rIns="0" tIns="0" bIns="0">
            <a:normAutofit/>
          </a:bodyPr>
          <a:p>
            <a:pPr marL="432000" indent="-322200">
              <a:lnSpc>
                <a:spcPct val="100000"/>
              </a:lnSpc>
              <a:spcBef>
                <a:spcPts val="1417"/>
              </a:spcBef>
              <a:buClr>
                <a:srgbClr val="000000"/>
              </a:buClr>
              <a:buSzPct val="45000"/>
              <a:buFont typeface="Wingdings" charset="2"/>
              <a:buChar char=""/>
            </a:pPr>
            <a:r>
              <a:rPr b="0" lang="en-IN" sz="1400" spc="-1" strike="noStrike">
                <a:solidFill>
                  <a:srgbClr val="000000"/>
                </a:solidFill>
                <a:latin typeface="Arial"/>
                <a:ea typeface="DejaVu Sans"/>
              </a:rPr>
              <a:t>https://npmjs.org/</a:t>
            </a:r>
            <a:endParaRPr b="0" lang="en-IN" sz="1400" spc="-1" strike="noStrike">
              <a:latin typeface="Arial"/>
            </a:endParaRPr>
          </a:p>
          <a:p>
            <a:pPr marL="432000" indent="-322200">
              <a:lnSpc>
                <a:spcPct val="100000"/>
              </a:lnSpc>
              <a:spcBef>
                <a:spcPts val="1417"/>
              </a:spcBef>
              <a:buClr>
                <a:srgbClr val="000000"/>
              </a:buClr>
              <a:buSzPct val="45000"/>
              <a:buFont typeface="Wingdings" charset="2"/>
              <a:buChar char=""/>
            </a:pPr>
            <a:r>
              <a:rPr b="0" lang="en-IN" sz="1400" spc="-1" strike="noStrike">
                <a:solidFill>
                  <a:srgbClr val="000000"/>
                </a:solidFill>
                <a:latin typeface="Arial"/>
                <a:ea typeface="DejaVu Sans"/>
              </a:rPr>
              <a:t># of</a:t>
            </a:r>
            <a:r>
              <a:rPr b="0" lang="en-IN" sz="1400" spc="-1" strike="noStrike">
                <a:solidFill>
                  <a:srgbClr val="000000"/>
                </a:solidFill>
                <a:latin typeface="Arial"/>
                <a:ea typeface="DejaVu Sans"/>
              </a:rPr>
              <a:t>	</a:t>
            </a:r>
            <a:r>
              <a:rPr b="0" lang="en-IN" sz="1400" spc="-1" strike="noStrike">
                <a:solidFill>
                  <a:srgbClr val="000000"/>
                </a:solidFill>
                <a:latin typeface="Arial"/>
                <a:ea typeface="DejaVu Sans"/>
              </a:rPr>
              <a:t>modules = 1,21,943</a:t>
            </a:r>
            <a:endParaRPr b="0" lang="en-IN" sz="1400" spc="-1" strike="noStrike">
              <a:latin typeface="Arial"/>
            </a:endParaRPr>
          </a:p>
          <a:p>
            <a:pPr marL="432000" indent="-322200">
              <a:lnSpc>
                <a:spcPct val="100000"/>
              </a:lnSpc>
              <a:spcBef>
                <a:spcPts val="1417"/>
              </a:spcBef>
              <a:buClr>
                <a:srgbClr val="000000"/>
              </a:buClr>
              <a:buSzPct val="45000"/>
              <a:buFont typeface="Wingdings" charset="2"/>
              <a:buChar char=""/>
            </a:pPr>
            <a:r>
              <a:rPr b="0" lang="en-IN" sz="1400" spc="-1" strike="noStrike">
                <a:solidFill>
                  <a:srgbClr val="000000"/>
                </a:solidFill>
                <a:latin typeface="Arial"/>
                <a:ea typeface="DejaVu Sans"/>
              </a:rPr>
              <a:t>Install a module…..inside your project  directory</a:t>
            </a:r>
            <a:endParaRPr b="0" lang="en-IN" sz="1400" spc="-1" strike="noStrike">
              <a:latin typeface="Arial"/>
            </a:endParaRPr>
          </a:p>
          <a:p>
            <a:pPr marL="432000" indent="-322200">
              <a:lnSpc>
                <a:spcPct val="100000"/>
              </a:lnSpc>
              <a:spcBef>
                <a:spcPts val="1417"/>
              </a:spcBef>
              <a:buClr>
                <a:srgbClr val="000000"/>
              </a:buClr>
              <a:buSzPct val="45000"/>
              <a:buFont typeface="Wingdings" charset="2"/>
              <a:buChar char=""/>
            </a:pPr>
            <a:r>
              <a:rPr b="0" lang="en-IN" sz="1400" spc="-1" strike="noStrike">
                <a:solidFill>
                  <a:srgbClr val="000000"/>
                </a:solidFill>
                <a:latin typeface="Arial"/>
                <a:ea typeface="DejaVu Sans"/>
              </a:rPr>
              <a:t>$npm install &lt;module name&gt;</a:t>
            </a:r>
            <a:endParaRPr b="0" lang="en-IN" sz="1400" spc="-1" strike="noStrike">
              <a:latin typeface="Arial"/>
            </a:endParaRPr>
          </a:p>
          <a:p>
            <a:pPr marL="432000" indent="-322200">
              <a:lnSpc>
                <a:spcPct val="100000"/>
              </a:lnSpc>
              <a:spcBef>
                <a:spcPts val="1417"/>
              </a:spcBef>
              <a:buClr>
                <a:srgbClr val="000000"/>
              </a:buClr>
              <a:buSzPct val="45000"/>
              <a:buFont typeface="Wingdings" charset="2"/>
              <a:buChar char=""/>
            </a:pPr>
            <a:r>
              <a:rPr b="0" lang="en-IN" sz="1400" spc="-1" strike="noStrike">
                <a:solidFill>
                  <a:srgbClr val="000000"/>
                </a:solidFill>
                <a:latin typeface="Arial"/>
                <a:ea typeface="DejaVu Sans"/>
              </a:rPr>
              <a:t>Using module….. Inside your javascript  code</a:t>
            </a:r>
            <a:endParaRPr b="0" lang="en-IN" sz="1400" spc="-1" strike="noStrike">
              <a:latin typeface="Arial"/>
            </a:endParaRPr>
          </a:p>
          <a:p>
            <a:pPr marL="432000" indent="-322200">
              <a:lnSpc>
                <a:spcPct val="100000"/>
              </a:lnSpc>
              <a:spcBef>
                <a:spcPts val="1417"/>
              </a:spcBef>
              <a:buClr>
                <a:srgbClr val="000000"/>
              </a:buClr>
              <a:buSzPct val="45000"/>
              <a:buFont typeface="Wingdings" charset="2"/>
              <a:buChar char=""/>
            </a:pPr>
            <a:r>
              <a:rPr b="0" lang="en-IN" sz="1400" spc="-1" strike="noStrike">
                <a:solidFill>
                  <a:srgbClr val="000000"/>
                </a:solidFill>
                <a:latin typeface="Arial"/>
                <a:ea typeface="DejaVu Sans"/>
              </a:rPr>
              <a:t>var http = require(‘http’);</a:t>
            </a:r>
            <a:endParaRPr b="0" lang="en-IN" sz="1400" spc="-1" strike="noStrike">
              <a:latin typeface="Arial"/>
            </a:endParaRPr>
          </a:p>
          <a:p>
            <a:pPr marL="432000" indent="-322200">
              <a:lnSpc>
                <a:spcPct val="100000"/>
              </a:lnSpc>
              <a:spcBef>
                <a:spcPts val="1417"/>
              </a:spcBef>
              <a:buClr>
                <a:srgbClr val="000000"/>
              </a:buClr>
              <a:buSzPct val="45000"/>
              <a:buFont typeface="Wingdings" charset="2"/>
              <a:buChar char=""/>
            </a:pPr>
            <a:r>
              <a:rPr b="0" lang="en-IN" sz="1400" spc="-1" strike="noStrike">
                <a:solidFill>
                  <a:srgbClr val="000000"/>
                </a:solidFill>
                <a:latin typeface="Arial"/>
                <a:ea typeface="DejaVu Sans"/>
              </a:rPr>
              <a:t>var fs = require(‘fs’);</a:t>
            </a:r>
            <a:endParaRPr b="0" lang="en-IN" sz="1400" spc="-1" strike="noStrike">
              <a:latin typeface="Arial"/>
            </a:endParaRPr>
          </a:p>
          <a:p>
            <a:pPr marL="432000" indent="-322200">
              <a:lnSpc>
                <a:spcPct val="100000"/>
              </a:lnSpc>
              <a:spcBef>
                <a:spcPts val="1417"/>
              </a:spcBef>
              <a:buClr>
                <a:srgbClr val="000000"/>
              </a:buClr>
              <a:buSzPct val="45000"/>
              <a:buFont typeface="Wingdings" charset="2"/>
              <a:buChar char=""/>
            </a:pPr>
            <a:r>
              <a:rPr b="0" lang="en-IN" sz="1400" spc="-1" strike="noStrike">
                <a:solidFill>
                  <a:srgbClr val="000000"/>
                </a:solidFill>
                <a:latin typeface="Arial"/>
                <a:ea typeface="DejaVu Sans"/>
              </a:rPr>
              <a:t>var express = require(‘express’);</a:t>
            </a:r>
            <a:endParaRPr b="0" lang="en-IN" sz="1400" spc="-1" strike="noStrike">
              <a:latin typeface="Arial"/>
            </a:endParaRPr>
          </a:p>
        </p:txBody>
      </p:sp>
      <p:sp>
        <p:nvSpPr>
          <p:cNvPr id="366" name="CustomShape 3"/>
          <p:cNvSpPr/>
          <p:nvPr/>
        </p:nvSpPr>
        <p:spPr>
          <a:xfrm>
            <a:off x="2448000" y="4392000"/>
            <a:ext cx="6404040" cy="639000"/>
          </a:xfrm>
          <a:prstGeom prst="rect">
            <a:avLst/>
          </a:prstGeom>
          <a:blipFill rotWithShape="0">
            <a:blip r:embed="rId1"/>
            <a:stretch>
              <a:fillRect/>
            </a:stretch>
          </a:blipFill>
          <a:ln>
            <a:no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7" name="CustomShape 1"/>
          <p:cNvSpPr/>
          <p:nvPr/>
        </p:nvSpPr>
        <p:spPr>
          <a:xfrm>
            <a:off x="504000" y="226080"/>
            <a:ext cx="9069840" cy="944640"/>
          </a:xfrm>
          <a:prstGeom prst="rect">
            <a:avLst/>
          </a:prstGeom>
          <a:noFill/>
          <a:ln>
            <a:noFill/>
          </a:ln>
        </p:spPr>
        <p:style>
          <a:lnRef idx="0"/>
          <a:fillRef idx="0"/>
          <a:effectRef idx="0"/>
          <a:fontRef idx="minor"/>
        </p:style>
        <p:txBody>
          <a:bodyPr lIns="0" rIns="0" tIns="0" bIns="0" anchor="ctr">
            <a:noAutofit/>
          </a:bodyPr>
          <a:p>
            <a:pPr marL="12600">
              <a:lnSpc>
                <a:spcPct val="100000"/>
              </a:lnSpc>
              <a:spcBef>
                <a:spcPts val="99"/>
              </a:spcBef>
            </a:pPr>
            <a:r>
              <a:rPr b="1" lang="en-IN" sz="2800" spc="-7" strike="noStrike" u="sng">
                <a:solidFill>
                  <a:srgbClr val="686363"/>
                </a:solidFill>
                <a:uFillTx/>
                <a:latin typeface="DejaVu Sans"/>
                <a:ea typeface="DejaVu Sans"/>
              </a:rPr>
              <a:t>Hello </a:t>
            </a:r>
            <a:r>
              <a:rPr b="1" lang="en-IN" sz="2800" spc="-55" strike="noStrike" u="sng">
                <a:solidFill>
                  <a:srgbClr val="686363"/>
                </a:solidFill>
                <a:uFillTx/>
                <a:latin typeface="DejaVu Sans"/>
                <a:ea typeface="DejaVu Sans"/>
              </a:rPr>
              <a:t>World</a:t>
            </a:r>
            <a:r>
              <a:rPr b="1" lang="en-IN" sz="2800" spc="-66" strike="noStrike" u="sng">
                <a:solidFill>
                  <a:srgbClr val="686363"/>
                </a:solidFill>
                <a:uFillTx/>
                <a:latin typeface="DejaVu Sans"/>
                <a:ea typeface="DejaVu Sans"/>
              </a:rPr>
              <a:t> </a:t>
            </a:r>
            <a:r>
              <a:rPr b="1" lang="en-IN" sz="2800" spc="-12" strike="noStrike" u="sng">
                <a:solidFill>
                  <a:srgbClr val="686363"/>
                </a:solidFill>
                <a:uFillTx/>
                <a:latin typeface="DejaVu Sans"/>
                <a:ea typeface="DejaVu Sans"/>
              </a:rPr>
              <a:t>Example</a:t>
            </a:r>
            <a:endParaRPr b="0" lang="en-IN" sz="2800" spc="-1" strike="noStrike">
              <a:latin typeface="Arial"/>
            </a:endParaRPr>
          </a:p>
        </p:txBody>
      </p:sp>
      <p:sp>
        <p:nvSpPr>
          <p:cNvPr id="368" name="CustomShape 2"/>
          <p:cNvSpPr/>
          <p:nvPr/>
        </p:nvSpPr>
        <p:spPr>
          <a:xfrm>
            <a:off x="504000" y="1326600"/>
            <a:ext cx="9069840" cy="3286440"/>
          </a:xfrm>
          <a:prstGeom prst="rect">
            <a:avLst/>
          </a:prstGeom>
          <a:noFill/>
          <a:ln>
            <a:noFill/>
          </a:ln>
        </p:spPr>
        <p:style>
          <a:lnRef idx="0"/>
          <a:fillRef idx="0"/>
          <a:effectRef idx="0"/>
          <a:fontRef idx="minor"/>
        </p:style>
        <p:txBody>
          <a:bodyPr lIns="0" rIns="0" tIns="0" bIns="0">
            <a:normAutofit fontScale="24000"/>
          </a:bodyPr>
          <a:p>
            <a:pPr marL="432000" indent="-322200">
              <a:lnSpc>
                <a:spcPct val="100000"/>
              </a:lnSpc>
              <a:spcBef>
                <a:spcPts val="1417"/>
              </a:spcBef>
              <a:buClr>
                <a:srgbClr val="000000"/>
              </a:buClr>
              <a:buSzPct val="45000"/>
              <a:buFont typeface="Wingdings" charset="2"/>
              <a:buChar char=""/>
            </a:pPr>
            <a:r>
              <a:rPr b="0" lang="en-IN" sz="3200" spc="-1" strike="noStrike">
                <a:solidFill>
                  <a:srgbClr val="000000"/>
                </a:solidFill>
                <a:latin typeface="Arial"/>
                <a:ea typeface="DejaVu Sans"/>
              </a:rPr>
              <a:t>Create file index.js with the following code:</a:t>
            </a:r>
            <a:endParaRPr b="0" lang="en-IN" sz="3200" spc="-1" strike="noStrike">
              <a:latin typeface="Arial"/>
            </a:endParaRPr>
          </a:p>
          <a:p>
            <a:pPr>
              <a:lnSpc>
                <a:spcPct val="100000"/>
              </a:lnSpc>
              <a:spcBef>
                <a:spcPts val="1417"/>
              </a:spcBef>
            </a:pPr>
            <a:endParaRPr b="0" lang="en-IN" sz="3200" spc="-1" strike="noStrike">
              <a:latin typeface="Arial"/>
            </a:endParaRPr>
          </a:p>
          <a:p>
            <a:pPr marL="432000" indent="-322200">
              <a:lnSpc>
                <a:spcPct val="100000"/>
              </a:lnSpc>
              <a:spcBef>
                <a:spcPts val="1417"/>
              </a:spcBef>
              <a:buClr>
                <a:srgbClr val="000000"/>
              </a:buClr>
              <a:buSzPct val="45000"/>
              <a:buFont typeface="Wingdings" charset="2"/>
              <a:buChar char=""/>
            </a:pPr>
            <a:r>
              <a:rPr b="0" lang="en-IN" sz="3200" spc="-1" strike="noStrike">
                <a:solidFill>
                  <a:srgbClr val="000000"/>
                </a:solidFill>
                <a:latin typeface="Arial"/>
                <a:ea typeface="DejaVu Sans"/>
              </a:rPr>
              <a:t>http.createServer(function (request, response) {</a:t>
            </a:r>
            <a:endParaRPr b="0" lang="en-IN" sz="3200" spc="-1" strike="noStrike">
              <a:latin typeface="Arial"/>
            </a:endParaRPr>
          </a:p>
          <a:p>
            <a:pPr marL="432000" indent="-322200">
              <a:lnSpc>
                <a:spcPct val="100000"/>
              </a:lnSpc>
              <a:spcBef>
                <a:spcPts val="1417"/>
              </a:spcBef>
              <a:buClr>
                <a:srgbClr val="000000"/>
              </a:buClr>
              <a:buSzPct val="45000"/>
              <a:buFont typeface="Wingdings" charset="2"/>
              <a:buChar char=""/>
            </a:pPr>
            <a:r>
              <a:rPr b="0" lang="en-IN" sz="3200" spc="-1" strike="noStrike">
                <a:solidFill>
                  <a:srgbClr val="000000"/>
                </a:solidFill>
                <a:latin typeface="Arial"/>
                <a:ea typeface="DejaVu Sans"/>
              </a:rPr>
              <a:t>// Send the HTTP header</a:t>
            </a:r>
            <a:endParaRPr b="0" lang="en-IN" sz="3200" spc="-1" strike="noStrike">
              <a:latin typeface="Arial"/>
            </a:endParaRPr>
          </a:p>
          <a:p>
            <a:pPr marL="432000" indent="-322200">
              <a:lnSpc>
                <a:spcPct val="100000"/>
              </a:lnSpc>
              <a:spcBef>
                <a:spcPts val="1417"/>
              </a:spcBef>
              <a:buClr>
                <a:srgbClr val="000000"/>
              </a:buClr>
              <a:buSzPct val="45000"/>
              <a:buFont typeface="Wingdings" charset="2"/>
              <a:buChar char=""/>
            </a:pPr>
            <a:r>
              <a:rPr b="0" lang="en-IN" sz="3200" spc="-1" strike="noStrike">
                <a:solidFill>
                  <a:srgbClr val="000000"/>
                </a:solidFill>
                <a:latin typeface="Arial"/>
                <a:ea typeface="DejaVu Sans"/>
              </a:rPr>
              <a:t>// HTTP Status: 200 : OK</a:t>
            </a:r>
            <a:endParaRPr b="0" lang="en-IN" sz="3200" spc="-1" strike="noStrike">
              <a:latin typeface="Arial"/>
            </a:endParaRPr>
          </a:p>
          <a:p>
            <a:pPr marL="432000" indent="-322200">
              <a:lnSpc>
                <a:spcPct val="100000"/>
              </a:lnSpc>
              <a:spcBef>
                <a:spcPts val="1417"/>
              </a:spcBef>
              <a:buClr>
                <a:srgbClr val="000000"/>
              </a:buClr>
              <a:buSzPct val="45000"/>
              <a:buFont typeface="Wingdings" charset="2"/>
              <a:buChar char=""/>
            </a:pPr>
            <a:r>
              <a:rPr b="0" lang="en-IN" sz="3200" spc="-1" strike="noStrike">
                <a:solidFill>
                  <a:srgbClr val="000000"/>
                </a:solidFill>
                <a:latin typeface="Arial"/>
                <a:ea typeface="DejaVu Sans"/>
              </a:rPr>
              <a:t>// Content Type: text/plain  response.writeHead(200, {'Content-Type':</a:t>
            </a:r>
            <a:endParaRPr b="0" lang="en-IN" sz="3200" spc="-1" strike="noStrike">
              <a:latin typeface="Arial"/>
            </a:endParaRPr>
          </a:p>
          <a:p>
            <a:pPr marL="432000" indent="-322200">
              <a:lnSpc>
                <a:spcPct val="100000"/>
              </a:lnSpc>
              <a:spcBef>
                <a:spcPts val="1417"/>
              </a:spcBef>
              <a:buClr>
                <a:srgbClr val="000000"/>
              </a:buClr>
              <a:buSzPct val="45000"/>
              <a:buFont typeface="Wingdings" charset="2"/>
              <a:buChar char=""/>
            </a:pPr>
            <a:r>
              <a:rPr b="0" lang="en-IN" sz="3200" spc="-1" strike="noStrike">
                <a:solidFill>
                  <a:srgbClr val="000000"/>
                </a:solidFill>
                <a:latin typeface="Arial"/>
                <a:ea typeface="DejaVu Sans"/>
              </a:rPr>
              <a:t>'text/plain'});</a:t>
            </a:r>
            <a:endParaRPr b="0" lang="en-IN" sz="3200" spc="-1" strike="noStrike">
              <a:latin typeface="Arial"/>
            </a:endParaRPr>
          </a:p>
          <a:p>
            <a:pPr marL="432000" indent="-322200">
              <a:lnSpc>
                <a:spcPct val="100000"/>
              </a:lnSpc>
              <a:spcBef>
                <a:spcPts val="1417"/>
              </a:spcBef>
              <a:buClr>
                <a:srgbClr val="000000"/>
              </a:buClr>
              <a:buSzPct val="45000"/>
              <a:buFont typeface="Wingdings" charset="2"/>
              <a:buChar char=""/>
            </a:pPr>
            <a:r>
              <a:rPr b="0" lang="en-IN" sz="3200" spc="-1" strike="noStrike">
                <a:solidFill>
                  <a:srgbClr val="000000"/>
                </a:solidFill>
                <a:latin typeface="Arial"/>
                <a:ea typeface="DejaVu Sans"/>
              </a:rPr>
              <a:t>// Send the response body as "Hello World“  response.end('Hello World\n'); }).listen(8081);</a:t>
            </a:r>
            <a:endParaRPr b="0" lang="en-IN" sz="3200" spc="-1" strike="noStrike">
              <a:latin typeface="Arial"/>
            </a:endParaRPr>
          </a:p>
          <a:p>
            <a:pPr>
              <a:lnSpc>
                <a:spcPct val="100000"/>
              </a:lnSpc>
              <a:spcBef>
                <a:spcPts val="1417"/>
              </a:spcBef>
            </a:pPr>
            <a:endParaRPr b="0" lang="en-IN" sz="3200" spc="-1" strike="noStrike">
              <a:latin typeface="Arial"/>
            </a:endParaRPr>
          </a:p>
          <a:p>
            <a:pPr marL="432000" indent="-322200">
              <a:lnSpc>
                <a:spcPct val="100000"/>
              </a:lnSpc>
              <a:spcBef>
                <a:spcPts val="1417"/>
              </a:spcBef>
              <a:buClr>
                <a:srgbClr val="000000"/>
              </a:buClr>
              <a:buSzPct val="45000"/>
              <a:buFont typeface="Wingdings" charset="2"/>
              <a:buChar char=""/>
            </a:pPr>
            <a:r>
              <a:rPr b="0" lang="en-IN" sz="3200" spc="-1" strike="noStrike">
                <a:solidFill>
                  <a:srgbClr val="000000"/>
                </a:solidFill>
                <a:latin typeface="Arial"/>
                <a:ea typeface="DejaVu Sans"/>
              </a:rPr>
              <a:t>// Console will print the message</a:t>
            </a:r>
            <a:endParaRPr b="0" lang="en-IN" sz="3200" spc="-1" strike="noStrike">
              <a:latin typeface="Arial"/>
            </a:endParaRPr>
          </a:p>
          <a:p>
            <a:pPr marL="432000" indent="-322200">
              <a:lnSpc>
                <a:spcPct val="100000"/>
              </a:lnSpc>
              <a:spcBef>
                <a:spcPts val="1417"/>
              </a:spcBef>
              <a:buClr>
                <a:srgbClr val="000000"/>
              </a:buClr>
              <a:buSzPct val="45000"/>
              <a:buFont typeface="Wingdings" charset="2"/>
              <a:buChar char=""/>
            </a:pPr>
            <a:r>
              <a:rPr b="0" lang="en-IN" sz="3200" spc="-1" strike="noStrike">
                <a:solidFill>
                  <a:srgbClr val="000000"/>
                </a:solidFill>
                <a:latin typeface="Arial"/>
                <a:ea typeface="DejaVu Sans"/>
              </a:rPr>
              <a:t>console.log('Server running at http://127.0.0.1:8081/');</a:t>
            </a:r>
            <a:endParaRPr b="0" lang="en-IN" sz="3200" spc="-1" strike="noStrike">
              <a:latin typeface="Arial"/>
            </a:endParaRPr>
          </a:p>
        </p:txBody>
      </p:sp>
      <p:sp>
        <p:nvSpPr>
          <p:cNvPr id="369" name="CustomShape 3"/>
          <p:cNvSpPr/>
          <p:nvPr/>
        </p:nvSpPr>
        <p:spPr>
          <a:xfrm>
            <a:off x="750600" y="4896000"/>
            <a:ext cx="2415600" cy="47304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IN" sz="2000" spc="-1" strike="noStrike">
                <a:solidFill>
                  <a:srgbClr val="000000"/>
                </a:solidFill>
                <a:latin typeface="DejaVu Sans"/>
                <a:ea typeface="DejaVu Sans"/>
              </a:rPr>
              <a:t>$ node</a:t>
            </a:r>
            <a:r>
              <a:rPr b="0" lang="en-IN" sz="2000" spc="-12" strike="noStrike">
                <a:solidFill>
                  <a:srgbClr val="000000"/>
                </a:solidFill>
                <a:latin typeface="DejaVu Sans"/>
                <a:ea typeface="DejaVu Sans"/>
              </a:rPr>
              <a:t> </a:t>
            </a:r>
            <a:r>
              <a:rPr b="0" lang="en-IN" sz="2000" spc="-7" strike="noStrike">
                <a:solidFill>
                  <a:srgbClr val="000000"/>
                </a:solidFill>
                <a:latin typeface="DejaVu Sans"/>
                <a:ea typeface="DejaVu Sans"/>
              </a:rPr>
              <a:t>app.js</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0" name="CustomShape 1"/>
          <p:cNvSpPr/>
          <p:nvPr/>
        </p:nvSpPr>
        <p:spPr>
          <a:xfrm>
            <a:off x="504000" y="226080"/>
            <a:ext cx="9069840" cy="944640"/>
          </a:xfrm>
          <a:prstGeom prst="rect">
            <a:avLst/>
          </a:prstGeom>
          <a:noFill/>
          <a:ln>
            <a:noFill/>
          </a:ln>
        </p:spPr>
        <p:style>
          <a:lnRef idx="0"/>
          <a:fillRef idx="0"/>
          <a:effectRef idx="0"/>
          <a:fontRef idx="minor"/>
        </p:style>
        <p:txBody>
          <a:bodyPr lIns="0" rIns="0" tIns="0" bIns="0" anchor="ctr">
            <a:noAutofit/>
          </a:bodyPr>
          <a:p>
            <a:pPr marL="12600">
              <a:lnSpc>
                <a:spcPct val="100000"/>
              </a:lnSpc>
              <a:spcBef>
                <a:spcPts val="99"/>
              </a:spcBef>
            </a:pPr>
            <a:r>
              <a:rPr b="0" lang="en-IN" sz="3200" spc="-26" strike="noStrike" u="sng">
                <a:solidFill>
                  <a:srgbClr val="686363"/>
                </a:solidFill>
                <a:uFillTx/>
                <a:latin typeface="DejaVu Sans"/>
                <a:ea typeface="DejaVu Sans"/>
              </a:rPr>
              <a:t>Express</a:t>
            </a:r>
            <a:endParaRPr b="0" lang="en-IN" sz="3200" spc="-1" strike="noStrike">
              <a:latin typeface="Arial"/>
            </a:endParaRPr>
          </a:p>
        </p:txBody>
      </p:sp>
      <p:sp>
        <p:nvSpPr>
          <p:cNvPr id="371" name="CustomShape 2"/>
          <p:cNvSpPr/>
          <p:nvPr/>
        </p:nvSpPr>
        <p:spPr>
          <a:xfrm>
            <a:off x="360000" y="1103760"/>
            <a:ext cx="9069840" cy="3286440"/>
          </a:xfrm>
          <a:prstGeom prst="rect">
            <a:avLst/>
          </a:prstGeom>
          <a:noFill/>
          <a:ln>
            <a:noFill/>
          </a:ln>
        </p:spPr>
        <p:style>
          <a:lnRef idx="0"/>
          <a:fillRef idx="0"/>
          <a:effectRef idx="0"/>
          <a:fontRef idx="minor"/>
        </p:style>
        <p:txBody>
          <a:bodyPr lIns="0" rIns="0" tIns="0" bIns="0">
            <a:normAutofit/>
          </a:bodyPr>
          <a:p>
            <a:pPr marL="432000" indent="-322200">
              <a:lnSpc>
                <a:spcPct val="100000"/>
              </a:lnSpc>
              <a:spcBef>
                <a:spcPts val="1417"/>
              </a:spcBef>
              <a:buClr>
                <a:srgbClr val="000000"/>
              </a:buClr>
              <a:buSzPct val="45000"/>
              <a:buFont typeface="Wingdings" charset="2"/>
              <a:buChar char=""/>
            </a:pPr>
            <a:r>
              <a:rPr b="0" lang="en-IN" sz="2200" spc="-1" strike="noStrike">
                <a:solidFill>
                  <a:srgbClr val="000000"/>
                </a:solidFill>
                <a:latin typeface="Arial"/>
                <a:ea typeface="DejaVu Sans"/>
              </a:rPr>
              <a:t>minimal and flexible Node.js web  application framework that provides a  robust set of features for web and mobile  applications.</a:t>
            </a:r>
            <a:endParaRPr b="0" lang="en-IN" sz="2200" spc="-1" strike="noStrike">
              <a:latin typeface="Arial"/>
            </a:endParaRPr>
          </a:p>
        </p:txBody>
      </p:sp>
      <p:sp>
        <p:nvSpPr>
          <p:cNvPr id="372" name="CustomShape 3"/>
          <p:cNvSpPr/>
          <p:nvPr/>
        </p:nvSpPr>
        <p:spPr>
          <a:xfrm>
            <a:off x="504000" y="2448000"/>
            <a:ext cx="3807720" cy="1896480"/>
          </a:xfrm>
          <a:prstGeom prst="rect">
            <a:avLst/>
          </a:prstGeom>
          <a:blipFill rotWithShape="0">
            <a:blip r:embed="rId1"/>
            <a:stretch>
              <a:fillRect/>
            </a:stretch>
          </a:blipFill>
          <a:ln>
            <a:noFill/>
          </a:ln>
        </p:spPr>
        <p:style>
          <a:lnRef idx="0"/>
          <a:fillRef idx="0"/>
          <a:effectRef idx="0"/>
          <a:fontRef idx="minor"/>
        </p:style>
      </p:sp>
      <p:sp>
        <p:nvSpPr>
          <p:cNvPr id="373" name="CustomShape 4"/>
          <p:cNvSpPr/>
          <p:nvPr/>
        </p:nvSpPr>
        <p:spPr>
          <a:xfrm>
            <a:off x="5256000" y="1669680"/>
            <a:ext cx="4569840" cy="3998520"/>
          </a:xfrm>
          <a:prstGeom prst="rect">
            <a:avLst/>
          </a:prstGeom>
          <a:blipFill rotWithShape="0">
            <a:blip r:embed="rId2"/>
            <a:stretch>
              <a:fillRect/>
            </a:stretch>
          </a:blipFill>
          <a:ln>
            <a:no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4" name="CustomShape 1"/>
          <p:cNvSpPr/>
          <p:nvPr/>
        </p:nvSpPr>
        <p:spPr>
          <a:xfrm>
            <a:off x="504000" y="226080"/>
            <a:ext cx="9069840" cy="944640"/>
          </a:xfrm>
          <a:prstGeom prst="rect">
            <a:avLst/>
          </a:prstGeom>
          <a:noFill/>
          <a:ln>
            <a:noFill/>
          </a:ln>
        </p:spPr>
        <p:style>
          <a:lnRef idx="0"/>
          <a:fillRef idx="0"/>
          <a:effectRef idx="0"/>
          <a:fontRef idx="minor"/>
        </p:style>
        <p:txBody>
          <a:bodyPr lIns="0" rIns="0" tIns="0" bIns="0" anchor="ctr">
            <a:noAutofit/>
          </a:bodyPr>
          <a:p>
            <a:pPr marL="12600">
              <a:lnSpc>
                <a:spcPct val="100000"/>
              </a:lnSpc>
              <a:spcBef>
                <a:spcPts val="99"/>
              </a:spcBef>
            </a:pPr>
            <a:r>
              <a:rPr b="1" lang="en-IN" sz="3200" spc="-26" strike="noStrike" u="sng">
                <a:solidFill>
                  <a:srgbClr val="686363"/>
                </a:solidFill>
                <a:uFillTx/>
                <a:latin typeface="DejaVu Sans"/>
                <a:ea typeface="DejaVu Sans"/>
              </a:rPr>
              <a:t>Express</a:t>
            </a:r>
            <a:endParaRPr b="0" lang="en-IN" sz="3200" spc="-1" strike="noStrike">
              <a:latin typeface="Arial"/>
            </a:endParaRPr>
          </a:p>
        </p:txBody>
      </p:sp>
      <p:sp>
        <p:nvSpPr>
          <p:cNvPr id="375" name="CustomShape 2"/>
          <p:cNvSpPr/>
          <p:nvPr/>
        </p:nvSpPr>
        <p:spPr>
          <a:xfrm>
            <a:off x="504000" y="1326600"/>
            <a:ext cx="9069840" cy="3286440"/>
          </a:xfrm>
          <a:prstGeom prst="rect">
            <a:avLst/>
          </a:prstGeom>
          <a:noFill/>
          <a:ln>
            <a:noFill/>
          </a:ln>
        </p:spPr>
        <p:style>
          <a:lnRef idx="0"/>
          <a:fillRef idx="0"/>
          <a:effectRef idx="0"/>
          <a:fontRef idx="minor"/>
        </p:style>
        <p:txBody>
          <a:bodyPr lIns="0" rIns="0" tIns="0" bIns="0">
            <a:normAutofit/>
          </a:bodyPr>
          <a:p>
            <a:pPr marL="432000" indent="-322200">
              <a:lnSpc>
                <a:spcPct val="100000"/>
              </a:lnSpc>
              <a:spcBef>
                <a:spcPts val="1417"/>
              </a:spcBef>
              <a:buClr>
                <a:srgbClr val="000000"/>
              </a:buClr>
              <a:buSzPct val="45000"/>
              <a:buFont typeface="Wingdings" charset="2"/>
              <a:buChar char=""/>
            </a:pPr>
            <a:r>
              <a:rPr b="0" lang="en-IN" sz="1600" spc="-1" strike="noStrike">
                <a:solidFill>
                  <a:srgbClr val="000000"/>
                </a:solidFill>
                <a:latin typeface="Arial"/>
                <a:ea typeface="DejaVu Sans"/>
              </a:rPr>
              <a:t>Express gives ease of  functionality</a:t>
            </a:r>
            <a:endParaRPr b="0" lang="en-IN" sz="1600" spc="-1" strike="noStrike">
              <a:latin typeface="Arial"/>
            </a:endParaRPr>
          </a:p>
          <a:p>
            <a:pPr marL="432000" indent="-322200">
              <a:lnSpc>
                <a:spcPct val="100000"/>
              </a:lnSpc>
              <a:spcBef>
                <a:spcPts val="1417"/>
              </a:spcBef>
              <a:buClr>
                <a:srgbClr val="000000"/>
              </a:buClr>
              <a:buSzPct val="45000"/>
              <a:buFont typeface="Wingdings" charset="2"/>
              <a:buChar char=""/>
            </a:pPr>
            <a:r>
              <a:rPr b="0" lang="en-IN" sz="1600" spc="-1" strike="noStrike">
                <a:solidFill>
                  <a:srgbClr val="000000"/>
                </a:solidFill>
                <a:latin typeface="Arial"/>
                <a:ea typeface="DejaVu Sans"/>
              </a:rPr>
              <a:t>Routing</a:t>
            </a:r>
            <a:endParaRPr b="0" lang="en-IN" sz="1600" spc="-1" strike="noStrike">
              <a:latin typeface="Arial"/>
            </a:endParaRPr>
          </a:p>
          <a:p>
            <a:pPr marL="432000" indent="-322200">
              <a:lnSpc>
                <a:spcPct val="100000"/>
              </a:lnSpc>
              <a:spcBef>
                <a:spcPts val="1417"/>
              </a:spcBef>
              <a:buClr>
                <a:srgbClr val="000000"/>
              </a:buClr>
              <a:buSzPct val="45000"/>
              <a:buFont typeface="Wingdings" charset="2"/>
              <a:buChar char=""/>
            </a:pPr>
            <a:r>
              <a:rPr b="0" lang="en-IN" sz="1600" spc="-1" strike="noStrike">
                <a:solidFill>
                  <a:srgbClr val="000000"/>
                </a:solidFill>
                <a:latin typeface="Arial"/>
                <a:ea typeface="DejaVu Sans"/>
              </a:rPr>
              <a:t>Delivery of Static Files</a:t>
            </a:r>
            <a:endParaRPr b="0" lang="en-IN" sz="1600" spc="-1" strike="noStrike">
              <a:latin typeface="Arial"/>
            </a:endParaRPr>
          </a:p>
          <a:p>
            <a:pPr marL="432000" indent="-322200">
              <a:lnSpc>
                <a:spcPct val="100000"/>
              </a:lnSpc>
              <a:spcBef>
                <a:spcPts val="1417"/>
              </a:spcBef>
              <a:buClr>
                <a:srgbClr val="000000"/>
              </a:buClr>
              <a:buSzPct val="45000"/>
              <a:buFont typeface="Wingdings" charset="2"/>
              <a:buChar char=""/>
            </a:pPr>
            <a:r>
              <a:rPr b="0" lang="en-IN" sz="1600" spc="-1" strike="noStrike">
                <a:solidFill>
                  <a:srgbClr val="000000"/>
                </a:solidFill>
                <a:latin typeface="Arial"/>
                <a:ea typeface="DejaVu Sans"/>
              </a:rPr>
              <a:t>“</a:t>
            </a:r>
            <a:r>
              <a:rPr b="0" lang="en-IN" sz="1600" spc="-1" strike="noStrike">
                <a:solidFill>
                  <a:srgbClr val="000000"/>
                </a:solidFill>
                <a:latin typeface="Arial"/>
                <a:ea typeface="DejaVu Sans"/>
              </a:rPr>
              <a:t>Middleware” – some ease in development  (functionality)</a:t>
            </a:r>
            <a:endParaRPr b="0" lang="en-IN" sz="1600" spc="-1" strike="noStrike">
              <a:latin typeface="Arial"/>
            </a:endParaRPr>
          </a:p>
          <a:p>
            <a:pPr marL="432000" indent="-322200">
              <a:lnSpc>
                <a:spcPct val="100000"/>
              </a:lnSpc>
              <a:spcBef>
                <a:spcPts val="1417"/>
              </a:spcBef>
              <a:buClr>
                <a:srgbClr val="000000"/>
              </a:buClr>
              <a:buSzPct val="45000"/>
              <a:buFont typeface="Wingdings" charset="2"/>
              <a:buChar char=""/>
            </a:pPr>
            <a:r>
              <a:rPr b="0" lang="en-IN" sz="1600" spc="-1" strike="noStrike">
                <a:solidFill>
                  <a:srgbClr val="000000"/>
                </a:solidFill>
                <a:latin typeface="Arial"/>
                <a:ea typeface="DejaVu Sans"/>
              </a:rPr>
              <a:t>Form Processing</a:t>
            </a:r>
            <a:endParaRPr b="0" lang="en-IN" sz="1600" spc="-1" strike="noStrike">
              <a:latin typeface="Arial"/>
            </a:endParaRPr>
          </a:p>
          <a:p>
            <a:pPr marL="432000" indent="-322200">
              <a:lnSpc>
                <a:spcPct val="100000"/>
              </a:lnSpc>
              <a:spcBef>
                <a:spcPts val="1417"/>
              </a:spcBef>
              <a:buClr>
                <a:srgbClr val="000000"/>
              </a:buClr>
              <a:buSzPct val="45000"/>
              <a:buFont typeface="Wingdings" charset="2"/>
              <a:buChar char=""/>
            </a:pPr>
            <a:r>
              <a:rPr b="0" lang="en-IN" sz="1600" spc="-1" strike="noStrike">
                <a:solidFill>
                  <a:srgbClr val="000000"/>
                </a:solidFill>
                <a:latin typeface="Arial"/>
                <a:ea typeface="DejaVu Sans"/>
              </a:rPr>
              <a:t>Simple forms of Authentication</a:t>
            </a:r>
            <a:endParaRPr b="0" lang="en-IN" sz="1600" spc="-1" strike="noStrike">
              <a:latin typeface="Arial"/>
            </a:endParaRPr>
          </a:p>
          <a:p>
            <a:pPr marL="432000" indent="-322200">
              <a:lnSpc>
                <a:spcPct val="100000"/>
              </a:lnSpc>
              <a:spcBef>
                <a:spcPts val="1417"/>
              </a:spcBef>
              <a:buClr>
                <a:srgbClr val="000000"/>
              </a:buClr>
              <a:buSzPct val="45000"/>
              <a:buFont typeface="Wingdings" charset="2"/>
              <a:buChar char=""/>
            </a:pPr>
            <a:r>
              <a:rPr b="0" lang="en-IN" sz="1600" spc="-1" strike="noStrike">
                <a:solidFill>
                  <a:srgbClr val="000000"/>
                </a:solidFill>
                <a:latin typeface="Arial"/>
                <a:ea typeface="DejaVu Sans"/>
              </a:rPr>
              <a:t>Cookies and Session Manipulation</a:t>
            </a:r>
            <a:endParaRPr b="0" lang="en-IN" sz="1600" spc="-1" strike="noStrike">
              <a:latin typeface="Arial"/>
            </a:endParaRPr>
          </a:p>
        </p:txBody>
      </p:sp>
      <p:sp>
        <p:nvSpPr>
          <p:cNvPr id="376" name="CustomShape 3"/>
          <p:cNvSpPr/>
          <p:nvPr/>
        </p:nvSpPr>
        <p:spPr>
          <a:xfrm>
            <a:off x="972720" y="4725000"/>
            <a:ext cx="7907400" cy="593280"/>
          </a:xfrm>
          <a:prstGeom prst="rect">
            <a:avLst/>
          </a:prstGeom>
          <a:solidFill>
            <a:srgbClr val="ffbf00"/>
          </a:solidFill>
          <a:ln>
            <a:noFill/>
          </a:ln>
        </p:spPr>
        <p:style>
          <a:lnRef idx="0"/>
          <a:fillRef idx="0"/>
          <a:effectRef idx="0"/>
          <a:fontRef idx="minor"/>
        </p:style>
        <p:txBody>
          <a:bodyPr lIns="0" rIns="0" tIns="45000" bIns="0">
            <a:spAutoFit/>
          </a:bodyPr>
          <a:p>
            <a:pPr marL="90000">
              <a:lnSpc>
                <a:spcPct val="100000"/>
              </a:lnSpc>
              <a:spcBef>
                <a:spcPts val="360"/>
              </a:spcBef>
            </a:pPr>
            <a:r>
              <a:rPr b="0" lang="en-IN" sz="1800" spc="-1" strike="noStrike">
                <a:solidFill>
                  <a:srgbClr val="000000"/>
                </a:solidFill>
                <a:latin typeface="Arial"/>
                <a:ea typeface="DejaVu Sans"/>
              </a:rPr>
              <a:t>A </a:t>
            </a:r>
            <a:r>
              <a:rPr b="0" lang="en-IN" sz="1800" spc="-7" strike="noStrike">
                <a:solidFill>
                  <a:srgbClr val="000000"/>
                </a:solidFill>
                <a:latin typeface="Arial"/>
                <a:ea typeface="DejaVu Sans"/>
              </a:rPr>
              <a:t>lot of this you </a:t>
            </a:r>
            <a:r>
              <a:rPr b="0" lang="en-IN" sz="1800" spc="-1" strike="noStrike">
                <a:solidFill>
                  <a:srgbClr val="000000"/>
                </a:solidFill>
                <a:latin typeface="Arial"/>
                <a:ea typeface="DejaVu Sans"/>
              </a:rPr>
              <a:t>can </a:t>
            </a:r>
            <a:r>
              <a:rPr b="0" lang="en-IN" sz="1800" spc="-7" strike="noStrike">
                <a:solidFill>
                  <a:srgbClr val="000000"/>
                </a:solidFill>
                <a:latin typeface="Arial"/>
                <a:ea typeface="DejaVu Sans"/>
              </a:rPr>
              <a:t>do in </a:t>
            </a:r>
            <a:r>
              <a:rPr b="0" lang="en-IN" sz="1800" spc="-12" strike="noStrike">
                <a:solidFill>
                  <a:srgbClr val="000000"/>
                </a:solidFill>
                <a:latin typeface="Arial"/>
                <a:ea typeface="DejaVu Sans"/>
              </a:rPr>
              <a:t>NodeJS </a:t>
            </a:r>
            <a:r>
              <a:rPr b="0" lang="en-IN" sz="1800" spc="-7" strike="noStrike">
                <a:solidFill>
                  <a:srgbClr val="000000"/>
                </a:solidFill>
                <a:latin typeface="Arial"/>
                <a:ea typeface="DejaVu Sans"/>
              </a:rPr>
              <a:t>but, </a:t>
            </a:r>
            <a:r>
              <a:rPr b="0" lang="en-IN" sz="1800" spc="-1" strike="noStrike">
                <a:solidFill>
                  <a:srgbClr val="000000"/>
                </a:solidFill>
                <a:latin typeface="Arial"/>
                <a:ea typeface="DejaVu Sans"/>
              </a:rPr>
              <a:t>you may </a:t>
            </a:r>
            <a:r>
              <a:rPr b="0" lang="en-IN" sz="1800" spc="-7" strike="noStrike">
                <a:solidFill>
                  <a:srgbClr val="000000"/>
                </a:solidFill>
                <a:latin typeface="Arial"/>
                <a:ea typeface="DejaVu Sans"/>
              </a:rPr>
              <a:t>write more code to </a:t>
            </a:r>
            <a:r>
              <a:rPr b="0" lang="en-IN" sz="1800" spc="-12" strike="noStrike">
                <a:solidFill>
                  <a:srgbClr val="000000"/>
                </a:solidFill>
                <a:latin typeface="Arial"/>
                <a:ea typeface="DejaVu Sans"/>
              </a:rPr>
              <a:t>do </a:t>
            </a:r>
            <a:r>
              <a:rPr b="0" lang="en-IN" sz="1800" spc="-7" strike="noStrike">
                <a:solidFill>
                  <a:srgbClr val="000000"/>
                </a:solidFill>
                <a:latin typeface="Arial"/>
                <a:ea typeface="DejaVu Sans"/>
              </a:rPr>
              <a:t>it </a:t>
            </a:r>
            <a:r>
              <a:rPr b="0" lang="en-IN" sz="1800" spc="-12" strike="noStrike">
                <a:solidFill>
                  <a:srgbClr val="000000"/>
                </a:solidFill>
                <a:latin typeface="Arial"/>
                <a:ea typeface="DejaVu Sans"/>
              </a:rPr>
              <a:t>than  </a:t>
            </a:r>
            <a:r>
              <a:rPr b="0" lang="en-IN" sz="1800" spc="-7" strike="noStrike">
                <a:solidFill>
                  <a:srgbClr val="000000"/>
                </a:solidFill>
                <a:latin typeface="Arial"/>
                <a:ea typeface="DejaVu Sans"/>
              </a:rPr>
              <a:t>if </a:t>
            </a:r>
            <a:r>
              <a:rPr b="0" lang="en-IN" sz="1800" spc="-1" strike="noStrike">
                <a:solidFill>
                  <a:srgbClr val="000000"/>
                </a:solidFill>
                <a:latin typeface="Arial"/>
                <a:ea typeface="DejaVu Sans"/>
              </a:rPr>
              <a:t>you </a:t>
            </a:r>
            <a:r>
              <a:rPr b="0" lang="en-IN" sz="1800" spc="-7" strike="noStrike">
                <a:solidFill>
                  <a:srgbClr val="000000"/>
                </a:solidFill>
                <a:latin typeface="Arial"/>
                <a:ea typeface="DejaVu Sans"/>
              </a:rPr>
              <a:t>use </a:t>
            </a:r>
            <a:r>
              <a:rPr b="0" lang="en-IN" sz="1800" spc="-1" strike="noStrike">
                <a:solidFill>
                  <a:srgbClr val="000000"/>
                </a:solidFill>
                <a:latin typeface="Arial"/>
                <a:ea typeface="DejaVu Sans"/>
              </a:rPr>
              <a:t>the </a:t>
            </a:r>
            <a:r>
              <a:rPr b="0" lang="en-IN" sz="1800" spc="-7" strike="noStrike">
                <a:solidFill>
                  <a:srgbClr val="000000"/>
                </a:solidFill>
                <a:latin typeface="Arial"/>
                <a:ea typeface="DejaVu Sans"/>
              </a:rPr>
              <a:t>framework</a:t>
            </a:r>
            <a:r>
              <a:rPr b="0" lang="en-IN" sz="1800" spc="-12" strike="noStrike">
                <a:solidFill>
                  <a:srgbClr val="000000"/>
                </a:solidFill>
                <a:latin typeface="Arial"/>
                <a:ea typeface="DejaVu Sans"/>
              </a:rPr>
              <a:t> Express.</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7" name="CustomShape 1"/>
          <p:cNvSpPr/>
          <p:nvPr/>
        </p:nvSpPr>
        <p:spPr>
          <a:xfrm>
            <a:off x="504000" y="226080"/>
            <a:ext cx="9069840" cy="944640"/>
          </a:xfrm>
          <a:prstGeom prst="rect">
            <a:avLst/>
          </a:prstGeom>
          <a:noFill/>
          <a:ln>
            <a:noFill/>
          </a:ln>
        </p:spPr>
        <p:style>
          <a:lnRef idx="0"/>
          <a:fillRef idx="0"/>
          <a:effectRef idx="0"/>
          <a:fontRef idx="minor"/>
        </p:style>
        <p:txBody>
          <a:bodyPr lIns="0" rIns="0" tIns="0" bIns="0" anchor="ctr">
            <a:noAutofit/>
          </a:bodyPr>
          <a:p>
            <a:pPr marL="12600">
              <a:lnSpc>
                <a:spcPct val="100000"/>
              </a:lnSpc>
              <a:spcBef>
                <a:spcPts val="99"/>
              </a:spcBef>
            </a:pPr>
            <a:r>
              <a:rPr b="1" lang="en-IN" sz="3200" spc="-41" strike="noStrike" u="sng">
                <a:solidFill>
                  <a:srgbClr val="686363"/>
                </a:solidFill>
                <a:uFillTx/>
                <a:latin typeface="DejaVu Sans"/>
                <a:ea typeface="DejaVu Sans"/>
              </a:rPr>
              <a:t> </a:t>
            </a:r>
            <a:r>
              <a:rPr b="1" lang="en-IN" sz="3200" spc="-35" strike="noStrike" u="sng">
                <a:solidFill>
                  <a:srgbClr val="686363"/>
                </a:solidFill>
                <a:uFillTx/>
                <a:latin typeface="DejaVu Sans"/>
                <a:ea typeface="DejaVu Sans"/>
              </a:rPr>
              <a:t>Hello world</a:t>
            </a:r>
            <a:endParaRPr b="0" lang="en-IN" sz="3200" spc="-1" strike="noStrike">
              <a:latin typeface="Arial"/>
            </a:endParaRPr>
          </a:p>
        </p:txBody>
      </p:sp>
      <p:pic>
        <p:nvPicPr>
          <p:cNvPr id="378" name="" descr=""/>
          <p:cNvPicPr/>
          <p:nvPr/>
        </p:nvPicPr>
        <p:blipFill>
          <a:blip r:embed="rId1"/>
          <a:stretch/>
        </p:blipFill>
        <p:spPr>
          <a:xfrm>
            <a:off x="1224000" y="1497960"/>
            <a:ext cx="5189040" cy="3036240"/>
          </a:xfrm>
          <a:prstGeom prst="rect">
            <a:avLst/>
          </a:prstGeom>
          <a:ln>
            <a:noFill/>
          </a:ln>
        </p:spPr>
      </p:pic>
    </p:spTree>
  </p:cSld>
  <mc:AlternateContent>
    <mc:Choice Requires="p14">
      <p:transition spd="slow" p14:dur="2000"/>
    </mc:Choice>
    <mc:Fallback>
      <p:transition spd="slow"/>
    </mc:Fallback>
  </mc:AlternateContent>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9" name="CustomShape 1"/>
          <p:cNvSpPr/>
          <p:nvPr/>
        </p:nvSpPr>
        <p:spPr>
          <a:xfrm>
            <a:off x="428760" y="731160"/>
            <a:ext cx="9153000" cy="3541320"/>
          </a:xfrm>
          <a:prstGeom prst="rect">
            <a:avLst/>
          </a:prstGeom>
          <a:blipFill rotWithShape="0">
            <a:blip r:embed="rId1"/>
            <a:stretch>
              <a:fillRect/>
            </a:stretch>
          </a:blipFill>
          <a:ln>
            <a:no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0" name="CustomShape 1"/>
          <p:cNvSpPr/>
          <p:nvPr/>
        </p:nvSpPr>
        <p:spPr>
          <a:xfrm>
            <a:off x="43920" y="845280"/>
            <a:ext cx="9918720" cy="4008600"/>
          </a:xfrm>
          <a:prstGeom prst="rect">
            <a:avLst/>
          </a:prstGeom>
          <a:blipFill rotWithShape="0">
            <a:blip r:embed="rId1"/>
            <a:stretch>
              <a:fillRect/>
            </a:stretch>
          </a:blipFill>
          <a:ln>
            <a:no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1" name="CustomShape 1"/>
          <p:cNvSpPr/>
          <p:nvPr/>
        </p:nvSpPr>
        <p:spPr>
          <a:xfrm>
            <a:off x="349920" y="804240"/>
            <a:ext cx="9365040" cy="4027320"/>
          </a:xfrm>
          <a:prstGeom prst="rect">
            <a:avLst/>
          </a:prstGeom>
          <a:blipFill rotWithShape="0">
            <a:blip r:embed="rId1"/>
            <a:stretch>
              <a:fillRect/>
            </a:stretch>
          </a:blipFill>
          <a:ln>
            <a:no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2" name="CustomShape 1"/>
          <p:cNvSpPr/>
          <p:nvPr/>
        </p:nvSpPr>
        <p:spPr>
          <a:xfrm>
            <a:off x="734040" y="216000"/>
            <a:ext cx="8768160" cy="1155960"/>
          </a:xfrm>
          <a:prstGeom prst="rect">
            <a:avLst/>
          </a:prstGeom>
          <a:noFill/>
          <a:ln>
            <a:noFill/>
          </a:ln>
        </p:spPr>
        <p:style>
          <a:lnRef idx="0"/>
          <a:fillRef idx="0"/>
          <a:effectRef idx="0"/>
          <a:fontRef idx="minor"/>
        </p:style>
        <p:txBody>
          <a:bodyPr lIns="0" rIns="0" tIns="12600" bIns="0">
            <a:noAutofit/>
          </a:bodyPr>
          <a:p>
            <a:pPr algn="ctr">
              <a:lnSpc>
                <a:spcPct val="100000"/>
              </a:lnSpc>
            </a:pPr>
            <a:r>
              <a:rPr b="1" lang="en-IN" sz="3600" spc="-1" strike="noStrike" u="sng">
                <a:solidFill>
                  <a:srgbClr val="000000"/>
                </a:solidFill>
                <a:uFillTx/>
                <a:latin typeface="Arial"/>
                <a:ea typeface="DejaVu Sans"/>
              </a:rPr>
              <a:t>MEAN</a:t>
            </a:r>
            <a:r>
              <a:rPr b="1" lang="en-IN" sz="3200" spc="-12" strike="noStrike" u="sng">
                <a:solidFill>
                  <a:srgbClr val="686363"/>
                </a:solidFill>
                <a:uFillTx/>
                <a:latin typeface="DejaVu Sans"/>
                <a:ea typeface="DejaVu Sans"/>
              </a:rPr>
              <a:t> </a:t>
            </a:r>
            <a:r>
              <a:rPr b="1" lang="en-IN" sz="3200" spc="-1" strike="noStrike" u="sng">
                <a:solidFill>
                  <a:srgbClr val="686363"/>
                </a:solidFill>
                <a:uFillTx/>
                <a:latin typeface="Arial"/>
                <a:ea typeface="DejaVu Sans"/>
              </a:rPr>
              <a:t>application</a:t>
            </a:r>
            <a:r>
              <a:rPr b="1" lang="en-IN" sz="3200" spc="-46" strike="noStrike" u="sng">
                <a:solidFill>
                  <a:srgbClr val="686363"/>
                </a:solidFill>
                <a:uFillTx/>
                <a:latin typeface="DejaVu Sans"/>
                <a:ea typeface="DejaVu Sans"/>
              </a:rPr>
              <a:t> </a:t>
            </a:r>
            <a:r>
              <a:rPr b="1" lang="en-IN" sz="3200" spc="-7" strike="noStrike" u="sng">
                <a:solidFill>
                  <a:srgbClr val="686363"/>
                </a:solidFill>
                <a:uFillTx/>
                <a:latin typeface="DejaVu Sans"/>
                <a:ea typeface="DejaVu Sans"/>
              </a:rPr>
              <a:t>flow</a:t>
            </a:r>
            <a:endParaRPr b="0" lang="en-IN" sz="3200" spc="-1" strike="noStrike">
              <a:latin typeface="Arial"/>
            </a:endParaRPr>
          </a:p>
        </p:txBody>
      </p:sp>
      <p:sp>
        <p:nvSpPr>
          <p:cNvPr id="273" name="CustomShape 2"/>
          <p:cNvSpPr/>
          <p:nvPr/>
        </p:nvSpPr>
        <p:spPr>
          <a:xfrm>
            <a:off x="2232000" y="1080000"/>
            <a:ext cx="5830200" cy="4246200"/>
          </a:xfrm>
          <a:prstGeom prst="rect">
            <a:avLst/>
          </a:prstGeom>
          <a:blipFill rotWithShape="0">
            <a:blip r:embed="rId1"/>
            <a:stretch>
              <a:fillRect/>
            </a:stretch>
          </a:blipFill>
          <a:ln>
            <a:no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4" name="CustomShape 1"/>
          <p:cNvSpPr/>
          <p:nvPr/>
        </p:nvSpPr>
        <p:spPr>
          <a:xfrm>
            <a:off x="360000" y="216000"/>
            <a:ext cx="9430200" cy="438840"/>
          </a:xfrm>
          <a:prstGeom prst="rect">
            <a:avLst/>
          </a:prstGeom>
          <a:noFill/>
          <a:ln>
            <a:noFill/>
          </a:ln>
        </p:spPr>
        <p:style>
          <a:lnRef idx="0"/>
          <a:fillRef idx="0"/>
          <a:effectRef idx="0"/>
          <a:fontRef idx="minor"/>
        </p:style>
        <p:txBody>
          <a:bodyPr lIns="0" rIns="0" tIns="12600" bIns="0">
            <a:spAutoFit/>
          </a:bodyPr>
          <a:p>
            <a:pPr marL="12600">
              <a:lnSpc>
                <a:spcPct val="100000"/>
              </a:lnSpc>
              <a:spcBef>
                <a:spcPts val="99"/>
              </a:spcBef>
            </a:pPr>
            <a:r>
              <a:rPr b="1" lang="en-IN" sz="2800" spc="-7" strike="noStrike" u="sng">
                <a:solidFill>
                  <a:srgbClr val="686363"/>
                </a:solidFill>
                <a:uFillTx/>
                <a:latin typeface="DejaVu Sans"/>
                <a:ea typeface="DejaVu Sans"/>
              </a:rPr>
              <a:t>User </a:t>
            </a:r>
            <a:r>
              <a:rPr b="1" lang="en-IN" sz="2800" spc="-26" strike="noStrike" u="sng">
                <a:solidFill>
                  <a:srgbClr val="686363"/>
                </a:solidFill>
                <a:uFillTx/>
                <a:latin typeface="DejaVu Sans"/>
                <a:ea typeface="DejaVu Sans"/>
              </a:rPr>
              <a:t>Request </a:t>
            </a:r>
            <a:r>
              <a:rPr b="1" lang="en-IN" sz="2800" spc="-21" strike="noStrike" u="sng">
                <a:solidFill>
                  <a:srgbClr val="686363"/>
                </a:solidFill>
                <a:uFillTx/>
                <a:latin typeface="DejaVu Sans"/>
                <a:ea typeface="DejaVu Sans"/>
              </a:rPr>
              <a:t>Processing</a:t>
            </a:r>
            <a:r>
              <a:rPr b="1" lang="en-IN" sz="2800" spc="-80" strike="noStrike" u="sng">
                <a:solidFill>
                  <a:srgbClr val="686363"/>
                </a:solidFill>
                <a:uFillTx/>
                <a:latin typeface="DejaVu Sans"/>
                <a:ea typeface="DejaVu Sans"/>
              </a:rPr>
              <a:t> </a:t>
            </a:r>
            <a:r>
              <a:rPr b="1" lang="en-IN" sz="2800" spc="-7" strike="noStrike" u="sng">
                <a:solidFill>
                  <a:srgbClr val="686363"/>
                </a:solidFill>
                <a:uFillTx/>
                <a:latin typeface="DejaVu Sans"/>
                <a:ea typeface="DejaVu Sans"/>
              </a:rPr>
              <a:t>MEAN</a:t>
            </a:r>
            <a:endParaRPr b="0" lang="en-IN" sz="2800" spc="-1" strike="noStrike">
              <a:latin typeface="Arial"/>
            </a:endParaRPr>
          </a:p>
        </p:txBody>
      </p:sp>
      <p:sp>
        <p:nvSpPr>
          <p:cNvPr id="275" name="CustomShape 2"/>
          <p:cNvSpPr/>
          <p:nvPr/>
        </p:nvSpPr>
        <p:spPr>
          <a:xfrm>
            <a:off x="1228680" y="1944000"/>
            <a:ext cx="7481520" cy="3454200"/>
          </a:xfrm>
          <a:prstGeom prst="rect">
            <a:avLst/>
          </a:prstGeom>
          <a:blipFill rotWithShape="0">
            <a:blip r:embed="rId1"/>
            <a:stretch>
              <a:fillRect/>
            </a:stretch>
          </a:blipFill>
          <a:ln>
            <a:noFill/>
          </a:ln>
        </p:spPr>
        <p:style>
          <a:lnRef idx="0"/>
          <a:fillRef idx="0"/>
          <a:effectRef idx="0"/>
          <a:fontRef idx="minor"/>
        </p:style>
      </p:sp>
      <p:sp>
        <p:nvSpPr>
          <p:cNvPr id="276" name="CustomShape 3"/>
          <p:cNvSpPr/>
          <p:nvPr/>
        </p:nvSpPr>
        <p:spPr>
          <a:xfrm>
            <a:off x="936000" y="1043640"/>
            <a:ext cx="8307360" cy="82656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IN" sz="2600" spc="-1" strike="noStrike">
                <a:solidFill>
                  <a:srgbClr val="c9211e"/>
                </a:solidFill>
                <a:latin typeface="Arial"/>
                <a:ea typeface="DejaVu Sans"/>
              </a:rPr>
              <a:t>Here we can see how a user/client requests is processed and response returned</a:t>
            </a:r>
            <a:endParaRPr b="0" lang="en-IN" sz="26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7" name="CustomShape 1"/>
          <p:cNvSpPr/>
          <p:nvPr/>
        </p:nvSpPr>
        <p:spPr>
          <a:xfrm>
            <a:off x="144000" y="216000"/>
            <a:ext cx="7461720" cy="1249560"/>
          </a:xfrm>
          <a:prstGeom prst="rect">
            <a:avLst/>
          </a:prstGeom>
          <a:noFill/>
          <a:ln>
            <a:noFill/>
          </a:ln>
        </p:spPr>
        <p:style>
          <a:lnRef idx="0"/>
          <a:fillRef idx="0"/>
          <a:effectRef idx="0"/>
          <a:fontRef idx="minor"/>
        </p:style>
        <p:txBody>
          <a:bodyPr lIns="0" rIns="0" tIns="106200" bIns="0">
            <a:noAutofit/>
          </a:bodyPr>
          <a:p>
            <a:pPr marL="163800">
              <a:lnSpc>
                <a:spcPct val="100000"/>
              </a:lnSpc>
              <a:spcBef>
                <a:spcPts val="836"/>
              </a:spcBef>
            </a:pPr>
            <a:r>
              <a:rPr b="1" lang="en-IN" sz="3200" spc="-12" strike="noStrike" u="sng">
                <a:solidFill>
                  <a:srgbClr val="686363"/>
                </a:solidFill>
                <a:uFillTx/>
                <a:latin typeface="DejaVu Sans"/>
                <a:ea typeface="DejaVu Sans"/>
              </a:rPr>
              <a:t>What </a:t>
            </a:r>
            <a:r>
              <a:rPr b="1" lang="en-IN" sz="3200" spc="-7" strike="noStrike" u="sng">
                <a:solidFill>
                  <a:srgbClr val="686363"/>
                </a:solidFill>
                <a:uFillTx/>
                <a:latin typeface="DejaVu Sans"/>
                <a:ea typeface="DejaVu Sans"/>
              </a:rPr>
              <a:t>does </a:t>
            </a:r>
            <a:r>
              <a:rPr b="1" lang="en-IN" sz="3200" spc="-12" strike="noStrike" u="sng">
                <a:solidFill>
                  <a:srgbClr val="686363"/>
                </a:solidFill>
                <a:uFillTx/>
                <a:latin typeface="DejaVu Sans"/>
                <a:ea typeface="DejaVu Sans"/>
              </a:rPr>
              <a:t>Angular give</a:t>
            </a:r>
            <a:r>
              <a:rPr b="1" lang="en-IN" sz="3200" spc="-66" strike="noStrike" u="sng">
                <a:solidFill>
                  <a:srgbClr val="686363"/>
                </a:solidFill>
                <a:uFillTx/>
                <a:latin typeface="DejaVu Sans"/>
                <a:ea typeface="DejaVu Sans"/>
              </a:rPr>
              <a:t> </a:t>
            </a:r>
            <a:r>
              <a:rPr b="1" lang="en-IN" sz="3200" spc="-7" strike="noStrike" u="sng">
                <a:solidFill>
                  <a:srgbClr val="686363"/>
                </a:solidFill>
                <a:uFillTx/>
                <a:latin typeface="DejaVu Sans"/>
                <a:ea typeface="DejaVu Sans"/>
              </a:rPr>
              <a:t>us</a:t>
            </a:r>
            <a:br/>
            <a:endParaRPr b="0" lang="en-IN" sz="3200" spc="-1" strike="noStrike">
              <a:latin typeface="Arial"/>
            </a:endParaRPr>
          </a:p>
        </p:txBody>
      </p:sp>
      <p:sp>
        <p:nvSpPr>
          <p:cNvPr id="278" name="CustomShape 2"/>
          <p:cNvSpPr/>
          <p:nvPr/>
        </p:nvSpPr>
        <p:spPr>
          <a:xfrm>
            <a:off x="360000" y="1872000"/>
            <a:ext cx="5684760" cy="408240"/>
          </a:xfrm>
          <a:prstGeom prst="rect">
            <a:avLst/>
          </a:prstGeom>
          <a:noFill/>
          <a:ln>
            <a:noFill/>
          </a:ln>
        </p:spPr>
        <p:style>
          <a:lnRef idx="0"/>
          <a:fillRef idx="0"/>
          <a:effectRef idx="0"/>
          <a:fontRef idx="minor"/>
        </p:style>
        <p:txBody>
          <a:bodyPr lIns="0" rIns="0" tIns="12600" bIns="0">
            <a:spAutoFit/>
          </a:bodyPr>
          <a:p>
            <a:pPr marL="12600">
              <a:lnSpc>
                <a:spcPct val="100000"/>
              </a:lnSpc>
              <a:spcBef>
                <a:spcPts val="99"/>
              </a:spcBef>
            </a:pPr>
            <a:r>
              <a:rPr b="0" lang="en-IN" sz="2600" spc="-1" strike="noStrike">
                <a:solidFill>
                  <a:srgbClr val="c9211e"/>
                </a:solidFill>
                <a:latin typeface="DejaVu Sans"/>
                <a:ea typeface="DejaVu Sans"/>
              </a:rPr>
              <a:t>What </a:t>
            </a:r>
            <a:r>
              <a:rPr b="0" lang="en-IN" sz="2600" spc="-7" strike="noStrike">
                <a:solidFill>
                  <a:srgbClr val="c9211e"/>
                </a:solidFill>
                <a:latin typeface="DejaVu Sans"/>
                <a:ea typeface="DejaVu Sans"/>
              </a:rPr>
              <a:t>is </a:t>
            </a:r>
            <a:r>
              <a:rPr b="0" lang="en-IN" sz="2600" spc="-1" strike="noStrike">
                <a:solidFill>
                  <a:srgbClr val="c9211e"/>
                </a:solidFill>
                <a:latin typeface="DejaVu Sans"/>
                <a:ea typeface="DejaVu Sans"/>
              </a:rPr>
              <a:t>a </a:t>
            </a:r>
            <a:r>
              <a:rPr b="0" lang="en-IN" sz="2600" spc="-7" strike="noStrike">
                <a:solidFill>
                  <a:srgbClr val="c9211e"/>
                </a:solidFill>
                <a:latin typeface="DejaVu Sans"/>
                <a:ea typeface="DejaVu Sans"/>
              </a:rPr>
              <a:t>single </a:t>
            </a:r>
            <a:r>
              <a:rPr b="0" lang="en-IN" sz="2600" spc="-1" strike="noStrike">
                <a:solidFill>
                  <a:srgbClr val="c9211e"/>
                </a:solidFill>
                <a:latin typeface="DejaVu Sans"/>
                <a:ea typeface="DejaVu Sans"/>
              </a:rPr>
              <a:t>page</a:t>
            </a:r>
            <a:r>
              <a:rPr b="0" lang="en-IN" sz="2600" spc="-32" strike="noStrike">
                <a:solidFill>
                  <a:srgbClr val="c9211e"/>
                </a:solidFill>
                <a:latin typeface="DejaVu Sans"/>
                <a:ea typeface="DejaVu Sans"/>
              </a:rPr>
              <a:t> </a:t>
            </a:r>
            <a:r>
              <a:rPr b="0" lang="en-IN" sz="2600" spc="-7" strike="noStrike">
                <a:solidFill>
                  <a:srgbClr val="c9211e"/>
                </a:solidFill>
                <a:latin typeface="DejaVu Sans"/>
                <a:ea typeface="DejaVu Sans"/>
              </a:rPr>
              <a:t>application?</a:t>
            </a:r>
            <a:endParaRPr b="0" lang="en-IN" sz="2600" spc="-1" strike="noStrike">
              <a:latin typeface="Arial"/>
            </a:endParaRPr>
          </a:p>
        </p:txBody>
      </p:sp>
      <p:sp>
        <p:nvSpPr>
          <p:cNvPr id="279" name="CustomShape 3"/>
          <p:cNvSpPr/>
          <p:nvPr/>
        </p:nvSpPr>
        <p:spPr>
          <a:xfrm>
            <a:off x="280440" y="3600000"/>
            <a:ext cx="7565760" cy="1134720"/>
          </a:xfrm>
          <a:prstGeom prst="rect">
            <a:avLst/>
          </a:prstGeom>
          <a:noFill/>
          <a:ln>
            <a:noFill/>
          </a:ln>
        </p:spPr>
        <p:style>
          <a:lnRef idx="0"/>
          <a:fillRef idx="0"/>
          <a:effectRef idx="0"/>
          <a:fontRef idx="minor"/>
        </p:style>
        <p:txBody>
          <a:bodyPr lIns="0" rIns="0" tIns="12600" bIns="0">
            <a:spAutoFit/>
          </a:bodyPr>
          <a:p>
            <a:pPr marL="311040" indent="-270720">
              <a:lnSpc>
                <a:spcPct val="100000"/>
              </a:lnSpc>
              <a:spcBef>
                <a:spcPts val="99"/>
              </a:spcBef>
              <a:tabLst>
                <a:tab algn="l" pos="0"/>
              </a:tabLst>
            </a:pPr>
            <a:r>
              <a:rPr b="0" lang="en-IN" sz="1800" spc="-1" strike="noStrike">
                <a:solidFill>
                  <a:srgbClr val="d24716"/>
                </a:solidFill>
                <a:latin typeface="Arial"/>
                <a:ea typeface="DejaVu Sans"/>
              </a:rPr>
              <a:t>SPA = Think of Yahoo! or Google Mail as  examples.</a:t>
            </a:r>
            <a:endParaRPr b="0" lang="en-IN" sz="1800" spc="-1" strike="noStrike">
              <a:latin typeface="Arial"/>
            </a:endParaRPr>
          </a:p>
          <a:p>
            <a:pPr marL="311040" indent="-270720">
              <a:lnSpc>
                <a:spcPct val="100000"/>
              </a:lnSpc>
              <a:spcBef>
                <a:spcPts val="99"/>
              </a:spcBef>
              <a:tabLst>
                <a:tab algn="l" pos="0"/>
              </a:tabLst>
            </a:pPr>
            <a:r>
              <a:rPr b="0" lang="en-IN" sz="1800" spc="-1" strike="noStrike">
                <a:solidFill>
                  <a:srgbClr val="d24716"/>
                </a:solidFill>
                <a:latin typeface="Arial"/>
                <a:ea typeface="DejaVu Sans"/>
              </a:rPr>
              <a:t>runs inside single page load, just  updates part of the page as you need it.</a:t>
            </a:r>
            <a:endParaRPr b="0" lang="en-IN" sz="1800" spc="-1" strike="noStrike">
              <a:latin typeface="Arial"/>
            </a:endParaRPr>
          </a:p>
          <a:p>
            <a:pPr marL="311040" indent="-270720">
              <a:lnSpc>
                <a:spcPct val="100000"/>
              </a:lnSpc>
              <a:spcBef>
                <a:spcPts val="99"/>
              </a:spcBef>
              <a:tabLst>
                <a:tab algn="l" pos="0"/>
              </a:tabLst>
            </a:pPr>
            <a:r>
              <a:rPr b="0" lang="en-IN" sz="1800" spc="-1" strike="noStrike">
                <a:solidFill>
                  <a:srgbClr val="d24716"/>
                </a:solidFill>
                <a:latin typeface="Arial"/>
                <a:ea typeface="DejaVu Sans"/>
              </a:rPr>
              <a:t>Positives: once you load it, it has fast  response, moves some of computation to  client side (in Angular)</a:t>
            </a:r>
            <a:endParaRPr b="0" lang="en-IN" sz="1800" spc="-1" strike="noStrike">
              <a:latin typeface="Arial"/>
            </a:endParaRPr>
          </a:p>
        </p:txBody>
      </p:sp>
      <p:sp>
        <p:nvSpPr>
          <p:cNvPr id="280" name="CustomShape 4"/>
          <p:cNvSpPr/>
          <p:nvPr/>
        </p:nvSpPr>
        <p:spPr>
          <a:xfrm>
            <a:off x="6336000" y="1368000"/>
            <a:ext cx="3415320" cy="1860840"/>
          </a:xfrm>
          <a:prstGeom prst="rect">
            <a:avLst/>
          </a:prstGeom>
          <a:blipFill rotWithShape="0">
            <a:blip r:embed="rId1"/>
            <a:stretch>
              <a:fillRect/>
            </a:stretch>
          </a:blipFill>
          <a:ln>
            <a:noFill/>
          </a:ln>
        </p:spPr>
        <p:style>
          <a:lnRef idx="0"/>
          <a:fillRef idx="0"/>
          <a:effectRef idx="0"/>
          <a:fontRef idx="minor"/>
        </p:style>
      </p:sp>
      <p:sp>
        <p:nvSpPr>
          <p:cNvPr id="281" name="CustomShape 5"/>
          <p:cNvSpPr/>
          <p:nvPr/>
        </p:nvSpPr>
        <p:spPr>
          <a:xfrm>
            <a:off x="647280" y="2338200"/>
            <a:ext cx="7461720" cy="1249560"/>
          </a:xfrm>
          <a:prstGeom prst="rect">
            <a:avLst/>
          </a:prstGeom>
          <a:noFill/>
          <a:ln>
            <a:noFill/>
          </a:ln>
        </p:spPr>
        <p:style>
          <a:lnRef idx="0"/>
          <a:fillRef idx="0"/>
          <a:effectRef idx="0"/>
          <a:fontRef idx="minor"/>
        </p:style>
        <p:txBody>
          <a:bodyPr lIns="0" rIns="0" tIns="106200" bIns="0">
            <a:noAutofit/>
          </a:bodyPr>
          <a:p>
            <a:pPr marL="163800">
              <a:lnSpc>
                <a:spcPct val="100000"/>
              </a:lnSpc>
              <a:spcBef>
                <a:spcPts val="836"/>
              </a:spcBef>
            </a:pPr>
            <a:r>
              <a:rPr b="0" lang="en-IN" sz="2200" spc="-7" strike="noStrike">
                <a:solidFill>
                  <a:srgbClr val="000000"/>
                </a:solidFill>
                <a:latin typeface="DejaVu Sans"/>
                <a:ea typeface="DejaVu Sans"/>
              </a:rPr>
              <a:t>Angular </a:t>
            </a:r>
            <a:r>
              <a:rPr b="0" lang="en-IN" sz="2200" spc="-1" strike="noStrike">
                <a:solidFill>
                  <a:srgbClr val="000000"/>
                </a:solidFill>
                <a:latin typeface="DejaVu Sans"/>
                <a:ea typeface="DejaVu Sans"/>
              </a:rPr>
              <a:t>used </a:t>
            </a:r>
            <a:r>
              <a:rPr b="0" lang="en-IN" sz="2200" spc="-7" strike="noStrike">
                <a:solidFill>
                  <a:srgbClr val="000000"/>
                </a:solidFill>
                <a:latin typeface="DejaVu Sans"/>
                <a:ea typeface="DejaVu Sans"/>
              </a:rPr>
              <a:t>to </a:t>
            </a:r>
            <a:r>
              <a:rPr b="0" lang="en-IN" sz="2200" spc="-15" strike="noStrike">
                <a:solidFill>
                  <a:srgbClr val="000000"/>
                </a:solidFill>
                <a:latin typeface="DejaVu Sans"/>
                <a:ea typeface="DejaVu Sans"/>
              </a:rPr>
              <a:t>create </a:t>
            </a:r>
            <a:r>
              <a:rPr b="0" lang="en-IN" sz="2200" spc="-1" strike="noStrike">
                <a:solidFill>
                  <a:srgbClr val="000000"/>
                </a:solidFill>
                <a:latin typeface="DejaVu Sans"/>
                <a:ea typeface="DejaVu Sans"/>
              </a:rPr>
              <a:t>Single </a:t>
            </a:r>
            <a:r>
              <a:rPr b="0" lang="en-IN" sz="2200" spc="-32" strike="noStrike">
                <a:solidFill>
                  <a:srgbClr val="000000"/>
                </a:solidFill>
                <a:latin typeface="DejaVu Sans"/>
                <a:ea typeface="DejaVu Sans"/>
              </a:rPr>
              <a:t>Page  </a:t>
            </a:r>
            <a:br/>
            <a:r>
              <a:rPr b="0" lang="en-IN" sz="2200" spc="-7" strike="noStrike">
                <a:solidFill>
                  <a:srgbClr val="000000"/>
                </a:solidFill>
                <a:latin typeface="DejaVu Sans"/>
                <a:ea typeface="DejaVu Sans"/>
              </a:rPr>
              <a:t>Application </a:t>
            </a:r>
            <a:r>
              <a:rPr b="0" lang="en-IN" sz="2200" spc="-35" strike="noStrike">
                <a:solidFill>
                  <a:srgbClr val="000000"/>
                </a:solidFill>
                <a:latin typeface="DejaVu Sans"/>
                <a:ea typeface="DejaVu Sans"/>
              </a:rPr>
              <a:t>(SPA)</a:t>
            </a:r>
            <a:endParaRPr b="0" lang="en-IN" sz="22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2" name="CustomShape 1"/>
          <p:cNvSpPr/>
          <p:nvPr/>
        </p:nvSpPr>
        <p:spPr>
          <a:xfrm>
            <a:off x="1512000" y="2269440"/>
            <a:ext cx="6419160" cy="682560"/>
          </a:xfrm>
          <a:prstGeom prst="rect">
            <a:avLst/>
          </a:prstGeom>
          <a:noFill/>
          <a:ln>
            <a:noFill/>
          </a:ln>
        </p:spPr>
        <p:style>
          <a:lnRef idx="0"/>
          <a:fillRef idx="0"/>
          <a:effectRef idx="0"/>
          <a:fontRef idx="minor"/>
        </p:style>
        <p:txBody>
          <a:bodyPr lIns="0" rIns="0" tIns="12600" bIns="0">
            <a:spAutoFit/>
          </a:bodyPr>
          <a:p>
            <a:pPr marL="12600">
              <a:lnSpc>
                <a:spcPct val="100000"/>
              </a:lnSpc>
              <a:spcBef>
                <a:spcPts val="99"/>
              </a:spcBef>
            </a:pPr>
            <a:r>
              <a:rPr b="0" lang="en-IN" sz="4400" spc="-7" strike="noStrike">
                <a:solidFill>
                  <a:srgbClr val="000000"/>
                </a:solidFill>
                <a:latin typeface="Arial"/>
                <a:ea typeface="DejaVu Sans"/>
              </a:rPr>
              <a:t>What you are</a:t>
            </a:r>
            <a:r>
              <a:rPr b="0" lang="en-IN" sz="4400" spc="-52" strike="noStrike">
                <a:solidFill>
                  <a:srgbClr val="000000"/>
                </a:solidFill>
                <a:latin typeface="Arial"/>
                <a:ea typeface="DejaVu Sans"/>
              </a:rPr>
              <a:t> </a:t>
            </a:r>
            <a:r>
              <a:rPr b="0" lang="en-IN" sz="4400" spc="-7" strike="noStrike">
                <a:solidFill>
                  <a:srgbClr val="000000"/>
                </a:solidFill>
                <a:latin typeface="Arial"/>
                <a:ea typeface="DejaVu Sans"/>
              </a:rPr>
              <a:t>JavaScript?</a:t>
            </a:r>
            <a:endParaRPr b="0" lang="en-IN" sz="4400" spc="-1" strike="noStrike">
              <a:latin typeface="Arial"/>
            </a:endParaRPr>
          </a:p>
        </p:txBody>
      </p:sp>
      <p:sp>
        <p:nvSpPr>
          <p:cNvPr id="283" name="CustomShape 2"/>
          <p:cNvSpPr/>
          <p:nvPr/>
        </p:nvSpPr>
        <p:spPr>
          <a:xfrm>
            <a:off x="923040" y="3024000"/>
            <a:ext cx="8285040" cy="1322280"/>
          </a:xfrm>
          <a:prstGeom prst="rect">
            <a:avLst/>
          </a:prstGeom>
          <a:noFill/>
          <a:ln>
            <a:noFill/>
          </a:ln>
        </p:spPr>
        <p:style>
          <a:lnRef idx="0"/>
          <a:fillRef idx="0"/>
          <a:effectRef idx="0"/>
          <a:fontRef idx="minor"/>
        </p:style>
        <p:txBody>
          <a:bodyPr lIns="0" rIns="0" tIns="70560" bIns="0">
            <a:spAutoFit/>
          </a:bodyPr>
          <a:p>
            <a:pPr marL="12600">
              <a:lnSpc>
                <a:spcPts val="4929"/>
              </a:lnSpc>
              <a:spcBef>
                <a:spcPts val="556"/>
              </a:spcBef>
              <a:tabLst>
                <a:tab algn="l" pos="1099800"/>
                <a:tab algn="l" pos="5542200"/>
              </a:tabLst>
            </a:pPr>
            <a:r>
              <a:rPr b="0" lang="en-IN" sz="2800" spc="-1" strike="noStrike">
                <a:solidFill>
                  <a:srgbClr val="000000"/>
                </a:solidFill>
                <a:latin typeface="Arial"/>
                <a:ea typeface="DejaVu Sans"/>
              </a:rPr>
              <a:t>I </a:t>
            </a:r>
            <a:r>
              <a:rPr b="0" lang="en-IN" sz="2800" spc="-7" strike="noStrike">
                <a:solidFill>
                  <a:srgbClr val="000000"/>
                </a:solidFill>
                <a:latin typeface="Arial"/>
                <a:ea typeface="DejaVu Sans"/>
              </a:rPr>
              <a:t>hava </a:t>
            </a:r>
            <a:r>
              <a:rPr b="0" lang="en-IN" sz="2800" spc="-1" strike="noStrike">
                <a:solidFill>
                  <a:srgbClr val="000000"/>
                </a:solidFill>
                <a:latin typeface="Arial"/>
                <a:ea typeface="DejaVu Sans"/>
              </a:rPr>
              <a:t>a call</a:t>
            </a:r>
            <a:r>
              <a:rPr b="0" lang="en-IN" sz="2800" spc="4" strike="noStrike">
                <a:solidFill>
                  <a:srgbClr val="000000"/>
                </a:solidFill>
                <a:latin typeface="Arial"/>
                <a:ea typeface="DejaVu Sans"/>
              </a:rPr>
              <a:t> </a:t>
            </a:r>
            <a:r>
              <a:rPr b="0" lang="en-IN" sz="2800" spc="-7" strike="noStrike">
                <a:solidFill>
                  <a:srgbClr val="000000"/>
                </a:solidFill>
                <a:latin typeface="Arial"/>
                <a:ea typeface="DejaVu Sans"/>
              </a:rPr>
              <a:t>stack,</a:t>
            </a:r>
            <a:r>
              <a:rPr b="0" lang="en-IN" sz="2800" spc="-1" strike="noStrike">
                <a:solidFill>
                  <a:srgbClr val="000000"/>
                </a:solidFill>
                <a:latin typeface="Arial"/>
                <a:ea typeface="DejaVu Sans"/>
              </a:rPr>
              <a:t> </a:t>
            </a:r>
            <a:r>
              <a:rPr b="0" lang="en-IN" sz="2800" spc="-7" strike="noStrike">
                <a:solidFill>
                  <a:srgbClr val="000000"/>
                </a:solidFill>
                <a:latin typeface="Arial"/>
                <a:ea typeface="DejaVu Sans"/>
              </a:rPr>
              <a:t>an event</a:t>
            </a:r>
            <a:r>
              <a:rPr b="0" lang="en-IN" sz="2800" spc="-92" strike="noStrike">
                <a:solidFill>
                  <a:srgbClr val="000000"/>
                </a:solidFill>
                <a:latin typeface="Arial"/>
                <a:ea typeface="DejaVu Sans"/>
              </a:rPr>
              <a:t> </a:t>
            </a:r>
            <a:r>
              <a:rPr b="0" lang="en-IN" sz="2800" spc="-7" strike="noStrike">
                <a:solidFill>
                  <a:srgbClr val="000000"/>
                </a:solidFill>
                <a:latin typeface="Arial"/>
                <a:ea typeface="DejaVu Sans"/>
              </a:rPr>
              <a:t>loop,  </a:t>
            </a:r>
            <a:r>
              <a:rPr b="0" lang="en-IN" sz="2800" spc="-1" strike="noStrike">
                <a:solidFill>
                  <a:srgbClr val="000000"/>
                </a:solidFill>
                <a:latin typeface="Arial"/>
                <a:ea typeface="DejaVu Sans"/>
              </a:rPr>
              <a:t>a </a:t>
            </a:r>
            <a:r>
              <a:rPr b="0" lang="en-IN" sz="2800" spc="-7" strike="noStrike">
                <a:solidFill>
                  <a:srgbClr val="000000"/>
                </a:solidFill>
                <a:latin typeface="Arial"/>
                <a:ea typeface="DejaVu Sans"/>
              </a:rPr>
              <a:t>callback queue and other apis  and </a:t>
            </a:r>
            <a:r>
              <a:rPr b="0" lang="en-IN" sz="2800" spc="-21" strike="noStrike">
                <a:solidFill>
                  <a:srgbClr val="000000"/>
                </a:solidFill>
                <a:latin typeface="Arial"/>
                <a:ea typeface="DejaVu Sans"/>
              </a:rPr>
              <a:t>stuff</a:t>
            </a:r>
            <a:endParaRPr b="0" lang="en-IN" sz="2800" spc="-1" strike="noStrike">
              <a:latin typeface="Arial"/>
            </a:endParaRPr>
          </a:p>
        </p:txBody>
      </p:sp>
      <p:sp>
        <p:nvSpPr>
          <p:cNvPr id="284" name="CustomShape 3"/>
          <p:cNvSpPr/>
          <p:nvPr/>
        </p:nvSpPr>
        <p:spPr>
          <a:xfrm>
            <a:off x="720000" y="432000"/>
            <a:ext cx="8309880" cy="955800"/>
          </a:xfrm>
          <a:prstGeom prst="rect">
            <a:avLst/>
          </a:prstGeom>
          <a:noFill/>
          <a:ln>
            <a:noFill/>
          </a:ln>
        </p:spPr>
        <p:style>
          <a:lnRef idx="0"/>
          <a:fillRef idx="0"/>
          <a:effectRef idx="0"/>
          <a:fontRef idx="minor"/>
        </p:style>
        <p:txBody>
          <a:bodyPr lIns="0" rIns="0" tIns="12600" bIns="0">
            <a:noAutofit/>
          </a:bodyPr>
          <a:p>
            <a:pPr marL="288360">
              <a:lnSpc>
                <a:spcPct val="100000"/>
              </a:lnSpc>
              <a:spcBef>
                <a:spcPts val="99"/>
              </a:spcBef>
            </a:pPr>
            <a:r>
              <a:rPr b="1" lang="en-IN" sz="3600" spc="-7" strike="noStrike" u="sng">
                <a:solidFill>
                  <a:srgbClr val="000000"/>
                </a:solidFill>
                <a:uFillTx/>
                <a:latin typeface="Arial"/>
                <a:ea typeface="DejaVu Sans"/>
              </a:rPr>
              <a:t>How JavaScript work in</a:t>
            </a:r>
            <a:r>
              <a:rPr b="1" lang="en-IN" sz="3600" spc="-60" strike="noStrike" u="sng">
                <a:solidFill>
                  <a:srgbClr val="000000"/>
                </a:solidFill>
                <a:uFillTx/>
                <a:latin typeface="Arial"/>
                <a:ea typeface="DejaVu Sans"/>
              </a:rPr>
              <a:t> </a:t>
            </a:r>
            <a:r>
              <a:rPr b="1" lang="en-IN" sz="3600" spc="-1" strike="noStrike" u="sng">
                <a:solidFill>
                  <a:srgbClr val="000000"/>
                </a:solidFill>
                <a:uFillTx/>
                <a:latin typeface="Arial"/>
                <a:ea typeface="DejaVu Sans"/>
              </a:rPr>
              <a:t>Browser</a:t>
            </a:r>
            <a:endParaRPr b="0" lang="en-IN" sz="36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285" name="Group 1"/>
          <p:cNvGrpSpPr/>
          <p:nvPr/>
        </p:nvGrpSpPr>
        <p:grpSpPr>
          <a:xfrm>
            <a:off x="576000" y="1368000"/>
            <a:ext cx="9379800" cy="4225320"/>
            <a:chOff x="576000" y="1368000"/>
            <a:chExt cx="9379800" cy="4225320"/>
          </a:xfrm>
        </p:grpSpPr>
        <p:sp>
          <p:nvSpPr>
            <p:cNvPr id="286" name="CustomShape 2"/>
            <p:cNvSpPr/>
            <p:nvPr/>
          </p:nvSpPr>
          <p:spPr>
            <a:xfrm>
              <a:off x="3622320" y="2804040"/>
              <a:ext cx="3287160" cy="1358640"/>
            </a:xfrm>
            <a:prstGeom prst="rect">
              <a:avLst/>
            </a:prstGeom>
            <a:blipFill rotWithShape="0">
              <a:blip r:embed="rId1"/>
              <a:stretch>
                <a:fillRect/>
              </a:stretch>
            </a:blipFill>
            <a:ln>
              <a:noFill/>
            </a:ln>
          </p:spPr>
          <p:style>
            <a:lnRef idx="0"/>
            <a:fillRef idx="0"/>
            <a:effectRef idx="0"/>
            <a:fontRef idx="minor"/>
          </p:style>
        </p:sp>
        <p:sp>
          <p:nvSpPr>
            <p:cNvPr id="287" name="CustomShape 3"/>
            <p:cNvSpPr/>
            <p:nvPr/>
          </p:nvSpPr>
          <p:spPr>
            <a:xfrm>
              <a:off x="576000" y="1368000"/>
              <a:ext cx="9379800" cy="4225320"/>
            </a:xfrm>
            <a:prstGeom prst="rect">
              <a:avLst/>
            </a:prstGeom>
            <a:blipFill rotWithShape="0">
              <a:blip r:embed="rId2"/>
              <a:stretch>
                <a:fillRect/>
              </a:stretch>
            </a:blipFill>
            <a:ln>
              <a:noFill/>
            </a:ln>
          </p:spPr>
          <p:style>
            <a:lnRef idx="0"/>
            <a:fillRef idx="0"/>
            <a:effectRef idx="0"/>
            <a:fontRef idx="minor"/>
          </p:style>
        </p:sp>
      </p:grpSp>
      <p:sp>
        <p:nvSpPr>
          <p:cNvPr id="288" name="CustomShape 4"/>
          <p:cNvSpPr/>
          <p:nvPr/>
        </p:nvSpPr>
        <p:spPr>
          <a:xfrm>
            <a:off x="720360" y="432360"/>
            <a:ext cx="8309880" cy="955800"/>
          </a:xfrm>
          <a:prstGeom prst="rect">
            <a:avLst/>
          </a:prstGeom>
          <a:noFill/>
          <a:ln>
            <a:noFill/>
          </a:ln>
        </p:spPr>
        <p:style>
          <a:lnRef idx="0"/>
          <a:fillRef idx="0"/>
          <a:effectRef idx="0"/>
          <a:fontRef idx="minor"/>
        </p:style>
        <p:txBody>
          <a:bodyPr lIns="0" rIns="0" tIns="12600" bIns="0">
            <a:noAutofit/>
          </a:bodyPr>
          <a:p>
            <a:pPr marL="288360">
              <a:lnSpc>
                <a:spcPct val="100000"/>
              </a:lnSpc>
              <a:spcBef>
                <a:spcPts val="99"/>
              </a:spcBef>
            </a:pPr>
            <a:r>
              <a:rPr b="1" lang="en-IN" sz="3600" spc="-7" strike="noStrike" u="sng">
                <a:solidFill>
                  <a:srgbClr val="000000"/>
                </a:solidFill>
                <a:uFillTx/>
                <a:latin typeface="Arial"/>
                <a:ea typeface="DejaVu Sans"/>
              </a:rPr>
              <a:t>How JavaScript work in</a:t>
            </a:r>
            <a:r>
              <a:rPr b="1" lang="en-IN" sz="3600" spc="-60" strike="noStrike" u="sng">
                <a:solidFill>
                  <a:srgbClr val="000000"/>
                </a:solidFill>
                <a:uFillTx/>
                <a:latin typeface="Arial"/>
                <a:ea typeface="DejaVu Sans"/>
              </a:rPr>
              <a:t> </a:t>
            </a:r>
            <a:r>
              <a:rPr b="1" lang="en-IN" sz="3600" spc="-1" strike="noStrike" u="sng">
                <a:solidFill>
                  <a:srgbClr val="000000"/>
                </a:solidFill>
                <a:uFillTx/>
                <a:latin typeface="Arial"/>
                <a:ea typeface="DejaVu Sans"/>
              </a:rPr>
              <a:t>Browser</a:t>
            </a:r>
            <a:endParaRPr b="0" lang="en-IN" sz="36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9" name="CustomShape 1"/>
          <p:cNvSpPr/>
          <p:nvPr/>
        </p:nvSpPr>
        <p:spPr>
          <a:xfrm>
            <a:off x="578880" y="3131640"/>
            <a:ext cx="4388400" cy="2051640"/>
          </a:xfrm>
          <a:prstGeom prst="rect">
            <a:avLst/>
          </a:prstGeom>
          <a:blipFill rotWithShape="0">
            <a:blip r:embed="rId1"/>
            <a:stretch>
              <a:fillRect/>
            </a:stretch>
          </a:blipFill>
          <a:ln>
            <a:noFill/>
          </a:ln>
        </p:spPr>
        <p:style>
          <a:lnRef idx="0"/>
          <a:fillRef idx="0"/>
          <a:effectRef idx="0"/>
          <a:fontRef idx="minor"/>
        </p:style>
      </p:sp>
      <p:sp>
        <p:nvSpPr>
          <p:cNvPr id="290" name="CustomShape 2"/>
          <p:cNvSpPr/>
          <p:nvPr/>
        </p:nvSpPr>
        <p:spPr>
          <a:xfrm>
            <a:off x="5328000" y="3111120"/>
            <a:ext cx="4315680" cy="2000160"/>
          </a:xfrm>
          <a:prstGeom prst="rect">
            <a:avLst/>
          </a:prstGeom>
          <a:blipFill rotWithShape="0">
            <a:blip r:embed="rId2"/>
            <a:stretch>
              <a:fillRect/>
            </a:stretch>
          </a:blipFill>
          <a:ln>
            <a:noFill/>
          </a:ln>
        </p:spPr>
        <p:style>
          <a:lnRef idx="0"/>
          <a:fillRef idx="0"/>
          <a:effectRef idx="0"/>
          <a:fontRef idx="minor"/>
        </p:style>
      </p:sp>
      <p:sp>
        <p:nvSpPr>
          <p:cNvPr id="291" name="CustomShape 3"/>
          <p:cNvSpPr/>
          <p:nvPr/>
        </p:nvSpPr>
        <p:spPr>
          <a:xfrm>
            <a:off x="720720" y="432720"/>
            <a:ext cx="8309880" cy="955800"/>
          </a:xfrm>
          <a:prstGeom prst="rect">
            <a:avLst/>
          </a:prstGeom>
          <a:noFill/>
          <a:ln>
            <a:noFill/>
          </a:ln>
        </p:spPr>
        <p:style>
          <a:lnRef idx="0"/>
          <a:fillRef idx="0"/>
          <a:effectRef idx="0"/>
          <a:fontRef idx="minor"/>
        </p:style>
        <p:txBody>
          <a:bodyPr lIns="0" rIns="0" tIns="12600" bIns="0">
            <a:noAutofit/>
          </a:bodyPr>
          <a:p>
            <a:pPr marL="288360">
              <a:lnSpc>
                <a:spcPct val="100000"/>
              </a:lnSpc>
              <a:spcBef>
                <a:spcPts val="99"/>
              </a:spcBef>
            </a:pPr>
            <a:r>
              <a:rPr b="1" lang="en-IN" sz="3600" spc="-7" strike="noStrike" u="sng">
                <a:solidFill>
                  <a:srgbClr val="000000"/>
                </a:solidFill>
                <a:uFillTx/>
                <a:latin typeface="Arial"/>
                <a:ea typeface="DejaVu Sans"/>
              </a:rPr>
              <a:t>How JavaScript work in</a:t>
            </a:r>
            <a:r>
              <a:rPr b="1" lang="en-IN" sz="3600" spc="-60" strike="noStrike" u="sng">
                <a:solidFill>
                  <a:srgbClr val="000000"/>
                </a:solidFill>
                <a:uFillTx/>
                <a:latin typeface="Arial"/>
                <a:ea typeface="DejaVu Sans"/>
              </a:rPr>
              <a:t> </a:t>
            </a:r>
            <a:r>
              <a:rPr b="1" lang="en-IN" sz="3600" spc="-1" strike="noStrike" u="sng">
                <a:solidFill>
                  <a:srgbClr val="000000"/>
                </a:solidFill>
                <a:uFillTx/>
                <a:latin typeface="Arial"/>
                <a:ea typeface="DejaVu Sans"/>
              </a:rPr>
              <a:t>Browser</a:t>
            </a:r>
            <a:endParaRPr b="0" lang="en-IN" sz="3600" spc="-1" strike="noStrike">
              <a:latin typeface="Arial"/>
            </a:endParaRPr>
          </a:p>
        </p:txBody>
      </p:sp>
      <p:sp>
        <p:nvSpPr>
          <p:cNvPr id="292" name="CustomShape 4"/>
          <p:cNvSpPr/>
          <p:nvPr/>
        </p:nvSpPr>
        <p:spPr>
          <a:xfrm>
            <a:off x="2808000" y="1414080"/>
            <a:ext cx="3997800" cy="1249200"/>
          </a:xfrm>
          <a:prstGeom prst="rect">
            <a:avLst/>
          </a:prstGeom>
          <a:blipFill rotWithShape="0">
            <a:blip r:embed="rId3"/>
            <a:stretch>
              <a:fillRect/>
            </a:stretch>
          </a:blipFill>
          <a:ln>
            <a:noFill/>
          </a:ln>
        </p:spPr>
        <p:style>
          <a:lnRef idx="0"/>
          <a:fillRef idx="0"/>
          <a:effectRef idx="0"/>
          <a:fontRef idx="minor"/>
        </p:style>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42</TotalTime>
  <Application>LibreOffice/6.4.6.2$Linux_X86_64 LibreOffice_project/40$Build-2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2021-03-04T09:17:49Z</dcterms:created>
  <dc:creator/>
  <dc:description/>
  <dc:language>en-IN</dc:language>
  <cp:lastModifiedBy/>
  <dcterms:modified xsi:type="dcterms:W3CDTF">2021-03-05T06:54:56Z</dcterms:modified>
  <cp:revision>19</cp:revision>
  <dc:subject/>
  <dc:title/>
</cp:coreProperties>
</file>