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media/image6.png" ContentType="image/png"/>
  <Override PartName="/ppt/media/image2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427ED47-4E46-4681-AAA7-7C469E95A7F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rgupta.mtech@gmail.com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76000" y="4032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600" spc="-1" strike="noStrike">
                <a:latin typeface="Arial"/>
              </a:rPr>
              <a:t>Rajeev Gupta</a:t>
            </a:r>
            <a:br/>
            <a:r>
              <a:rPr b="0" lang="en-IN" sz="1600" spc="-1" strike="noStrike">
                <a:latin typeface="Arial"/>
                <a:hlinkClick r:id="rId1"/>
              </a:rPr>
              <a:t>rgupta.mtech@gmail.com</a:t>
            </a:r>
            <a:br/>
            <a:r>
              <a:rPr b="0" lang="en-IN" sz="1600" spc="-1" strike="noStrike">
                <a:latin typeface="Arial"/>
              </a:rPr>
              <a:t>Java Trainer &amp; Consultant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770560" y="1562040"/>
            <a:ext cx="4861440" cy="210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600" spc="-1" strike="noStrike" u="sng">
                <a:uFillTx/>
                <a:latin typeface="Arial"/>
              </a:rPr>
              <a:t>Spring data mongodb example app</a:t>
            </a:r>
            <a:endParaRPr b="1" lang="en-IN" sz="2600" spc="-1" strike="noStrike" u="sng">
              <a:uFillTx/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72000" y="1440000"/>
            <a:ext cx="6600600" cy="346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600" spc="-1" strike="noStrike" u="sng">
                <a:uFillTx/>
                <a:latin typeface="Arial"/>
              </a:rPr>
              <a:t>Spring data mongodb example app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72560" y="1440000"/>
            <a:ext cx="5419440" cy="20952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6364080" y="1563480"/>
            <a:ext cx="2923920" cy="10285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6552000" y="2743200"/>
            <a:ext cx="2704680" cy="8568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731880" y="3600000"/>
            <a:ext cx="6324120" cy="79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600" spc="-1" strike="noStrike" u="sng">
                <a:uFillTx/>
                <a:latin typeface="Arial"/>
              </a:rPr>
              <a:t>Spring data mongodb example app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494800" y="2015640"/>
            <a:ext cx="5086080" cy="16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2021-03-04T17:21:13Z</dcterms:created>
  <dc:creator/>
  <dc:description/>
  <dc:language>en-IN</dc:language>
  <cp:lastModifiedBy/>
  <dcterms:modified xsi:type="dcterms:W3CDTF">2021-03-04T17:26:27Z</dcterms:modified>
  <cp:revision>2</cp:revision>
  <dc:subject/>
  <dc:title/>
</cp:coreProperties>
</file>