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_rels/slide33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8.xml.rels" ContentType="application/vnd.openxmlformats-package.relationships+xml"/>
  <Override PartName="/ppt/slides/_rels/slide39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41.xml.rels" ContentType="application/vnd.openxmlformats-package.relationships+xml"/>
  <Override PartName="/ppt/slides/_rels/slide35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37.xml.rels" ContentType="application/vnd.openxmlformats-package.relationships+xml"/>
  <Override PartName="/ppt/slides/_rels/slide43.xml.rels" ContentType="application/vnd.openxmlformats-package.relationships+xml"/>
  <Override PartName="/ppt/slides/_rels/slide22.xml.rels" ContentType="application/vnd.openxmlformats-package.relationships+xml"/>
  <Override PartName="/ppt/slides/_rels/slide16.xml.rels" ContentType="application/vnd.openxmlformats-package.relationships+xml"/>
  <Override PartName="/ppt/slides/_rels/slide5.xml.rels" ContentType="application/vnd.openxmlformats-package.relationships+xml"/>
  <Override PartName="/ppt/slides/_rels/slide42.xml.rels" ContentType="application/vnd.openxmlformats-package.relationships+xml"/>
  <Override PartName="/ppt/slides/_rels/slide3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23.xml.rels" ContentType="application/vnd.openxmlformats-package.relationships+xml"/>
  <Override PartName="/ppt/slides/_rels/slide44.xml.rels" ContentType="application/vnd.openxmlformats-package.relationships+xml"/>
  <Override PartName="/ppt/slides/_rels/slide38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40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46.xml" ContentType="application/vnd.openxmlformats-officedocument.presentationml.slide+xml"/>
  <Override PartName="/ppt/slides/slide43.xml" ContentType="application/vnd.openxmlformats-officedocument.presentationml.slide+xml"/>
  <Override PartName="/ppt/slides/slide12.xml" ContentType="application/vnd.openxmlformats-officedocument.presentationml.slide+xml"/>
  <Override PartName="/ppt/slides/slide37.xml" ContentType="application/vnd.openxmlformats-officedocument.presentationml.slide+xml"/>
  <Override PartName="/ppt/slides/slide44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45.xml" ContentType="application/vnd.openxmlformats-officedocument.presentationml.slide+xml"/>
  <Override PartName="/ppt/slides/slide13.xml" ContentType="application/vnd.openxmlformats-officedocument.presentationml.slide+xml"/>
  <Override PartName="/ppt/slides/slide38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media/image14.jpeg" ContentType="image/jpeg"/>
  <Override PartName="/ppt/media/image13.jpeg" ContentType="image/jpeg"/>
  <Override PartName="/ppt/media/image12.jpeg" ContentType="image/jpeg"/>
  <Override PartName="/ppt/media/image11.jpeg" ContentType="image/jpeg"/>
  <Override PartName="/ppt/media/image10.jpeg" ContentType="image/jpeg"/>
  <Override PartName="/ppt/media/image16.jpeg" ContentType="image/jpeg"/>
  <Override PartName="/ppt/media/image15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  <Override PartName="/ppt/media/image26.jpeg" ContentType="image/jpeg"/>
  <Override PartName="/ppt/media/image25.jpeg" ContentType="image/jpeg"/>
  <Override PartName="/ppt/media/image20.jpeg" ContentType="image/jpeg"/>
  <Override PartName="/ppt/media/image9.jpeg" ContentType="image/jpeg"/>
  <Override PartName="/ppt/media/image6.jpeg" ContentType="image/jpeg"/>
  <Override PartName="/ppt/media/image5.jpeg" ContentType="image/jpeg"/>
  <Override PartName="/ppt/media/image4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media/image7.jpeg" ContentType="image/jpeg"/>
  <Override PartName="/ppt/media/image8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marL="38160" algn="r">
              <a:lnSpc>
                <a:spcPct val="100000"/>
              </a:lnSpc>
              <a:spcBef>
                <a:spcPts val="11"/>
              </a:spcBef>
            </a:pPr>
            <a:fld id="{60ED8064-720A-4047-B20E-6E1813588811}" type="slidenum">
              <a:rPr b="0" lang="en-IN" sz="1200" spc="-1" strike="noStrike">
                <a:solidFill>
                  <a:srgbClr val="898989"/>
                </a:solidFill>
                <a:latin typeface="DejaVu Sans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616120" y="2734920"/>
            <a:ext cx="6770520" cy="76968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>
            <a:spAutoFit/>
          </a:bodyPr>
          <a:p>
            <a:pPr>
              <a:lnSpc>
                <a:spcPct val="100000"/>
              </a:lnSpc>
            </a:pPr>
            <a:r>
              <a:rPr b="1" lang="en-IN" sz="4400" spc="-114" strike="noStrike">
                <a:solidFill>
                  <a:srgbClr val="ffffff"/>
                </a:solidFill>
                <a:latin typeface="DejaVu Sans"/>
              </a:rPr>
              <a:t>REST</a:t>
            </a:r>
            <a:r>
              <a:rPr b="1" lang="en-IN" sz="4800" spc="460" strike="noStrike">
                <a:solidFill>
                  <a:srgbClr val="ffffff"/>
                </a:solidFill>
                <a:latin typeface="DejaVu Sans"/>
              </a:rPr>
              <a:t> </a:t>
            </a:r>
            <a:r>
              <a:rPr b="1" lang="en-IN" sz="4400" spc="-114" strike="noStrike">
                <a:solidFill>
                  <a:srgbClr val="ffffff"/>
                </a:solidFill>
                <a:latin typeface="DejaVu Sans"/>
              </a:rPr>
              <a:t>WEB</a:t>
            </a:r>
            <a:r>
              <a:rPr b="1" lang="en-IN" sz="4800" spc="55" strike="noStrike">
                <a:solidFill>
                  <a:srgbClr val="ffffff"/>
                </a:solidFill>
                <a:latin typeface="DejaVu Sans"/>
              </a:rPr>
              <a:t>  </a:t>
            </a:r>
            <a:r>
              <a:rPr b="1" lang="en-IN" sz="4400" spc="-114" strike="noStrike">
                <a:solidFill>
                  <a:srgbClr val="ffffff"/>
                </a:solidFill>
                <a:latin typeface="DejaVu Sans"/>
              </a:rPr>
              <a:t>SERVICES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6647400" y="735120"/>
            <a:ext cx="422640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2"/>
          <p:cNvSpPr/>
          <p:nvPr/>
        </p:nvSpPr>
        <p:spPr>
          <a:xfrm>
            <a:off x="11258640" y="6444720"/>
            <a:ext cx="270360" cy="39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40" bIns="0">
            <a:noAutofit/>
          </a:bodyPr>
          <a:p>
            <a:pPr marL="38160">
              <a:lnSpc>
                <a:spcPct val="100000"/>
              </a:lnSpc>
              <a:spcBef>
                <a:spcPts val="11"/>
              </a:spcBef>
            </a:pPr>
            <a:fld id="{5248525B-603D-4D08-8907-83AE6A6255B6}" type="slidenum">
              <a:rPr b="0" lang="en-IN" sz="1200" spc="-1" strike="noStrike">
                <a:solidFill>
                  <a:srgbClr val="898989"/>
                </a:solidFill>
                <a:latin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522000" y="1619640"/>
            <a:ext cx="10941120" cy="8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2440" indent="-339480">
              <a:lnSpc>
                <a:spcPct val="149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1800" spc="-284" strike="noStrike" baseline="2000">
                <a:solidFill>
                  <a:srgbClr val="000000"/>
                </a:solidFill>
                <a:latin typeface="DejaVu Sans"/>
                <a:ea typeface="Noto Sans CJK SC"/>
              </a:rPr>
              <a:t> </a:t>
            </a:r>
            <a:r>
              <a:rPr b="1" lang="en-IN" sz="1800" spc="126" strike="noStrike">
                <a:solidFill>
                  <a:srgbClr val="000000"/>
                </a:solidFill>
                <a:latin typeface="DejaVu Sans"/>
                <a:ea typeface="Noto Sans CJK SC"/>
              </a:rPr>
              <a:t>Verb-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  <a:ea typeface="Noto Sans CJK SC"/>
              </a:rPr>
              <a:t>I</a:t>
            </a:r>
            <a:r>
              <a:rPr b="1" lang="en-IN" sz="1800" spc="-435" strike="noStrike">
                <a:solidFill>
                  <a:srgbClr val="000000"/>
                </a:solidFill>
                <a:latin typeface="DejaVu Sans"/>
                <a:ea typeface="Noto Sans CJK SC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  <a:ea typeface="Noto Sans CJK SC"/>
              </a:rPr>
              <a:t>n</a:t>
            </a:r>
            <a:r>
              <a:rPr b="1" lang="en-IN" sz="1800" spc="-435" strike="noStrike">
                <a:solidFill>
                  <a:srgbClr val="000000"/>
                </a:solidFill>
                <a:latin typeface="DejaVu Sans"/>
                <a:ea typeface="Noto Sans CJK SC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  <a:ea typeface="Noto Sans CJK SC"/>
              </a:rPr>
              <a:t>d</a:t>
            </a:r>
            <a:r>
              <a:rPr b="1" lang="en-IN" sz="1800" spc="-432" strike="noStrike">
                <a:solidFill>
                  <a:srgbClr val="000000"/>
                </a:solidFill>
                <a:latin typeface="DejaVu Sans"/>
                <a:ea typeface="Noto Sans CJK SC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  <a:ea typeface="Noto Sans CJK SC"/>
              </a:rPr>
              <a:t>i</a:t>
            </a:r>
            <a:r>
              <a:rPr b="1" lang="en-IN" sz="1800" spc="-435" strike="noStrike">
                <a:solidFill>
                  <a:srgbClr val="000000"/>
                </a:solidFill>
                <a:latin typeface="DejaVu Sans"/>
                <a:ea typeface="Noto Sans CJK SC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  <a:ea typeface="Noto Sans CJK SC"/>
              </a:rPr>
              <a:t>c</a:t>
            </a:r>
            <a:r>
              <a:rPr b="1" lang="en-IN" sz="1800" spc="-435" strike="noStrike">
                <a:solidFill>
                  <a:srgbClr val="000000"/>
                </a:solidFill>
                <a:latin typeface="DejaVu Sans"/>
                <a:ea typeface="Noto Sans CJK SC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  <a:ea typeface="Noto Sans CJK SC"/>
              </a:rPr>
              <a:t>a</a:t>
            </a:r>
            <a:r>
              <a:rPr b="1" lang="en-IN" sz="1800" spc="-432" strike="noStrike">
                <a:solidFill>
                  <a:srgbClr val="000000"/>
                </a:solidFill>
                <a:latin typeface="DejaVu Sans"/>
                <a:ea typeface="Noto Sans CJK SC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  <a:ea typeface="Noto Sans CJK SC"/>
              </a:rPr>
              <a:t>t</a:t>
            </a:r>
            <a:r>
              <a:rPr b="1" lang="en-IN" sz="1800" spc="-426" strike="noStrike">
                <a:solidFill>
                  <a:srgbClr val="000000"/>
                </a:solidFill>
                <a:latin typeface="DejaVu Sans"/>
                <a:ea typeface="Noto Sans CJK SC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  <a:ea typeface="Noto Sans CJK SC"/>
              </a:rPr>
              <a:t>e </a:t>
            </a:r>
            <a:r>
              <a:rPr b="1" lang="en-IN" sz="1800" spc="7" strike="noStrike">
                <a:solidFill>
                  <a:srgbClr val="000000"/>
                </a:solidFill>
                <a:latin typeface="DejaVu Sans"/>
                <a:ea typeface="Noto Sans CJK SC"/>
              </a:rPr>
              <a:t>HTTP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  <a:ea typeface="Noto Sans CJK SC"/>
              </a:rPr>
              <a:t>m</a:t>
            </a:r>
            <a:r>
              <a:rPr b="1" lang="en-IN" sz="1800" spc="-395" strike="noStrike">
                <a:solidFill>
                  <a:srgbClr val="000000"/>
                </a:solidFill>
                <a:latin typeface="DejaVu Sans"/>
                <a:ea typeface="Noto Sans CJK SC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  <a:ea typeface="Noto Sans CJK SC"/>
              </a:rPr>
              <a:t>e</a:t>
            </a:r>
            <a:r>
              <a:rPr b="1" lang="en-IN" sz="1800" spc="-392" strike="noStrike">
                <a:solidFill>
                  <a:srgbClr val="000000"/>
                </a:solidFill>
                <a:latin typeface="DejaVu Sans"/>
                <a:ea typeface="Noto Sans CJK SC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  <a:ea typeface="Noto Sans CJK SC"/>
              </a:rPr>
              <a:t>t</a:t>
            </a:r>
            <a:r>
              <a:rPr b="1" lang="en-IN" sz="1800" spc="-395" strike="noStrike">
                <a:solidFill>
                  <a:srgbClr val="000000"/>
                </a:solidFill>
                <a:latin typeface="DejaVu Sans"/>
                <a:ea typeface="Noto Sans CJK SC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  <a:ea typeface="Noto Sans CJK SC"/>
              </a:rPr>
              <a:t>h</a:t>
            </a:r>
            <a:r>
              <a:rPr b="1" lang="en-IN" sz="1800" spc="-395" strike="noStrike">
                <a:solidFill>
                  <a:srgbClr val="000000"/>
                </a:solidFill>
                <a:latin typeface="DejaVu Sans"/>
                <a:ea typeface="Noto Sans CJK SC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  <a:ea typeface="Noto Sans CJK SC"/>
              </a:rPr>
              <a:t>o</a:t>
            </a:r>
            <a:r>
              <a:rPr b="1" lang="en-IN" sz="1800" spc="-392" strike="noStrike">
                <a:solidFill>
                  <a:srgbClr val="000000"/>
                </a:solidFill>
                <a:latin typeface="DejaVu Sans"/>
                <a:ea typeface="Noto Sans CJK SC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  <a:ea typeface="Noto Sans CJK SC"/>
              </a:rPr>
              <a:t>d</a:t>
            </a:r>
            <a:r>
              <a:rPr b="1" lang="en-IN" sz="1800" spc="-381" strike="noStrike">
                <a:solidFill>
                  <a:srgbClr val="000000"/>
                </a:solidFill>
                <a:latin typeface="DejaVu Sans"/>
                <a:ea typeface="Noto Sans CJK SC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  <a:ea typeface="Noto Sans CJK SC"/>
              </a:rPr>
              <a:t>s s</a:t>
            </a:r>
            <a:r>
              <a:rPr b="1" lang="en-IN" sz="1800" spc="-392" strike="noStrike">
                <a:solidFill>
                  <a:srgbClr val="000000"/>
                </a:solidFill>
                <a:latin typeface="DejaVu Sans"/>
                <a:ea typeface="Noto Sans CJK SC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  <a:ea typeface="Noto Sans CJK SC"/>
              </a:rPr>
              <a:t>u</a:t>
            </a:r>
            <a:r>
              <a:rPr b="1" lang="en-IN" sz="1800" spc="-392" strike="noStrike">
                <a:solidFill>
                  <a:srgbClr val="000000"/>
                </a:solidFill>
                <a:latin typeface="DejaVu Sans"/>
                <a:ea typeface="Noto Sans CJK SC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  <a:ea typeface="Noto Sans CJK SC"/>
              </a:rPr>
              <a:t>c</a:t>
            </a:r>
            <a:r>
              <a:rPr b="1" lang="en-IN" sz="1800" spc="-386" strike="noStrike">
                <a:solidFill>
                  <a:srgbClr val="000000"/>
                </a:solidFill>
                <a:latin typeface="DejaVu Sans"/>
                <a:ea typeface="Noto Sans CJK SC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  <a:ea typeface="Noto Sans CJK SC"/>
              </a:rPr>
              <a:t>h 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  <a:ea typeface="Noto Sans CJK SC"/>
              </a:rPr>
              <a:t>as </a:t>
            </a:r>
            <a:r>
              <a:rPr b="1" lang="en-IN" sz="2000" spc="-92" strike="noStrike">
                <a:solidFill>
                  <a:srgbClr val="000000"/>
                </a:solidFill>
                <a:latin typeface="DejaVu Sans"/>
                <a:ea typeface="Noto Sans CJK SC"/>
              </a:rPr>
              <a:t>GET,</a:t>
            </a:r>
            <a:r>
              <a:rPr b="1" lang="en-IN" sz="2000" spc="-21" strike="noStrike">
                <a:solidFill>
                  <a:srgbClr val="000000"/>
                </a:solidFill>
                <a:latin typeface="DejaVu Sans"/>
                <a:ea typeface="Noto Sans CJK SC"/>
              </a:rPr>
              <a:t> </a:t>
            </a:r>
            <a:r>
              <a:rPr b="1" lang="en-IN" sz="2000" spc="-35" strike="noStrike">
                <a:solidFill>
                  <a:srgbClr val="000000"/>
                </a:solidFill>
                <a:latin typeface="DejaVu Sans"/>
                <a:ea typeface="Noto Sans CJK SC"/>
              </a:rPr>
              <a:t>POST, </a:t>
            </a:r>
            <a:r>
              <a:rPr b="1" lang="en-IN" sz="2000" spc="66" strike="noStrike">
                <a:solidFill>
                  <a:srgbClr val="000000"/>
                </a:solidFill>
                <a:latin typeface="DejaVu Sans"/>
                <a:ea typeface="Noto Sans CJK SC"/>
              </a:rPr>
              <a:t>DELETE,</a:t>
            </a:r>
            <a:r>
              <a:rPr b="1" lang="en-IN" sz="2000" spc="131" strike="noStrike">
                <a:solidFill>
                  <a:srgbClr val="000000"/>
                </a:solidFill>
                <a:latin typeface="DejaVu Sans"/>
                <a:ea typeface="Noto Sans CJK SC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  <a:ea typeface="Noto Sans CJK SC"/>
              </a:rPr>
              <a:t>PUT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  <a:ea typeface="Noto Sans CJK SC"/>
              </a:rPr>
              <a:t>e</a:t>
            </a:r>
            <a:r>
              <a:rPr b="1" lang="en-IN" sz="1800" spc="-440" strike="noStrike">
                <a:solidFill>
                  <a:srgbClr val="000000"/>
                </a:solidFill>
                <a:latin typeface="DejaVu Sans"/>
                <a:ea typeface="Noto Sans CJK SC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  <a:ea typeface="Noto Sans CJK SC"/>
              </a:rPr>
              <a:t>t</a:t>
            </a:r>
            <a:r>
              <a:rPr b="1" lang="en-IN" sz="1800" spc="-435" strike="noStrike">
                <a:solidFill>
                  <a:srgbClr val="000000"/>
                </a:solidFill>
                <a:latin typeface="DejaVu Sans"/>
                <a:ea typeface="Noto Sans CJK SC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  <a:ea typeface="Noto Sans CJK SC"/>
              </a:rPr>
              <a:t>c</a:t>
            </a:r>
            <a:r>
              <a:rPr b="1" lang="en-IN" sz="1800" spc="-446" strike="noStrike">
                <a:solidFill>
                  <a:srgbClr val="000000"/>
                </a:solidFill>
                <a:latin typeface="DejaVu Sans"/>
                <a:ea typeface="Noto Sans CJK SC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  <a:ea typeface="Noto Sans CJK SC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1" name="CustomShape 4"/>
          <p:cNvSpPr/>
          <p:nvPr/>
        </p:nvSpPr>
        <p:spPr>
          <a:xfrm>
            <a:off x="522000" y="2157480"/>
            <a:ext cx="11918880" cy="30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66480" indent="-339480">
              <a:lnSpc>
                <a:spcPct val="150000"/>
              </a:lnSpc>
              <a:spcBef>
                <a:spcPts val="99"/>
              </a:spcBef>
              <a:buClr>
                <a:srgbClr val="666666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1727" spc="-1" strike="noStrike" baseline="2000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URI- Uniform Resource Identifier to identify the  resource on server .</a:t>
            </a:r>
            <a:endParaRPr b="0" lang="en-IN" sz="2000" spc="-1" strike="noStrike">
              <a:latin typeface="Arial"/>
            </a:endParaRPr>
          </a:p>
          <a:p>
            <a:pPr marL="12600" indent="-339480">
              <a:lnSpc>
                <a:spcPct val="100000"/>
              </a:lnSpc>
              <a:spcBef>
                <a:spcPts val="1681"/>
              </a:spcBef>
              <a:buClr>
                <a:srgbClr val="666666"/>
              </a:buClr>
              <a:buFont typeface="Arial"/>
              <a:buChar char="•"/>
              <a:tabLst>
                <a:tab algn="l" pos="2482920"/>
                <a:tab algn="l" pos="4035600"/>
              </a:tabLst>
            </a:pPr>
            <a:r>
              <a:rPr b="0" lang="en-IN" sz="1727" spc="-1" strike="noStrike" baseline="2000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HTTP Version - Indicate HTTP version .</a:t>
            </a:r>
            <a:endParaRPr b="0" lang="en-IN" sz="2000" spc="-1" strike="noStrike">
              <a:latin typeface="Arial"/>
            </a:endParaRPr>
          </a:p>
          <a:p>
            <a:pPr marL="369720" indent="-342720">
              <a:lnSpc>
                <a:spcPct val="21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Request Header - Contains met a data for the HTTP Request  message as</a:t>
            </a:r>
            <a:endParaRPr b="0" lang="en-IN" sz="2000" spc="-1" strike="noStrike">
              <a:latin typeface="Arial"/>
            </a:endParaRPr>
          </a:p>
          <a:p>
            <a:pPr marL="369720" indent="-342720">
              <a:lnSpc>
                <a:spcPct val="21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key - value pairs .</a:t>
            </a:r>
            <a:endParaRPr b="0" lang="en-IN" sz="2000" spc="-1" strike="noStrike">
              <a:latin typeface="Arial"/>
            </a:endParaRPr>
          </a:p>
          <a:p>
            <a:pPr marL="369720" indent="-342720">
              <a:lnSpc>
                <a:spcPct val="209000"/>
              </a:lnSpc>
              <a:spcBef>
                <a:spcPts val="1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Request Body –</a:t>
            </a:r>
            <a:r>
              <a:rPr b="1" lang="en-IN" sz="2000" spc="-1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Message content or Resource  representation </a:t>
            </a:r>
            <a:r>
              <a:rPr b="1" lang="en-IN" sz="2000" spc="-1" strike="noStrike">
                <a:solidFill>
                  <a:srgbClr val="666666"/>
                </a:solidFill>
                <a:latin typeface="DejaVu Sans"/>
              </a:rPr>
              <a:t>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72" name="CustomShape 5"/>
          <p:cNvSpPr/>
          <p:nvPr/>
        </p:nvSpPr>
        <p:spPr>
          <a:xfrm>
            <a:off x="434520" y="72360"/>
            <a:ext cx="842112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algn="ctr">
              <a:lnSpc>
                <a:spcPct val="100000"/>
              </a:lnSpc>
            </a:pPr>
            <a:r>
              <a:rPr b="1" lang="en-IN" sz="3200" spc="-114" strike="noStrike">
                <a:solidFill>
                  <a:srgbClr val="ff0000"/>
                </a:solidFill>
                <a:latin typeface="DejaVu Sans"/>
              </a:rPr>
              <a:t>HTTP</a:t>
            </a:r>
            <a:r>
              <a:rPr b="1" lang="en-IN" sz="3200" spc="15" strike="noStrike">
                <a:solidFill>
                  <a:srgbClr val="ff0000"/>
                </a:solidFill>
                <a:latin typeface="DejaVu Sans"/>
              </a:rPr>
              <a:t> </a:t>
            </a:r>
            <a:r>
              <a:rPr b="1" lang="en-IN" sz="3200" spc="-114" strike="noStrike">
                <a:solidFill>
                  <a:srgbClr val="ff0000"/>
                </a:solidFill>
                <a:latin typeface="DejaVu Sans"/>
              </a:rPr>
              <a:t>Request</a:t>
            </a:r>
            <a:r>
              <a:rPr b="1" lang="en-IN" sz="3200" spc="-1" strike="noStrike">
                <a:solidFill>
                  <a:srgbClr val="ff0000"/>
                </a:solidFill>
                <a:latin typeface="DejaVu Sans"/>
              </a:rPr>
              <a:t> </a:t>
            </a:r>
            <a:r>
              <a:rPr b="1" lang="en-IN" sz="3200" spc="-114" strike="noStrike">
                <a:solidFill>
                  <a:srgbClr val="ff0000"/>
                </a:solidFill>
                <a:latin typeface="DejaVu Sans"/>
              </a:rPr>
              <a:t>Cont.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685800" y="182880"/>
            <a:ext cx="30740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800" spc="21" strike="noStrike">
                <a:solidFill>
                  <a:srgbClr val="ff5520"/>
                </a:solidFill>
                <a:latin typeface="DejaVu Sans"/>
              </a:rPr>
              <a:t>HTTP</a:t>
            </a:r>
            <a:br/>
            <a:r>
              <a:rPr b="1" lang="en-IN" sz="3800" spc="-1" strike="noStrike">
                <a:solidFill>
                  <a:srgbClr val="ff5520"/>
                </a:solidFill>
                <a:latin typeface="DejaVu Sans"/>
              </a:rPr>
              <a:t>R</a:t>
            </a:r>
            <a:r>
              <a:rPr b="1" lang="en-IN" sz="3800" spc="-860" strike="noStrike">
                <a:solidFill>
                  <a:srgbClr val="ff5520"/>
                </a:solidFill>
                <a:latin typeface="DejaVu Sans"/>
              </a:rPr>
              <a:t> </a:t>
            </a:r>
            <a:r>
              <a:rPr b="1" lang="en-IN" sz="3800" spc="-1" strike="noStrike">
                <a:solidFill>
                  <a:srgbClr val="ff5520"/>
                </a:solidFill>
                <a:latin typeface="DejaVu Sans"/>
              </a:rPr>
              <a:t>e</a:t>
            </a:r>
            <a:r>
              <a:rPr b="1" lang="en-IN" sz="3800" spc="-860" strike="noStrike">
                <a:solidFill>
                  <a:srgbClr val="ff5520"/>
                </a:solidFill>
                <a:latin typeface="DejaVu Sans"/>
              </a:rPr>
              <a:t> </a:t>
            </a:r>
            <a:r>
              <a:rPr b="1" lang="en-IN" sz="3800" spc="-1" strike="noStrike">
                <a:solidFill>
                  <a:srgbClr val="ff5520"/>
                </a:solidFill>
                <a:latin typeface="DejaVu Sans"/>
              </a:rPr>
              <a:t>s</a:t>
            </a:r>
            <a:r>
              <a:rPr b="1" lang="en-IN" sz="3800" spc="-860" strike="noStrike">
                <a:solidFill>
                  <a:srgbClr val="ff5520"/>
                </a:solidFill>
                <a:latin typeface="DejaVu Sans"/>
              </a:rPr>
              <a:t> </a:t>
            </a:r>
            <a:r>
              <a:rPr b="1" lang="en-IN" sz="3800" spc="-1" strike="noStrike">
                <a:solidFill>
                  <a:srgbClr val="ff5520"/>
                </a:solidFill>
                <a:latin typeface="DejaVu Sans"/>
              </a:rPr>
              <a:t>p</a:t>
            </a:r>
            <a:r>
              <a:rPr b="1" lang="en-IN" sz="3800" spc="-865" strike="noStrike">
                <a:solidFill>
                  <a:srgbClr val="ff5520"/>
                </a:solidFill>
                <a:latin typeface="DejaVu Sans"/>
              </a:rPr>
              <a:t> </a:t>
            </a:r>
            <a:r>
              <a:rPr b="1" lang="en-IN" sz="3800" spc="-1" strike="noStrike">
                <a:solidFill>
                  <a:srgbClr val="ff5520"/>
                </a:solidFill>
                <a:latin typeface="DejaVu Sans"/>
              </a:rPr>
              <a:t>o</a:t>
            </a:r>
            <a:r>
              <a:rPr b="1" lang="en-IN" sz="3800" spc="-851" strike="noStrike">
                <a:solidFill>
                  <a:srgbClr val="ff5520"/>
                </a:solidFill>
                <a:latin typeface="DejaVu Sans"/>
              </a:rPr>
              <a:t> </a:t>
            </a:r>
            <a:r>
              <a:rPr b="1" lang="en-IN" sz="3800" spc="-1" strike="noStrike">
                <a:solidFill>
                  <a:srgbClr val="ff5520"/>
                </a:solidFill>
                <a:latin typeface="DejaVu Sans"/>
              </a:rPr>
              <a:t>n</a:t>
            </a:r>
            <a:r>
              <a:rPr b="1" lang="en-IN" sz="3800" spc="-860" strike="noStrike">
                <a:solidFill>
                  <a:srgbClr val="ff5520"/>
                </a:solidFill>
                <a:latin typeface="DejaVu Sans"/>
              </a:rPr>
              <a:t> </a:t>
            </a:r>
            <a:r>
              <a:rPr b="1" lang="en-IN" sz="3800" spc="-1" strike="noStrike">
                <a:solidFill>
                  <a:srgbClr val="ff5520"/>
                </a:solidFill>
                <a:latin typeface="DejaVu Sans"/>
              </a:rPr>
              <a:t>s</a:t>
            </a:r>
            <a:r>
              <a:rPr b="1" lang="en-IN" sz="3800" spc="-851" strike="noStrike">
                <a:solidFill>
                  <a:srgbClr val="ff5520"/>
                </a:solidFill>
                <a:latin typeface="DejaVu Sans"/>
              </a:rPr>
              <a:t> </a:t>
            </a:r>
            <a:r>
              <a:rPr b="1" lang="en-IN" sz="3800" spc="-1" strike="noStrike">
                <a:solidFill>
                  <a:srgbClr val="ff5520"/>
                </a:solidFill>
                <a:latin typeface="DejaVu Sans"/>
              </a:rPr>
              <a:t>e</a:t>
            </a:r>
            <a:endParaRPr b="0" lang="en-IN" sz="38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4286520" y="821880"/>
            <a:ext cx="7525800" cy="4698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3"/>
          <p:cNvSpPr/>
          <p:nvPr/>
        </p:nvSpPr>
        <p:spPr>
          <a:xfrm>
            <a:off x="11258640" y="6444720"/>
            <a:ext cx="270360" cy="39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40" bIns="0">
            <a:noAutofit/>
          </a:bodyPr>
          <a:p>
            <a:pPr marL="38160">
              <a:lnSpc>
                <a:spcPct val="100000"/>
              </a:lnSpc>
              <a:spcBef>
                <a:spcPts val="11"/>
              </a:spcBef>
            </a:pPr>
            <a:fld id="{7450E91A-D930-407E-959A-9032731B848F}" type="slidenum">
              <a:rPr b="0" lang="en-IN" sz="1200" spc="-1" strike="noStrike">
                <a:solidFill>
                  <a:srgbClr val="898989"/>
                </a:solidFill>
                <a:latin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36040" y="835560"/>
            <a:ext cx="11584080" cy="55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5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1877" spc="-316" strike="noStrike" baseline="2000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S</a:t>
            </a:r>
            <a:r>
              <a:rPr b="1" lang="en-IN" sz="2200" spc="-457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t</a:t>
            </a:r>
            <a:r>
              <a:rPr b="1" lang="en-IN" sz="2200" spc="-46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a</a:t>
            </a:r>
            <a:r>
              <a:rPr b="1" lang="en-IN" sz="2200" spc="-457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t</a:t>
            </a:r>
            <a:r>
              <a:rPr b="1" lang="en-IN" sz="2200" spc="-46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u</a:t>
            </a:r>
            <a:r>
              <a:rPr b="1" lang="en-IN" sz="2200" spc="-46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s</a:t>
            </a:r>
            <a:r>
              <a:rPr b="1" lang="en-IN" sz="2200" spc="-452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/</a:t>
            </a:r>
            <a:r>
              <a:rPr b="1" lang="en-IN" sz="2200" spc="-457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R</a:t>
            </a:r>
            <a:r>
              <a:rPr b="1" lang="en-IN" sz="2200" spc="-457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1" lang="en-IN" sz="2200" spc="-452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s</a:t>
            </a:r>
            <a:r>
              <a:rPr b="1" lang="en-IN" sz="2200" spc="-460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p</a:t>
            </a:r>
            <a:r>
              <a:rPr b="1" lang="en-IN" sz="2200" spc="-457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o</a:t>
            </a:r>
            <a:r>
              <a:rPr b="1" lang="en-IN" sz="2200" spc="-452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n</a:t>
            </a:r>
            <a:r>
              <a:rPr b="1" lang="en-IN" sz="2200" spc="-457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s</a:t>
            </a:r>
            <a:r>
              <a:rPr b="1" lang="en-IN" sz="2200" spc="-452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1" lang="en-IN" sz="2200" spc="154" strike="noStrike">
                <a:solidFill>
                  <a:srgbClr val="000000"/>
                </a:solidFill>
                <a:latin typeface="DejaVu Sans"/>
              </a:rPr>
              <a:t>Code- </a:t>
            </a:r>
            <a:r>
              <a:rPr b="1" lang="en-IN" sz="2200" spc="216" strike="noStrike">
                <a:solidFill>
                  <a:srgbClr val="000000"/>
                </a:solidFill>
                <a:latin typeface="DejaVu Sans"/>
              </a:rPr>
              <a:t>Indicate</a:t>
            </a:r>
            <a:r>
              <a:rPr b="1" lang="en-IN" sz="2200" spc="216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1" lang="en-IN" sz="2200" spc="205" strike="noStrike">
                <a:solidFill>
                  <a:srgbClr val="000000"/>
                </a:solidFill>
                <a:latin typeface="DejaVu Sans"/>
              </a:rPr>
              <a:t>Server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s</a:t>
            </a:r>
            <a:r>
              <a:rPr b="1" lang="en-IN" sz="2200" spc="-440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t</a:t>
            </a:r>
            <a:r>
              <a:rPr b="1" lang="en-IN" sz="2200" spc="-452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a</a:t>
            </a:r>
            <a:r>
              <a:rPr b="1" lang="en-IN" sz="2200" spc="-44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t</a:t>
            </a:r>
            <a:r>
              <a:rPr b="1" lang="en-IN" sz="2200" spc="-452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u</a:t>
            </a:r>
            <a:r>
              <a:rPr b="1" lang="en-IN" sz="2200" spc="-44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s </a:t>
            </a:r>
            <a:r>
              <a:rPr b="1" lang="en-IN" sz="2200" spc="145" strike="noStrike">
                <a:solidFill>
                  <a:srgbClr val="000000"/>
                </a:solidFill>
                <a:latin typeface="DejaVu Sans"/>
              </a:rPr>
              <a:t>for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t</a:t>
            </a:r>
            <a:r>
              <a:rPr b="1" lang="en-IN" sz="2200" spc="-53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h</a:t>
            </a:r>
            <a:r>
              <a:rPr b="1" lang="en-IN" sz="2200" spc="-537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e  requested </a:t>
            </a:r>
            <a:r>
              <a:rPr b="1" lang="en-IN" sz="2200" spc="197" strike="noStrike">
                <a:solidFill>
                  <a:srgbClr val="000000"/>
                </a:solidFill>
                <a:latin typeface="DejaVu Sans"/>
              </a:rPr>
              <a:t>reso</a:t>
            </a:r>
            <a:r>
              <a:rPr b="1" lang="en-IN" sz="2200" spc="191" strike="noStrike">
                <a:solidFill>
                  <a:srgbClr val="000000"/>
                </a:solidFill>
                <a:latin typeface="DejaVu Sans"/>
              </a:rPr>
              <a:t>urce</a:t>
            </a:r>
            <a:r>
              <a:rPr b="1" lang="en-IN" sz="2200" spc="-49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.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50000"/>
              </a:lnSpc>
              <a:spcBef>
                <a:spcPts val="99"/>
              </a:spcBef>
              <a:tabLst>
                <a:tab algn="l" pos="0"/>
              </a:tabLst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  <a:tabLst>
                <a:tab algn="l" pos="2700720"/>
                <a:tab algn="l" pos="4370760"/>
                <a:tab algn="l" pos="6993360"/>
                <a:tab algn="l" pos="7660080"/>
                <a:tab algn="l" pos="9389160"/>
              </a:tabLst>
            </a:pPr>
            <a:r>
              <a:rPr b="0" lang="en-IN" sz="1877" spc="-316" strike="noStrike" baseline="2000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1" strike="noStrike">
                <a:solidFill>
                  <a:srgbClr val="000000"/>
                </a:solidFill>
                <a:latin typeface="DejaVu Sans"/>
              </a:rPr>
              <a:t>HTTP</a:t>
            </a:r>
            <a:r>
              <a:rPr b="1" lang="en-IN" sz="2200" spc="7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180" strike="noStrike">
                <a:solidFill>
                  <a:srgbClr val="000000"/>
                </a:solidFill>
                <a:latin typeface="DejaVu Sans"/>
              </a:rPr>
              <a:t>Version-</a:t>
            </a:r>
            <a:r>
              <a:rPr b="1" lang="en-IN" sz="2200" spc="180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1" lang="en-IN" sz="2200" spc="216" strike="noStrike">
                <a:solidFill>
                  <a:srgbClr val="000000"/>
                </a:solidFill>
                <a:latin typeface="DejaVu Sans"/>
              </a:rPr>
              <a:t>Indicate</a:t>
            </a:r>
            <a:r>
              <a:rPr b="1" lang="en-IN" sz="2200" spc="216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1" lang="en-IN" sz="2200" spc="1" strike="noStrike">
                <a:solidFill>
                  <a:srgbClr val="000000"/>
                </a:solidFill>
                <a:latin typeface="DejaVu Sans"/>
              </a:rPr>
              <a:t>HTTP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v</a:t>
            </a:r>
            <a:r>
              <a:rPr b="1" lang="en-IN" sz="2200" spc="-48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1" lang="en-IN" sz="2200" spc="-48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r</a:t>
            </a:r>
            <a:r>
              <a:rPr b="1" lang="en-IN" sz="2200" spc="-477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s</a:t>
            </a:r>
            <a:r>
              <a:rPr b="1" lang="en-IN" sz="2200" spc="-480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i</a:t>
            </a:r>
            <a:r>
              <a:rPr b="1" lang="en-IN" sz="2200" spc="-477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o</a:t>
            </a:r>
            <a:r>
              <a:rPr b="1" lang="en-IN" sz="2200" spc="-47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n</a:t>
            </a:r>
            <a:r>
              <a:rPr b="1" lang="en-IN" sz="2200" spc="-46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,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1" lang="en-IN" sz="2200" spc="151" strike="noStrike">
                <a:solidFill>
                  <a:srgbClr val="000000"/>
                </a:solidFill>
                <a:latin typeface="DejaVu Sans"/>
              </a:rPr>
              <a:t>for</a:t>
            </a:r>
            <a:r>
              <a:rPr b="1" lang="en-IN" sz="2200" spc="151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1" lang="en-IN" sz="2200" spc="-48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x</a:t>
            </a:r>
            <a:r>
              <a:rPr b="1" lang="en-IN" sz="2200" spc="-480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a</a:t>
            </a:r>
            <a:r>
              <a:rPr b="1" lang="en-IN" sz="2200" spc="-48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m</a:t>
            </a:r>
            <a:r>
              <a:rPr b="1" lang="en-IN" sz="2200" spc="-477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p</a:t>
            </a:r>
            <a:r>
              <a:rPr b="1" lang="en-IN" sz="2200" spc="-477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l</a:t>
            </a:r>
            <a:r>
              <a:rPr b="1" lang="en-IN" sz="2200" spc="-477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1" lang="en-IN" sz="2200" spc="1" strike="noStrike">
                <a:solidFill>
                  <a:srgbClr val="000000"/>
                </a:solidFill>
                <a:latin typeface="DejaVu Sans"/>
              </a:rPr>
              <a:t>HTTP </a:t>
            </a:r>
            <a:r>
              <a:rPr b="1" lang="en-IN" sz="2200" spc="-1" strike="noStrike">
                <a:solidFill>
                  <a:srgbClr val="666666"/>
                </a:solidFill>
                <a:latin typeface="DejaVu Sans"/>
              </a:rPr>
              <a:t>v1</a:t>
            </a:r>
            <a:r>
              <a:rPr b="1" lang="en-IN" sz="2200" spc="-420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666666"/>
                </a:solidFill>
                <a:latin typeface="DejaVu Sans"/>
              </a:rPr>
              <a:t>.1.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  <a:tabLst>
                <a:tab algn="l" pos="2700720"/>
                <a:tab algn="l" pos="4370760"/>
                <a:tab algn="l" pos="6993360"/>
                <a:tab algn="l" pos="7660080"/>
                <a:tab algn="l" pos="9389160"/>
              </a:tabLst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  <a:tabLst>
                <a:tab algn="l" pos="2700720"/>
                <a:tab algn="l" pos="4370760"/>
                <a:tab algn="l" pos="6993360"/>
                <a:tab algn="l" pos="7660080"/>
                <a:tab algn="l" pos="938916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R</a:t>
            </a:r>
            <a:r>
              <a:rPr b="1" lang="en-IN" sz="2200" spc="-42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1" lang="en-IN" sz="2200" spc="-432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s</a:t>
            </a:r>
            <a:r>
              <a:rPr b="1" lang="en-IN" sz="2200" spc="-432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p</a:t>
            </a:r>
            <a:r>
              <a:rPr b="1" lang="en-IN" sz="2200" spc="-435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o</a:t>
            </a:r>
            <a:r>
              <a:rPr b="1" lang="en-IN" sz="2200" spc="-42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n</a:t>
            </a:r>
            <a:r>
              <a:rPr b="1" lang="en-IN" sz="2200" spc="-435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s</a:t>
            </a:r>
            <a:r>
              <a:rPr b="1" lang="en-IN" sz="2200" spc="-432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e </a:t>
            </a:r>
            <a:r>
              <a:rPr b="1" lang="en-IN" sz="2200" spc="199" strike="noStrike">
                <a:solidFill>
                  <a:srgbClr val="000000"/>
                </a:solidFill>
                <a:latin typeface="DejaVu Sans"/>
              </a:rPr>
              <a:t>Header- </a:t>
            </a:r>
            <a:r>
              <a:rPr b="1" lang="en-IN" sz="2200" spc="205" strike="noStrike">
                <a:solidFill>
                  <a:srgbClr val="000000"/>
                </a:solidFill>
                <a:latin typeface="DejaVu Sans"/>
              </a:rPr>
              <a:t>Contains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m</a:t>
            </a:r>
            <a:r>
              <a:rPr b="1" lang="en-IN" sz="2200" spc="-477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1" lang="en-IN" sz="2200" spc="-48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t</a:t>
            </a:r>
            <a:r>
              <a:rPr b="1" lang="en-IN" sz="2200" spc="-480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a</a:t>
            </a:r>
            <a:r>
              <a:rPr b="1" lang="en-IN" sz="2200" spc="-477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d</a:t>
            </a:r>
            <a:r>
              <a:rPr b="1" lang="en-IN" sz="2200" spc="-477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a</a:t>
            </a:r>
            <a:r>
              <a:rPr b="1" lang="en-IN" sz="2200" spc="-48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t</a:t>
            </a:r>
            <a:r>
              <a:rPr b="1" lang="en-IN" sz="2200" spc="-480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a </a:t>
            </a:r>
            <a:r>
              <a:rPr b="1" lang="en-IN" sz="2200" spc="145" strike="noStrike">
                <a:solidFill>
                  <a:srgbClr val="000000"/>
                </a:solidFill>
                <a:latin typeface="DejaVu Sans"/>
              </a:rPr>
              <a:t>for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t</a:t>
            </a:r>
            <a:r>
              <a:rPr b="1" lang="en-IN" sz="2200" spc="-49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131" strike="noStrike">
                <a:solidFill>
                  <a:srgbClr val="000000"/>
                </a:solidFill>
                <a:latin typeface="DejaVu Sans"/>
              </a:rPr>
              <a:t>he </a:t>
            </a:r>
            <a:r>
              <a:rPr b="1" lang="en-IN" sz="2200" spc="1" strike="noStrike">
                <a:solidFill>
                  <a:srgbClr val="000000"/>
                </a:solidFill>
                <a:latin typeface="DejaVu Sans"/>
              </a:rPr>
              <a:t>HTTP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Response</a:t>
            </a:r>
            <a:r>
              <a:rPr b="1" lang="en-IN" sz="2200" spc="690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message as</a:t>
            </a:r>
            <a:r>
              <a:rPr b="1" lang="en-IN" sz="2200" spc="409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114" strike="noStrike">
                <a:solidFill>
                  <a:srgbClr val="000000"/>
                </a:solidFill>
                <a:latin typeface="DejaVu Sans"/>
              </a:rPr>
              <a:t>ke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y</a:t>
            </a:r>
            <a:r>
              <a:rPr b="1" lang="en-IN" sz="2200" spc="-47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-</a:t>
            </a:r>
            <a:r>
              <a:rPr b="1" lang="en-IN" sz="2200" spc="-46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value</a:t>
            </a:r>
            <a:r>
              <a:rPr b="1" lang="en-IN" sz="2200" spc="625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pairs.</a:t>
            </a:r>
            <a:r>
              <a:rPr b="1" lang="en-IN" sz="2200" spc="59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60" strike="noStrike">
                <a:solidFill>
                  <a:srgbClr val="000000"/>
                </a:solidFill>
                <a:latin typeface="DejaVu Sans"/>
              </a:rPr>
              <a:t>For</a:t>
            </a:r>
            <a:r>
              <a:rPr b="1" lang="en-IN" sz="2200" spc="282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ex</a:t>
            </a:r>
            <a:r>
              <a:rPr b="1" lang="en-IN" sz="2200" spc="131" strike="noStrike">
                <a:solidFill>
                  <a:srgbClr val="000000"/>
                </a:solidFill>
                <a:latin typeface="DejaVu Sans"/>
              </a:rPr>
              <a:t>am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ple,  </a:t>
            </a:r>
            <a:r>
              <a:rPr b="1" lang="en-IN" sz="2200" spc="216" strike="noStrike">
                <a:solidFill>
                  <a:srgbClr val="000000"/>
                </a:solidFill>
                <a:latin typeface="DejaVu Sans"/>
              </a:rPr>
              <a:t>content</a:t>
            </a:r>
            <a:r>
              <a:rPr b="1" lang="en-IN" sz="2200" spc="540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l</a:t>
            </a:r>
            <a:r>
              <a:rPr b="1" lang="en-IN" sz="2200" spc="-460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1" lang="en-IN" sz="2200" spc="-47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n</a:t>
            </a:r>
            <a:r>
              <a:rPr b="1" lang="en-IN" sz="2200" spc="-46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g</a:t>
            </a:r>
            <a:r>
              <a:rPr b="1" lang="en-IN" sz="2200" spc="-46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t</a:t>
            </a:r>
            <a:r>
              <a:rPr b="1" lang="en-IN" sz="2200" spc="-46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h</a:t>
            </a:r>
            <a:r>
              <a:rPr b="1" lang="en-IN" sz="2200" spc="-48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,</a:t>
            </a:r>
            <a:r>
              <a:rPr b="1" lang="en-IN" sz="2200" spc="630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211" strike="noStrike">
                <a:solidFill>
                  <a:srgbClr val="000000"/>
                </a:solidFill>
                <a:latin typeface="DejaVu Sans"/>
              </a:rPr>
              <a:t>content</a:t>
            </a:r>
            <a:r>
              <a:rPr b="1" lang="en-IN" sz="2200" spc="53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t</a:t>
            </a:r>
            <a:r>
              <a:rPr b="1" lang="en-IN" sz="2200" spc="-477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y</a:t>
            </a:r>
            <a:r>
              <a:rPr b="1" lang="en-IN" sz="2200" spc="-46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p</a:t>
            </a:r>
            <a:r>
              <a:rPr b="1" lang="en-IN" sz="2200" spc="-46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1" lang="en-IN" sz="2200" spc="-46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,</a:t>
            </a:r>
            <a:r>
              <a:rPr b="1" lang="en-IN" sz="2200" spc="625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r</a:t>
            </a:r>
            <a:r>
              <a:rPr b="1" lang="en-IN" sz="2200" spc="-457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1" lang="en-IN" sz="2200" spc="-452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s</a:t>
            </a:r>
            <a:r>
              <a:rPr b="1" lang="en-IN" sz="2200" spc="-440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p</a:t>
            </a:r>
            <a:r>
              <a:rPr b="1" lang="en-IN" sz="2200" spc="-44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o</a:t>
            </a:r>
            <a:r>
              <a:rPr b="1" lang="en-IN" sz="2200" spc="-44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n</a:t>
            </a:r>
            <a:r>
              <a:rPr b="1" lang="en-IN" sz="2200" spc="-452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s</a:t>
            </a:r>
            <a:r>
              <a:rPr b="1" lang="en-IN" sz="2200" spc="-440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1" lang="en-IN" sz="2200" spc="66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d</a:t>
            </a:r>
            <a:r>
              <a:rPr b="1" lang="en-IN" sz="2200" spc="-46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a</a:t>
            </a:r>
            <a:r>
              <a:rPr b="1" lang="en-IN" sz="2200" spc="-477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t</a:t>
            </a:r>
            <a:r>
              <a:rPr b="1" lang="en-IN" sz="2200" spc="-46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1" lang="en-IN" sz="2200" spc="-47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,</a:t>
            </a:r>
            <a:r>
              <a:rPr b="1" lang="en-IN" sz="2200" spc="310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s</a:t>
            </a:r>
            <a:r>
              <a:rPr b="1" lang="en-IN" sz="2200" spc="-48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1" lang="en-IN" sz="2200" spc="-48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r</a:t>
            </a:r>
            <a:r>
              <a:rPr b="1" lang="en-IN" sz="2200" spc="-48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131" strike="noStrike">
                <a:solidFill>
                  <a:srgbClr val="000000"/>
                </a:solidFill>
                <a:latin typeface="DejaVu Sans"/>
              </a:rPr>
              <a:t>ve</a:t>
            </a:r>
            <a:r>
              <a:rPr b="1" lang="en-IN" sz="2200" spc="-48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r  t</a:t>
            </a:r>
            <a:r>
              <a:rPr b="1" lang="en-IN" sz="2200" spc="-47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y</a:t>
            </a:r>
            <a:r>
              <a:rPr b="1" lang="en-IN" sz="2200" spc="-457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p</a:t>
            </a:r>
            <a:r>
              <a:rPr b="1" lang="en-IN" sz="2200" spc="-46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1" lang="en-IN" sz="2200" spc="500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180" strike="noStrike">
                <a:solidFill>
                  <a:srgbClr val="000000"/>
                </a:solidFill>
                <a:latin typeface="DejaVu Sans"/>
              </a:rPr>
              <a:t>etc.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  <a:tabLst>
                <a:tab algn="l" pos="2700720"/>
                <a:tab algn="l" pos="4370760"/>
                <a:tab algn="l" pos="6993360"/>
                <a:tab algn="l" pos="7660080"/>
                <a:tab algn="l" pos="9389160"/>
              </a:tabLst>
            </a:pPr>
            <a:endParaRPr b="0" lang="en-IN" sz="22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1681"/>
              </a:spcBef>
              <a:tabLst>
                <a:tab algn="l" pos="2700720"/>
                <a:tab algn="l" pos="4370760"/>
                <a:tab algn="l" pos="6993360"/>
                <a:tab algn="l" pos="7660080"/>
                <a:tab algn="l" pos="9389160"/>
              </a:tabLst>
            </a:pPr>
            <a:r>
              <a:rPr b="0" lang="en-IN" sz="1877" spc="-324" strike="noStrike" baseline="2000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R</a:t>
            </a:r>
            <a:r>
              <a:rPr b="1" lang="en-IN" sz="2200" spc="-42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1" lang="en-IN" sz="2200" spc="-432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s</a:t>
            </a:r>
            <a:r>
              <a:rPr b="1" lang="en-IN" sz="2200" spc="-432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p</a:t>
            </a:r>
            <a:r>
              <a:rPr b="1" lang="en-IN" sz="2200" spc="-42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o</a:t>
            </a:r>
            <a:r>
              <a:rPr b="1" lang="en-IN" sz="2200" spc="-435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n</a:t>
            </a:r>
            <a:r>
              <a:rPr b="1" lang="en-IN" sz="2200" spc="-435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s</a:t>
            </a:r>
            <a:r>
              <a:rPr b="1" lang="en-IN" sz="2200" spc="-432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1" lang="en-IN" sz="2200" spc="695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126" strike="noStrike">
                <a:solidFill>
                  <a:srgbClr val="000000"/>
                </a:solidFill>
                <a:latin typeface="DejaVu Sans"/>
              </a:rPr>
              <a:t>Bo</a:t>
            </a:r>
            <a:r>
              <a:rPr b="1" lang="en-IN" sz="2200" spc="-49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126" strike="noStrike">
                <a:solidFill>
                  <a:srgbClr val="000000"/>
                </a:solidFill>
                <a:latin typeface="DejaVu Sans"/>
              </a:rPr>
              <a:t>dy</a:t>
            </a:r>
            <a:r>
              <a:rPr b="1" lang="en-IN" sz="2200" spc="-48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-</a:t>
            </a:r>
            <a:r>
              <a:rPr b="1" lang="en-IN" sz="2200" spc="540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R</a:t>
            </a:r>
            <a:r>
              <a:rPr b="1" lang="en-IN" sz="2200" spc="-435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1" lang="en-IN" sz="2200" spc="-432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s</a:t>
            </a:r>
            <a:r>
              <a:rPr b="1" lang="en-IN" sz="2200" spc="-432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p</a:t>
            </a:r>
            <a:r>
              <a:rPr b="1" lang="en-IN" sz="2200" spc="-432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o</a:t>
            </a:r>
            <a:r>
              <a:rPr b="1" lang="en-IN" sz="2200" spc="-432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n</a:t>
            </a:r>
            <a:r>
              <a:rPr b="1" lang="en-IN" sz="2200" spc="-42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s</a:t>
            </a:r>
            <a:r>
              <a:rPr b="1" lang="en-IN" sz="2200" spc="-432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1" lang="en-IN" sz="2200" spc="684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m</a:t>
            </a:r>
            <a:r>
              <a:rPr b="1" lang="en-IN" sz="2200" spc="-392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1" lang="en-IN" sz="2200" spc="-395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s</a:t>
            </a:r>
            <a:r>
              <a:rPr b="1" lang="en-IN" sz="2200" spc="-395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s</a:t>
            </a:r>
            <a:r>
              <a:rPr b="1" lang="en-IN" sz="2200" spc="-40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a</a:t>
            </a:r>
            <a:r>
              <a:rPr b="1" lang="en-IN" sz="2200" spc="-395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g</a:t>
            </a:r>
            <a:r>
              <a:rPr b="1" lang="en-IN" sz="2200" spc="-395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1" lang="en-IN" sz="2200" spc="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120" strike="noStrike">
                <a:solidFill>
                  <a:srgbClr val="000000"/>
                </a:solidFill>
                <a:latin typeface="DejaVu Sans"/>
              </a:rPr>
              <a:t>co</a:t>
            </a:r>
            <a:r>
              <a:rPr b="1" lang="en-IN" sz="2200" spc="-497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199" strike="noStrike">
                <a:solidFill>
                  <a:srgbClr val="000000"/>
                </a:solidFill>
                <a:latin typeface="DejaVu Sans"/>
              </a:rPr>
              <a:t>ntent</a:t>
            </a:r>
            <a:r>
              <a:rPr b="1" lang="en-IN" sz="2200" spc="350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80" strike="noStrike">
                <a:solidFill>
                  <a:srgbClr val="000000"/>
                </a:solidFill>
                <a:latin typeface="DejaVu Sans"/>
              </a:rPr>
              <a:t>or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90"/>
              </a:spcBef>
              <a:tabLst>
                <a:tab algn="l" pos="2122200"/>
                <a:tab algn="l" pos="3724920"/>
                <a:tab algn="l" pos="5482080"/>
                <a:tab algn="l" pos="7426440"/>
                <a:tab algn="l" pos="8093160"/>
                <a:tab algn="l" pos="8854920"/>
              </a:tabLst>
            </a:pPr>
            <a:endParaRPr b="0" lang="en-IN" sz="2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36040" y="122040"/>
            <a:ext cx="550152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4160520"/>
              </a:tabLst>
            </a:pPr>
            <a:r>
              <a:rPr b="1" lang="en-IN" sz="3200" spc="-1" strike="noStrike">
                <a:solidFill>
                  <a:srgbClr val="ff5520"/>
                </a:solidFill>
                <a:latin typeface="DejaVu Sans"/>
              </a:rPr>
              <a:t>H</a:t>
            </a:r>
            <a:r>
              <a:rPr b="1" lang="en-IN" sz="3200" spc="75" strike="noStrike">
                <a:solidFill>
                  <a:srgbClr val="ff5520"/>
                </a:solidFill>
                <a:latin typeface="DejaVu Sans"/>
              </a:rPr>
              <a:t>T</a:t>
            </a:r>
            <a:r>
              <a:rPr b="1" lang="en-IN" sz="3200" spc="-1" strike="noStrike">
                <a:solidFill>
                  <a:srgbClr val="ff5520"/>
                </a:solidFill>
                <a:latin typeface="DejaVu Sans"/>
              </a:rPr>
              <a:t>TP</a:t>
            </a:r>
            <a:r>
              <a:rPr b="1" lang="en-IN" sz="3200" spc="26" strike="noStrike">
                <a:solidFill>
                  <a:srgbClr val="ff5520"/>
                </a:solidFill>
                <a:latin typeface="DejaVu Sans"/>
              </a:rPr>
              <a:t> </a:t>
            </a:r>
            <a:r>
              <a:rPr b="1" lang="en-IN" sz="3200" spc="-1" strike="noStrike">
                <a:solidFill>
                  <a:srgbClr val="ff5520"/>
                </a:solidFill>
                <a:latin typeface="DejaVu Sans"/>
              </a:rPr>
              <a:t>R</a:t>
            </a:r>
            <a:r>
              <a:rPr b="1" lang="en-IN" sz="3200" spc="-715" strike="noStrike">
                <a:solidFill>
                  <a:srgbClr val="ff5520"/>
                </a:solidFill>
                <a:latin typeface="DejaVu Sans"/>
              </a:rPr>
              <a:t> </a:t>
            </a:r>
            <a:r>
              <a:rPr b="1" lang="en-IN" sz="3200" spc="389" strike="noStrike">
                <a:solidFill>
                  <a:srgbClr val="ff5520"/>
                </a:solidFill>
                <a:latin typeface="DejaVu Sans"/>
              </a:rPr>
              <a:t>e</a:t>
            </a:r>
            <a:r>
              <a:rPr b="1" lang="en-IN" sz="3200" spc="-1" strike="noStrike">
                <a:solidFill>
                  <a:srgbClr val="ff5520"/>
                </a:solidFill>
                <a:latin typeface="DejaVu Sans"/>
              </a:rPr>
              <a:t>s</a:t>
            </a:r>
            <a:r>
              <a:rPr b="1" lang="en-IN" sz="3200" spc="-715" strike="noStrike">
                <a:solidFill>
                  <a:srgbClr val="ff5520"/>
                </a:solidFill>
                <a:latin typeface="DejaVu Sans"/>
              </a:rPr>
              <a:t> </a:t>
            </a:r>
            <a:r>
              <a:rPr b="1" lang="en-IN" sz="3200" spc="389" strike="noStrike">
                <a:solidFill>
                  <a:srgbClr val="ff5520"/>
                </a:solidFill>
                <a:latin typeface="DejaVu Sans"/>
              </a:rPr>
              <a:t>p</a:t>
            </a:r>
            <a:r>
              <a:rPr b="1" lang="en-IN" sz="3200" spc="381" strike="noStrike">
                <a:solidFill>
                  <a:srgbClr val="ff5520"/>
                </a:solidFill>
                <a:latin typeface="DejaVu Sans"/>
              </a:rPr>
              <a:t>o</a:t>
            </a:r>
            <a:r>
              <a:rPr b="1" lang="en-IN" sz="3200" spc="-1" strike="noStrike">
                <a:solidFill>
                  <a:srgbClr val="ff5520"/>
                </a:solidFill>
                <a:latin typeface="DejaVu Sans"/>
              </a:rPr>
              <a:t>n</a:t>
            </a:r>
            <a:r>
              <a:rPr b="1" lang="en-IN" sz="3200" spc="-715" strike="noStrike">
                <a:solidFill>
                  <a:srgbClr val="ff5520"/>
                </a:solidFill>
                <a:latin typeface="DejaVu Sans"/>
              </a:rPr>
              <a:t> </a:t>
            </a:r>
            <a:r>
              <a:rPr b="1" lang="en-IN" sz="3200" spc="386" strike="noStrike">
                <a:solidFill>
                  <a:srgbClr val="ff5520"/>
                </a:solidFill>
                <a:latin typeface="DejaVu Sans"/>
              </a:rPr>
              <a:t>s</a:t>
            </a:r>
            <a:r>
              <a:rPr b="1" lang="en-IN" sz="3200" spc="-1" strike="noStrike">
                <a:solidFill>
                  <a:srgbClr val="ff5520"/>
                </a:solidFill>
                <a:latin typeface="DejaVu Sans"/>
              </a:rPr>
              <a:t>e</a:t>
            </a:r>
            <a:r>
              <a:rPr b="1" lang="en-IN" sz="3200" spc="-1" strike="noStrike">
                <a:solidFill>
                  <a:srgbClr val="ff5520"/>
                </a:solidFill>
                <a:latin typeface="DejaVu Sans"/>
              </a:rPr>
              <a:t>	</a:t>
            </a:r>
            <a:r>
              <a:rPr b="1" lang="en-IN" sz="3200" spc="211" strike="noStrike">
                <a:solidFill>
                  <a:srgbClr val="ff5520"/>
                </a:solidFill>
                <a:latin typeface="DejaVu Sans"/>
              </a:rPr>
              <a:t>Co</a:t>
            </a:r>
            <a:r>
              <a:rPr b="1" lang="en-IN" sz="3200" spc="219" strike="noStrike">
                <a:solidFill>
                  <a:srgbClr val="ff5520"/>
                </a:solidFill>
                <a:latin typeface="DejaVu Sans"/>
              </a:rPr>
              <a:t>nt</a:t>
            </a:r>
            <a:r>
              <a:rPr b="1" lang="en-IN" sz="3200" spc="-1" strike="noStrike">
                <a:solidFill>
                  <a:srgbClr val="ff5520"/>
                </a:solidFill>
                <a:latin typeface="DejaVu Sans"/>
              </a:rPr>
              <a:t>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71600" y="91800"/>
            <a:ext cx="411840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4400" spc="426" strike="noStrike">
                <a:solidFill>
                  <a:srgbClr val="e71c61"/>
                </a:solidFill>
                <a:latin typeface="DejaVu Sans"/>
              </a:rPr>
              <a:t>Addressing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371600" y="1276920"/>
            <a:ext cx="10437840" cy="10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5320" indent="-342720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1877" spc="-307" strike="noStrike" baseline="2000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Addressing r</a:t>
            </a:r>
            <a:r>
              <a:rPr b="1" lang="en-IN" sz="2200" spc="259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fe</a:t>
            </a:r>
            <a:r>
              <a:rPr b="1" lang="en-IN" sz="2200" spc="265" strike="noStrike">
                <a:solidFill>
                  <a:srgbClr val="000000"/>
                </a:solidFill>
                <a:latin typeface="DejaVu Sans"/>
              </a:rPr>
              <a:t>r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s </a:t>
            </a:r>
            <a:r>
              <a:rPr b="1" lang="en-IN" sz="2200" spc="191" strike="noStrike">
                <a:solidFill>
                  <a:srgbClr val="000000"/>
                </a:solidFill>
                <a:latin typeface="DejaVu Sans"/>
              </a:rPr>
              <a:t>t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o </a:t>
            </a:r>
            <a:r>
              <a:rPr b="1" lang="en-IN" sz="2200" spc="265" strike="noStrike">
                <a:solidFill>
                  <a:srgbClr val="000000"/>
                </a:solidFill>
                <a:latin typeface="DejaVu Sans"/>
              </a:rPr>
              <a:t>l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o</a:t>
            </a:r>
            <a:r>
              <a:rPr b="1" lang="en-IN" sz="2200" spc="265" strike="noStrike">
                <a:solidFill>
                  <a:srgbClr val="000000"/>
                </a:solidFill>
                <a:latin typeface="DejaVu Sans"/>
              </a:rPr>
              <a:t>c</a:t>
            </a:r>
            <a:r>
              <a:rPr b="1" lang="en-IN" sz="2200" spc="256" strike="noStrike">
                <a:solidFill>
                  <a:srgbClr val="000000"/>
                </a:solidFill>
                <a:latin typeface="DejaVu Sans"/>
              </a:rPr>
              <a:t>a</a:t>
            </a:r>
            <a:r>
              <a:rPr b="1" lang="en-IN" sz="2200" spc="259" strike="noStrike">
                <a:solidFill>
                  <a:srgbClr val="000000"/>
                </a:solidFill>
                <a:latin typeface="DejaVu Sans"/>
              </a:rPr>
              <a:t>t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i</a:t>
            </a:r>
            <a:r>
              <a:rPr b="1" lang="en-IN" sz="2200" spc="-48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256" strike="noStrike">
                <a:solidFill>
                  <a:srgbClr val="000000"/>
                </a:solidFill>
                <a:latin typeface="DejaVu Sans"/>
              </a:rPr>
              <a:t>n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g a  r</a:t>
            </a:r>
            <a:r>
              <a:rPr b="1" lang="en-IN" sz="2200" spc="-48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1" lang="en-IN" sz="2200" spc="-48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s</a:t>
            </a:r>
            <a:r>
              <a:rPr b="1" lang="en-IN" sz="2200" spc="-49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o</a:t>
            </a:r>
            <a:r>
              <a:rPr b="1" lang="en-IN" sz="2200" spc="-47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131" strike="noStrike">
                <a:solidFill>
                  <a:srgbClr val="000000"/>
                </a:solidFill>
                <a:latin typeface="DejaVu Sans"/>
              </a:rPr>
              <a:t>ur</a:t>
            </a:r>
            <a:r>
              <a:rPr b="1" lang="en-IN" sz="2200" spc="-48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c</a:t>
            </a:r>
            <a:r>
              <a:rPr b="1" lang="en-IN" sz="2200" spc="-48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1" lang="en-IN" sz="2200" spc="-49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s o</a:t>
            </a:r>
            <a:r>
              <a:rPr b="1" lang="en-IN" sz="2200" spc="-47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n t</a:t>
            </a:r>
            <a:r>
              <a:rPr b="1" lang="en-IN" sz="2200" spc="-497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h</a:t>
            </a:r>
            <a:r>
              <a:rPr b="1" lang="en-IN" sz="2200" spc="-48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1" lang="en-IN" sz="2200" spc="265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s</a:t>
            </a:r>
            <a:r>
              <a:rPr b="1" lang="en-IN" sz="2200" spc="-48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1" lang="en-IN" sz="2200" spc="-48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r</a:t>
            </a:r>
            <a:r>
              <a:rPr b="1" lang="en-IN" sz="2200" spc="-49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131" strike="noStrike">
                <a:solidFill>
                  <a:srgbClr val="000000"/>
                </a:solidFill>
                <a:latin typeface="DejaVu Sans"/>
              </a:rPr>
              <a:t>ve</a:t>
            </a:r>
            <a:r>
              <a:rPr b="1" lang="en-IN" sz="2200" spc="-48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r</a:t>
            </a:r>
            <a:r>
              <a:rPr b="1" lang="en-IN" sz="2200" spc="-477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.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371600" y="1896840"/>
            <a:ext cx="10437840" cy="32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6760" indent="-342720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IN" sz="2200" spc="55" strike="noStrike">
                <a:solidFill>
                  <a:srgbClr val="000000"/>
                </a:solidFill>
                <a:latin typeface="DejaVu Sans"/>
              </a:rPr>
              <a:t>It</a:t>
            </a:r>
            <a:r>
              <a:rPr b="1" lang="en-IN" sz="2200" spc="49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i</a:t>
            </a:r>
            <a:r>
              <a:rPr b="1" lang="en-IN" sz="2200" spc="-457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s analogous </a:t>
            </a:r>
            <a:r>
              <a:rPr b="1" lang="en-IN" sz="2200" spc="94" strike="noStrike">
                <a:solidFill>
                  <a:srgbClr val="000000"/>
                </a:solidFill>
                <a:latin typeface="DejaVu Sans"/>
              </a:rPr>
              <a:t>to </a:t>
            </a:r>
            <a:r>
              <a:rPr b="1" lang="en-IN" sz="2200" spc="199" strike="noStrike">
                <a:solidFill>
                  <a:srgbClr val="000000"/>
                </a:solidFill>
                <a:latin typeface="DejaVu Sans"/>
              </a:rPr>
              <a:t>locate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a postal address</a:t>
            </a:r>
            <a:r>
              <a:rPr b="1" lang="en-IN" sz="2200" spc="330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o</a:t>
            </a:r>
            <a:r>
              <a:rPr b="1" lang="en-IN" sz="2200" spc="-480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f  a person</a:t>
            </a:r>
            <a:r>
              <a:rPr b="1" lang="en-IN" sz="2200" spc="-46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.</a:t>
            </a:r>
            <a:endParaRPr b="0" lang="en-IN" sz="2200" spc="-1" strike="noStrike">
              <a:latin typeface="Arial"/>
            </a:endParaRPr>
          </a:p>
          <a:p>
            <a:pPr marL="356760" indent="-342720">
              <a:lnSpc>
                <a:spcPct val="190000"/>
              </a:lnSpc>
              <a:spcBef>
                <a:spcPts val="425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1877" spc="-307" strike="noStrike" baseline="2000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185" strike="noStrike">
                <a:solidFill>
                  <a:srgbClr val="000000"/>
                </a:solidFill>
                <a:latin typeface="DejaVu Sans"/>
              </a:rPr>
              <a:t>Each </a:t>
            </a:r>
            <a:r>
              <a:rPr b="1" lang="en-IN" sz="2200" spc="219" strike="noStrike">
                <a:solidFill>
                  <a:srgbClr val="000000"/>
                </a:solidFill>
                <a:latin typeface="DejaVu Sans"/>
              </a:rPr>
              <a:t>resource </a:t>
            </a:r>
            <a:r>
              <a:rPr b="1" lang="en-IN" sz="2200" spc="126" strike="noStrike">
                <a:solidFill>
                  <a:srgbClr val="000000"/>
                </a:solidFill>
                <a:latin typeface="DejaVu Sans"/>
              </a:rPr>
              <a:t>in </a:t>
            </a:r>
            <a:r>
              <a:rPr b="1" lang="en-IN" sz="2200" spc="92" strike="noStrike">
                <a:solidFill>
                  <a:srgbClr val="000000"/>
                </a:solidFill>
                <a:latin typeface="DejaVu Sans"/>
              </a:rPr>
              <a:t>REST</a:t>
            </a:r>
            <a:r>
              <a:rPr b="1" lang="en-IN" sz="2200" spc="290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211" strike="noStrike">
                <a:solidFill>
                  <a:srgbClr val="000000"/>
                </a:solidFill>
                <a:latin typeface="DejaVu Sans"/>
              </a:rPr>
              <a:t>architecture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i</a:t>
            </a:r>
            <a:r>
              <a:rPr b="1" lang="en-IN" sz="2200" spc="-542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s  </a:t>
            </a:r>
            <a:r>
              <a:rPr b="1" lang="en-IN" sz="2200" spc="180" strike="noStrike">
                <a:solidFill>
                  <a:srgbClr val="000000"/>
                </a:solidFill>
                <a:latin typeface="DejaVu Sans"/>
              </a:rPr>
              <a:t>identifi</a:t>
            </a:r>
            <a:r>
              <a:rPr b="1" lang="en-IN" sz="2200" spc="126" strike="noStrike">
                <a:solidFill>
                  <a:srgbClr val="000000"/>
                </a:solidFill>
                <a:latin typeface="DejaVu Sans"/>
              </a:rPr>
              <a:t>ed         </a:t>
            </a:r>
            <a:r>
              <a:rPr b="1" lang="en-IN" sz="2200" spc="256" strike="noStrike">
                <a:solidFill>
                  <a:srgbClr val="000000"/>
                </a:solidFill>
                <a:latin typeface="DejaVu Sans"/>
              </a:rPr>
              <a:t>r</a:t>
            </a:r>
            <a:r>
              <a:rPr b="1" lang="en-IN" sz="2200" spc="259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1" lang="en-IN" sz="2200" spc="250" strike="noStrike">
                <a:solidFill>
                  <a:srgbClr val="000000"/>
                </a:solidFill>
                <a:latin typeface="DejaVu Sans"/>
              </a:rPr>
              <a:t>s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o</a:t>
            </a:r>
            <a:r>
              <a:rPr b="1" lang="en-IN" sz="2200" spc="-49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256" strike="noStrike">
                <a:solidFill>
                  <a:srgbClr val="000000"/>
                </a:solidFill>
                <a:latin typeface="DejaVu Sans"/>
              </a:rPr>
              <a:t>u</a:t>
            </a:r>
            <a:r>
              <a:rPr b="1" lang="en-IN" sz="2200" spc="245" strike="noStrike">
                <a:solidFill>
                  <a:srgbClr val="000000"/>
                </a:solidFill>
                <a:latin typeface="DejaVu Sans"/>
              </a:rPr>
              <a:t>r</a:t>
            </a:r>
            <a:r>
              <a:rPr b="1" lang="en-IN" sz="2200" spc="256" strike="noStrike">
                <a:solidFill>
                  <a:srgbClr val="000000"/>
                </a:solidFill>
                <a:latin typeface="DejaVu Sans"/>
              </a:rPr>
              <a:t>c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e </a:t>
            </a:r>
            <a:r>
              <a:rPr b="1" lang="en-IN" sz="2200" spc="180" strike="noStrike">
                <a:solidFill>
                  <a:srgbClr val="000000"/>
                </a:solidFill>
                <a:latin typeface="DejaVu Sans"/>
              </a:rPr>
              <a:t>o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r </a:t>
            </a:r>
            <a:r>
              <a:rPr b="1" lang="en-IN" sz="2400" spc="-1" strike="noStrike">
                <a:solidFill>
                  <a:srgbClr val="000000"/>
                </a:solidFill>
                <a:latin typeface="DejaVu Sans"/>
              </a:rPr>
              <a:t>b</a:t>
            </a:r>
            <a:r>
              <a:rPr b="1" lang="en-IN" sz="2400" spc="-61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DejaVu Sans"/>
              </a:rPr>
              <a:t>y </a:t>
            </a:r>
            <a:r>
              <a:rPr b="1" lang="en-IN" sz="2400" spc="171" strike="noStrike">
                <a:solidFill>
                  <a:srgbClr val="000000"/>
                </a:solidFill>
                <a:latin typeface="DejaVu Sans"/>
              </a:rPr>
              <a:t>its </a:t>
            </a:r>
            <a:r>
              <a:rPr b="1" lang="en-IN" sz="2400" spc="94" strike="noStrike">
                <a:solidFill>
                  <a:srgbClr val="000000"/>
                </a:solidFill>
                <a:latin typeface="DejaVu Sans"/>
              </a:rPr>
              <a:t>URI</a:t>
            </a:r>
            <a:endParaRPr b="0" lang="en-IN" sz="2400" spc="-1" strike="noStrike">
              <a:latin typeface="Arial"/>
            </a:endParaRPr>
          </a:p>
          <a:p>
            <a:pPr marL="2265120" indent="-340920">
              <a:lnSpc>
                <a:spcPct val="100000"/>
              </a:lnSpc>
              <a:spcBef>
                <a:spcPts val="1655"/>
              </a:spcBef>
              <a:tabLst>
                <a:tab algn="l" pos="0"/>
              </a:tabLst>
            </a:pP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&lt;</a:t>
            </a:r>
            <a:r>
              <a:rPr b="1" lang="en-IN" sz="1800" spc="-367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p</a:t>
            </a:r>
            <a:r>
              <a:rPr b="1" lang="en-IN" sz="1800" spc="-372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r</a:t>
            </a:r>
            <a:r>
              <a:rPr b="1" lang="en-IN" sz="1800" spc="-361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o</a:t>
            </a:r>
            <a:r>
              <a:rPr b="1" lang="en-IN" sz="1800" spc="-355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t</a:t>
            </a:r>
            <a:r>
              <a:rPr b="1" lang="en-IN" sz="1800" spc="-361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o</a:t>
            </a:r>
            <a:r>
              <a:rPr b="1" lang="en-IN" sz="1800" spc="-361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c</a:t>
            </a:r>
            <a:r>
              <a:rPr b="1" lang="en-IN" sz="1800" spc="-372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o</a:t>
            </a:r>
            <a:r>
              <a:rPr b="1" lang="en-IN" sz="1800" spc="-355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l</a:t>
            </a:r>
            <a:r>
              <a:rPr b="1" lang="en-IN" sz="1800" spc="-372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&gt;</a:t>
            </a:r>
            <a:r>
              <a:rPr b="1" lang="en-IN" sz="1800" spc="-361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:</a:t>
            </a:r>
            <a:r>
              <a:rPr b="1" lang="en-IN" sz="1800" spc="-367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/</a:t>
            </a:r>
            <a:r>
              <a:rPr b="1" lang="en-IN" sz="1800" spc="-361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/</a:t>
            </a:r>
            <a:r>
              <a:rPr b="1" lang="en-IN" sz="1800" spc="-361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&lt;</a:t>
            </a:r>
            <a:r>
              <a:rPr b="1" lang="en-IN" sz="1800" spc="-361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s</a:t>
            </a:r>
            <a:r>
              <a:rPr b="1" lang="en-IN" sz="1800" spc="-367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e</a:t>
            </a:r>
            <a:r>
              <a:rPr b="1" lang="en-IN" sz="1800" spc="-367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r</a:t>
            </a:r>
            <a:r>
              <a:rPr b="1" lang="en-IN" sz="1800" spc="-361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v</a:t>
            </a:r>
            <a:r>
              <a:rPr b="1" lang="en-IN" sz="1800" spc="-367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i</a:t>
            </a:r>
            <a:r>
              <a:rPr b="1" lang="en-IN" sz="1800" spc="-372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c</a:t>
            </a:r>
            <a:r>
              <a:rPr b="1" lang="en-IN" sz="1800" spc="-361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e</a:t>
            </a:r>
            <a:r>
              <a:rPr b="1" lang="en-IN" sz="1800" spc="-355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-</a:t>
            </a:r>
            <a:endParaRPr b="0" lang="en-IN" sz="1800" spc="-1" strike="noStrike">
              <a:latin typeface="Arial"/>
            </a:endParaRPr>
          </a:p>
          <a:p>
            <a:pPr marL="2265120" indent="-340920">
              <a:lnSpc>
                <a:spcPts val="2120"/>
              </a:lnSpc>
              <a:spcBef>
                <a:spcPts val="1080"/>
              </a:spcBef>
              <a:tabLst>
                <a:tab algn="l" pos="0"/>
              </a:tabLst>
            </a:pP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n</a:t>
            </a:r>
            <a:r>
              <a:rPr b="1" lang="en-IN" sz="1800" spc="-347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a</a:t>
            </a:r>
            <a:r>
              <a:rPr b="1" lang="en-IN" sz="1800" spc="-282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m</a:t>
            </a:r>
            <a:r>
              <a:rPr b="1" lang="en-IN" sz="1800" spc="-276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e</a:t>
            </a:r>
            <a:r>
              <a:rPr b="1" lang="en-IN" sz="1800" spc="-265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&gt;</a:t>
            </a:r>
            <a:r>
              <a:rPr b="1" lang="en-IN" sz="1800" spc="-321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86" strike="noStrike">
                <a:solidFill>
                  <a:srgbClr val="00ae4e"/>
                </a:solidFill>
                <a:latin typeface="DejaVu Sans"/>
              </a:rPr>
              <a:t>/&lt;</a:t>
            </a:r>
            <a:r>
              <a:rPr b="1" lang="en-IN" sz="1800" spc="-35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R</a:t>
            </a:r>
            <a:r>
              <a:rPr b="1" lang="en-IN" sz="1800" spc="-355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e</a:t>
            </a:r>
            <a:r>
              <a:rPr b="1" lang="en-IN" sz="1800" spc="-355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s</a:t>
            </a:r>
            <a:r>
              <a:rPr b="1" lang="en-IN" sz="1800" spc="-355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o</a:t>
            </a:r>
            <a:r>
              <a:rPr b="1" lang="en-IN" sz="1800" spc="-361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u</a:t>
            </a:r>
            <a:r>
              <a:rPr b="1" lang="en-IN" sz="1800" spc="-330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92" strike="noStrike">
                <a:solidFill>
                  <a:srgbClr val="00ae4e"/>
                </a:solidFill>
                <a:latin typeface="DejaVu Sans"/>
              </a:rPr>
              <a:t>rce</a:t>
            </a:r>
            <a:r>
              <a:rPr b="1" lang="en-IN" sz="1800" spc="-347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Ty</a:t>
            </a:r>
            <a:r>
              <a:rPr b="1" lang="en-IN" sz="1800" spc="-307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p</a:t>
            </a:r>
            <a:r>
              <a:rPr b="1" lang="en-IN" sz="1800" spc="-347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e</a:t>
            </a:r>
            <a:r>
              <a:rPr b="1" lang="en-IN" sz="1800" spc="-330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&gt;</a:t>
            </a:r>
            <a:r>
              <a:rPr b="1" lang="en-IN" sz="1800" spc="-97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/</a:t>
            </a:r>
            <a:r>
              <a:rPr b="1" lang="en-IN" sz="1800" spc="-375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&lt;</a:t>
            </a:r>
            <a:r>
              <a:rPr b="1" lang="en-IN" sz="1800" spc="-316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R</a:t>
            </a:r>
            <a:r>
              <a:rPr b="1" lang="en-IN" sz="1800" spc="-296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e</a:t>
            </a:r>
            <a:r>
              <a:rPr b="1" lang="en-IN" sz="1800" spc="-316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s</a:t>
            </a:r>
            <a:r>
              <a:rPr b="1" lang="en-IN" sz="1800" spc="-307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o</a:t>
            </a:r>
            <a:r>
              <a:rPr b="1" lang="en-IN" sz="1800" spc="-301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4e"/>
                </a:solidFill>
                <a:latin typeface="DejaVu Sans"/>
              </a:rPr>
              <a:t>u</a:t>
            </a:r>
            <a:r>
              <a:rPr b="1" lang="en-IN" sz="1800" spc="-307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94" strike="noStrike">
                <a:solidFill>
                  <a:srgbClr val="00ae4e"/>
                </a:solidFill>
                <a:latin typeface="DejaVu Sans"/>
              </a:rPr>
              <a:t>rce</a:t>
            </a:r>
            <a:r>
              <a:rPr b="1" lang="en-IN" sz="1800" spc="-440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1800" spc="69" strike="noStrike">
                <a:solidFill>
                  <a:srgbClr val="00ae4e"/>
                </a:solidFill>
                <a:latin typeface="DejaVu Sans"/>
              </a:rPr>
              <a:t>ID&gt;</a:t>
            </a:r>
            <a:endParaRPr b="0" lang="en-IN" sz="1800" spc="-1" strike="noStrike">
              <a:latin typeface="Arial"/>
            </a:endParaRPr>
          </a:p>
          <a:p>
            <a:pPr marL="12600" indent="-340920">
              <a:lnSpc>
                <a:spcPts val="3319"/>
              </a:lnSpc>
              <a:tabLst>
                <a:tab algn="l" pos="0"/>
              </a:tabLst>
            </a:pPr>
            <a:r>
              <a:rPr b="1" lang="en-IN" sz="2800" spc="94" strike="noStrike">
                <a:solidFill>
                  <a:srgbClr val="666666"/>
                </a:solidFill>
                <a:latin typeface="DejaVu Sans"/>
              </a:rPr>
              <a:t>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11284200" y="6444720"/>
            <a:ext cx="218520" cy="18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40" bIns="0">
            <a:spAutoFit/>
          </a:bodyPr>
          <a:p>
            <a:pPr marL="12600">
              <a:lnSpc>
                <a:spcPct val="100000"/>
              </a:lnSpc>
              <a:spcBef>
                <a:spcPts val="11"/>
              </a:spcBef>
            </a:pPr>
            <a:r>
              <a:rPr b="0" lang="en-IN" sz="1200" spc="-7" strike="noStrike">
                <a:solidFill>
                  <a:srgbClr val="898989"/>
                </a:solidFill>
                <a:latin typeface="DejaVu Sans"/>
              </a:rPr>
              <a:t>1</a:t>
            </a:r>
            <a:r>
              <a:rPr b="0" lang="en-IN" sz="1200" spc="-1" strike="noStrike">
                <a:solidFill>
                  <a:srgbClr val="898989"/>
                </a:solidFill>
                <a:latin typeface="DejaVu Sans"/>
              </a:rPr>
              <a:t>3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930920" y="248760"/>
            <a:ext cx="4072680" cy="135324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dir="t" rig="soft">
              <a:rot lat="0" lon="0" rev="15600000"/>
            </a:lightRig>
          </a:scene3d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4400" spc="-1" strike="noStrike">
                <a:solidFill>
                  <a:srgbClr val="ff0000"/>
                </a:solidFill>
                <a:latin typeface="Arial Black"/>
              </a:rPr>
              <a:t>Method</a:t>
            </a:r>
            <a:endParaRPr b="0" lang="en-IN" sz="4400" spc="-1" strike="noStrike">
              <a:latin typeface="Arial"/>
            </a:endParaRPr>
          </a:p>
        </p:txBody>
      </p:sp>
      <p:graphicFrame>
        <p:nvGraphicFramePr>
          <p:cNvPr id="83" name="Table 2"/>
          <p:cNvGraphicFramePr/>
          <p:nvPr/>
        </p:nvGraphicFramePr>
        <p:xfrm>
          <a:off x="154080" y="1155960"/>
          <a:ext cx="12035880" cy="5156640"/>
        </p:xfrm>
        <a:graphic>
          <a:graphicData uri="http://schemas.openxmlformats.org/drawingml/2006/table">
            <a:tbl>
              <a:tblPr/>
              <a:tblGrid>
                <a:gridCol w="679320"/>
                <a:gridCol w="2606400"/>
                <a:gridCol w="5520240"/>
                <a:gridCol w="2658960"/>
                <a:gridCol w="570960"/>
              </a:tblGrid>
              <a:tr h="797760">
                <a:tc rowSpan="4">
                  <a:txBody>
                    <a:bodyPr>
                      <a:noAutofit/>
                    </a:bodyPr>
                    <a:p>
                      <a:pPr marL="1004040">
                        <a:lnSpc>
                          <a:spcPts val="5190"/>
                        </a:lnSpc>
                      </a:pPr>
                      <a:r>
                        <a:rPr b="1" lang="en-IN" sz="4400" spc="-1" strike="noStrike">
                          <a:solidFill>
                            <a:srgbClr val="9a25ae"/>
                          </a:solidFill>
                          <a:latin typeface="Calibri"/>
                        </a:rPr>
                        <a:t>s</a:t>
                      </a:r>
                      <a:endParaRPr b="0" lang="en-IN" sz="4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1f1f1"/>
                    </a:solidFill>
                  </a:tcPr>
                </a:tc>
                <a:tc gridSpan="3">
                  <a:txBody>
                    <a:bodyPr>
                      <a:noAutofit/>
                    </a:bodyPr>
                    <a:p>
                      <a:pPr marL="247680">
                        <a:lnSpc>
                          <a:spcPts val="2840"/>
                        </a:lnSpc>
                        <a:spcBef>
                          <a:spcPts val="190"/>
                        </a:spcBef>
                        <a:tabLst>
                          <a:tab algn="l" pos="3959280"/>
                          <a:tab algn="l" pos="7211520"/>
                        </a:tabLst>
                      </a:pPr>
                      <a:r>
                        <a:rPr b="1" lang="en-IN" sz="2400" spc="191" strike="noStrike">
                          <a:solidFill>
                            <a:srgbClr val="ffffff"/>
                          </a:solidFill>
                          <a:latin typeface="Calibri"/>
                        </a:rPr>
                        <a:t>METHOD</a:t>
                      </a:r>
                      <a:r>
                        <a:rPr b="1" lang="en-IN" sz="2400" spc="191" strike="noStrike">
                          <a:solidFill>
                            <a:srgbClr val="ffffff"/>
                          </a:solidFill>
                          <a:latin typeface="Calibri"/>
                        </a:rPr>
                        <a:t>	</a:t>
                      </a:r>
                      <a:r>
                        <a:rPr b="1" lang="en-IN" sz="2400" spc="191" strike="noStrike">
                          <a:solidFill>
                            <a:srgbClr val="ffffff"/>
                          </a:solidFill>
                          <a:latin typeface="Calibri"/>
                        </a:rPr>
                        <a:t>URI</a:t>
                      </a:r>
                      <a:r>
                        <a:rPr b="1" lang="en-IN" sz="2400" spc="41" strike="noStrike">
                          <a:solidFill>
                            <a:srgbClr val="ffffff"/>
                          </a:solidFill>
                          <a:latin typeface="Calibri"/>
                        </a:rPr>
                        <a:t>	</a:t>
                      </a:r>
                      <a:r>
                        <a:rPr b="1" lang="en-IN" sz="2400" spc="41" strike="noStrike">
                          <a:solidFill>
                            <a:srgbClr val="ffffff"/>
                          </a:solidFill>
                          <a:latin typeface="Calibri"/>
                        </a:rPr>
                        <a:t>       DESCRIPTION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f5944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rowSpan="4"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1f1f1"/>
                    </a:solidFill>
                  </a:tcPr>
                </a:tc>
              </a:tr>
              <a:tr h="17064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182880">
                        <a:lnSpc>
                          <a:spcPts val="2860"/>
                        </a:lnSpc>
                        <a:spcBef>
                          <a:spcPts val="224"/>
                        </a:spcBef>
                      </a:pPr>
                      <a:r>
                        <a:rPr b="0" lang="en-IN" sz="2400" spc="41" strike="noStrike">
                          <a:solidFill>
                            <a:srgbClr val="000000"/>
                          </a:solidFill>
                          <a:latin typeface="Calibri"/>
                        </a:rPr>
                        <a:t>GET</a:t>
                      </a:r>
                      <a:endParaRPr b="0" lang="en-IN" sz="2400" spc="-1" strike="noStrike">
                        <a:latin typeface="Arial"/>
                      </a:endParaRPr>
                    </a:p>
                    <a:p>
                      <a:pPr marL="182880">
                        <a:lnSpc>
                          <a:spcPts val="2860"/>
                        </a:lnSpc>
                      </a:pPr>
                      <a:r>
                        <a:rPr b="0" lang="en-IN" sz="2400" spc="49" strike="noStrike">
                          <a:solidFill>
                            <a:srgbClr val="000000"/>
                          </a:solidFill>
                          <a:latin typeface="Calibri"/>
                        </a:rPr>
                        <a:t>(Read)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abf9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80800" indent="-97200">
                        <a:lnSpc>
                          <a:spcPts val="2789"/>
                        </a:lnSpc>
                        <a:spcBef>
                          <a:spcPts val="354"/>
                        </a:spcBef>
                        <a:tabLst>
                          <a:tab algn="l" pos="0"/>
                        </a:tabLst>
                      </a:pPr>
                      <a:r>
                        <a:rPr b="0" lang="en-IN" sz="24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http://localhost:8080/UserManag  </a:t>
                      </a: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ement/rest/UserService/users</a:t>
                      </a:r>
                      <a:endParaRPr b="0" lang="en-IN" sz="2400" spc="-1" strike="noStrike">
                        <a:latin typeface="Arial"/>
                      </a:endParaRPr>
                    </a:p>
                    <a:p>
                      <a:pPr marL="280800" indent="-97200">
                        <a:lnSpc>
                          <a:spcPts val="2801"/>
                        </a:lnSpc>
                        <a:spcBef>
                          <a:spcPts val="811"/>
                        </a:spcBef>
                        <a:tabLst>
                          <a:tab algn="l" pos="0"/>
                        </a:tabLst>
                      </a:pPr>
                      <a:r>
                        <a:rPr b="0" lang="en-IN" sz="24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http://localhost:8080/UserManag  </a:t>
                      </a:r>
                      <a:r>
                        <a:rPr b="0" lang="en-IN" sz="2400" spc="-15" strike="noStrike">
                          <a:solidFill>
                            <a:srgbClr val="000000"/>
                          </a:solidFill>
                          <a:latin typeface="Calibri"/>
                        </a:rPr>
                        <a:t>ement/rest/UserService/users/1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abf9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181080">
                        <a:lnSpc>
                          <a:spcPts val="2789"/>
                        </a:lnSpc>
                        <a:spcBef>
                          <a:spcPts val="354"/>
                        </a:spcBef>
                      </a:pPr>
                      <a:r>
                        <a:rPr b="0" lang="en-IN" sz="2400" spc="49" strike="noStrike">
                          <a:solidFill>
                            <a:srgbClr val="000000"/>
                          </a:solidFill>
                          <a:latin typeface="Calibri"/>
                        </a:rPr>
                        <a:t>Get </a:t>
                      </a:r>
                      <a:r>
                        <a:rPr b="0" lang="en-IN" sz="24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list </a:t>
                      </a:r>
                      <a:r>
                        <a:rPr b="0" lang="en-IN" sz="24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of  </a:t>
                      </a:r>
                      <a:r>
                        <a:rPr b="0" lang="en-IN" sz="2400" spc="9" strike="noStrike">
                          <a:solidFill>
                            <a:srgbClr val="000000"/>
                          </a:solidFill>
                          <a:latin typeface="Calibri"/>
                        </a:rPr>
                        <a:t>users.</a:t>
                      </a:r>
                      <a:endParaRPr b="0" lang="en-IN" sz="2400" spc="-1" strike="noStrike">
                        <a:latin typeface="Arial"/>
                      </a:endParaRPr>
                    </a:p>
                    <a:p>
                      <a:pPr marL="181080">
                        <a:lnSpc>
                          <a:spcPts val="2789"/>
                        </a:lnSpc>
                        <a:spcBef>
                          <a:spcPts val="6"/>
                        </a:spcBef>
                      </a:pPr>
                      <a:r>
                        <a:rPr b="0" lang="en-IN" sz="2400" spc="49" strike="noStrike">
                          <a:solidFill>
                            <a:srgbClr val="000000"/>
                          </a:solidFill>
                          <a:latin typeface="Calibri"/>
                        </a:rPr>
                        <a:t>Get </a:t>
                      </a:r>
                      <a:r>
                        <a:rPr b="0" lang="en-IN" sz="2400" spc="15" strike="noStrike">
                          <a:solidFill>
                            <a:srgbClr val="000000"/>
                          </a:solidFill>
                          <a:latin typeface="Calibri"/>
                        </a:rPr>
                        <a:t>user </a:t>
                      </a:r>
                      <a:r>
                        <a:rPr b="0" lang="en-IN" sz="2400" spc="-15" strike="noStrike">
                          <a:solidFill>
                            <a:srgbClr val="000000"/>
                          </a:solidFill>
                          <a:latin typeface="Calibri"/>
                        </a:rPr>
                        <a:t>of  </a:t>
                      </a:r>
                      <a:r>
                        <a:rPr b="0" lang="en-IN" sz="2400" spc="1" strike="noStrike">
                          <a:solidFill>
                            <a:srgbClr val="000000"/>
                          </a:solidFill>
                          <a:latin typeface="Calibri"/>
                        </a:rPr>
                        <a:t>id=1.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abf99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</a:tr>
              <a:tr h="148788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18288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b="0" lang="en-IN" sz="2400" spc="35" strike="noStrike">
                          <a:solidFill>
                            <a:srgbClr val="000000"/>
                          </a:solidFill>
                          <a:latin typeface="Calibri"/>
                        </a:rPr>
                        <a:t>POST</a:t>
                      </a:r>
                      <a:endParaRPr b="0" lang="en-IN" sz="2400" spc="-1" strike="noStrike">
                        <a:latin typeface="Arial"/>
                      </a:endParaRPr>
                    </a:p>
                    <a:p>
                      <a:pPr marL="182880">
                        <a:lnSpc>
                          <a:spcPts val="2801"/>
                        </a:lnSpc>
                        <a:spcBef>
                          <a:spcPts val="201"/>
                        </a:spcBef>
                      </a:pP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Cr</a:t>
                      </a: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  <a:r>
                        <a:rPr b="0" lang="en-IN" sz="24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te/  </a:t>
                      </a:r>
                      <a:r>
                        <a:rPr b="0" lang="en-IN" sz="24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Update)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dcc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80800" indent="-97200">
                        <a:lnSpc>
                          <a:spcPts val="2781"/>
                        </a:lnSpc>
                        <a:spcBef>
                          <a:spcPts val="366"/>
                        </a:spcBef>
                        <a:tabLst>
                          <a:tab algn="l" pos="0"/>
                        </a:tabLst>
                      </a:pPr>
                      <a:r>
                        <a:rPr b="0" lang="en-IN" sz="24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http://localhost:8080/UserManag  </a:t>
                      </a:r>
                      <a:r>
                        <a:rPr b="0" lang="en-IN" sz="2400" spc="-15" strike="noStrike">
                          <a:solidFill>
                            <a:srgbClr val="000000"/>
                          </a:solidFill>
                          <a:latin typeface="Calibri"/>
                        </a:rPr>
                        <a:t>ement/rest/UserService/users/2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dcc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181080">
                        <a:lnSpc>
                          <a:spcPts val="2781"/>
                        </a:lnSpc>
                        <a:spcBef>
                          <a:spcPts val="366"/>
                        </a:spcBef>
                      </a:pPr>
                      <a:r>
                        <a:rPr b="0" lang="en-IN" sz="2400" spc="41" strike="noStrike">
                          <a:solidFill>
                            <a:srgbClr val="000000"/>
                          </a:solidFill>
                          <a:latin typeface="Calibri"/>
                        </a:rPr>
                        <a:t>Update</a:t>
                      </a:r>
                      <a:r>
                        <a:rPr b="0" lang="en-IN" sz="2400" spc="-15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2400" spc="15" strike="noStrike">
                          <a:solidFill>
                            <a:srgbClr val="000000"/>
                          </a:solidFill>
                          <a:latin typeface="Calibri"/>
                        </a:rPr>
                        <a:t>user  </a:t>
                      </a:r>
                      <a:r>
                        <a:rPr b="0" lang="en-IN" sz="2400" spc="29" strike="noStrike">
                          <a:solidFill>
                            <a:srgbClr val="000000"/>
                          </a:solidFill>
                          <a:latin typeface="Calibri"/>
                        </a:rPr>
                        <a:t>where</a:t>
                      </a:r>
                      <a:endParaRPr b="0" lang="en-IN" sz="2400" spc="-1" strike="noStrike">
                        <a:latin typeface="Arial"/>
                      </a:endParaRPr>
                    </a:p>
                    <a:p>
                      <a:pPr marL="181080">
                        <a:lnSpc>
                          <a:spcPts val="2650"/>
                        </a:lnSpc>
                      </a:pPr>
                      <a:r>
                        <a:rPr b="0" lang="en-IN" sz="2400" spc="21" strike="noStrike">
                          <a:solidFill>
                            <a:srgbClr val="000000"/>
                          </a:solidFill>
                          <a:latin typeface="Calibri"/>
                        </a:rPr>
                        <a:t>user</a:t>
                      </a:r>
                      <a:r>
                        <a:rPr b="0" lang="en-IN" sz="2400" spc="15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2400" spc="1" strike="noStrike">
                          <a:solidFill>
                            <a:srgbClr val="000000"/>
                          </a:solidFill>
                          <a:latin typeface="Calibri"/>
                        </a:rPr>
                        <a:t>id=2.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dcce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</a:tr>
              <a:tr h="78408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rowSpan="2">
                  <a:txBody>
                    <a:bodyPr>
                      <a:noAutofit/>
                    </a:bodyPr>
                    <a:p>
                      <a:pPr marL="182880">
                        <a:lnSpc>
                          <a:spcPts val="2854"/>
                        </a:lnSpc>
                        <a:spcBef>
                          <a:spcPts val="230"/>
                        </a:spcBef>
                      </a:pPr>
                      <a:r>
                        <a:rPr b="0" lang="en-IN" sz="2400" spc="15" strike="noStrike">
                          <a:solidFill>
                            <a:srgbClr val="000000"/>
                          </a:solidFill>
                          <a:latin typeface="Calibri"/>
                        </a:rPr>
                        <a:t>PUT</a:t>
                      </a:r>
                      <a:endParaRPr b="0" lang="en-IN" sz="2400" spc="-1" strike="noStrike">
                        <a:latin typeface="Arial"/>
                      </a:endParaRPr>
                    </a:p>
                    <a:p>
                      <a:pPr marL="182880">
                        <a:lnSpc>
                          <a:spcPts val="2835"/>
                        </a:lnSpc>
                      </a:pPr>
                      <a:r>
                        <a:rPr b="0" lang="en-IN" sz="2400" spc="55" strike="noStrike">
                          <a:solidFill>
                            <a:srgbClr val="000000"/>
                          </a:solidFill>
                          <a:latin typeface="Calibri"/>
                        </a:rPr>
                        <a:t>(Update</a:t>
                      </a:r>
                      <a:endParaRPr b="0" lang="en-IN" sz="2400" spc="-1" strike="noStrike">
                        <a:latin typeface="Arial"/>
                      </a:endParaRPr>
                    </a:p>
                    <a:p>
                      <a:pPr marL="182880">
                        <a:lnSpc>
                          <a:spcPts val="2860"/>
                        </a:lnSpc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bf99"/>
                    </a:solidFill>
                  </a:tcPr>
                </a:tc>
                <a:tc rowSpan="2">
                  <a:txBody>
                    <a:bodyPr>
                      <a:noAutofit/>
                    </a:bodyPr>
                    <a:p>
                      <a:pPr marL="280800" indent="-97200">
                        <a:lnSpc>
                          <a:spcPts val="2789"/>
                        </a:lnSpc>
                        <a:spcBef>
                          <a:spcPts val="349"/>
                        </a:spcBef>
                        <a:tabLst>
                          <a:tab algn="l" pos="0"/>
                        </a:tabLst>
                      </a:pPr>
                      <a:r>
                        <a:rPr b="0" lang="en-IN" sz="24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http://localhost:8080/UserManag  </a:t>
                      </a:r>
                      <a:r>
                        <a:rPr b="0" lang="en-IN" sz="2400" spc="-15" strike="noStrike">
                          <a:solidFill>
                            <a:srgbClr val="000000"/>
                          </a:solidFill>
                          <a:latin typeface="Calibri"/>
                        </a:rPr>
                        <a:t>ement/rest/UserService/users/2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bf99"/>
                    </a:solidFill>
                  </a:tcPr>
                </a:tc>
                <a:tc rowSpan="2">
                  <a:txBody>
                    <a:bodyPr>
                      <a:noAutofit/>
                    </a:bodyPr>
                    <a:p>
                      <a:pPr marL="181080">
                        <a:lnSpc>
                          <a:spcPts val="2789"/>
                        </a:lnSpc>
                        <a:spcBef>
                          <a:spcPts val="349"/>
                        </a:spcBef>
                      </a:pPr>
                      <a:r>
                        <a:rPr b="0" lang="en-IN" sz="2400" spc="15" strike="noStrike">
                          <a:solidFill>
                            <a:srgbClr val="000000"/>
                          </a:solidFill>
                          <a:latin typeface="Calibri"/>
                        </a:rPr>
                        <a:t>Insert</a:t>
                      </a:r>
                      <a:r>
                        <a:rPr b="0" lang="en-IN" sz="2400" spc="-55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2400" spc="15" strike="noStrike">
                          <a:solidFill>
                            <a:srgbClr val="000000"/>
                          </a:solidFill>
                          <a:latin typeface="Calibri"/>
                        </a:rPr>
                        <a:t>user  with</a:t>
                      </a: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2400" spc="1" strike="noStrike">
                          <a:solidFill>
                            <a:srgbClr val="000000"/>
                          </a:solidFill>
                          <a:latin typeface="Calibri"/>
                        </a:rPr>
                        <a:t>id=2.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bf99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</a:tr>
              <a:tr h="380880">
                <a:tc>
                  <a:tcPr marL="91440" marR="9144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1f1f1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84" name="CustomShape 3"/>
          <p:cNvSpPr/>
          <p:nvPr/>
        </p:nvSpPr>
        <p:spPr>
          <a:xfrm>
            <a:off x="11258640" y="6444720"/>
            <a:ext cx="270360" cy="39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40" bIns="0">
            <a:noAutofit/>
          </a:bodyPr>
          <a:p>
            <a:pPr marL="38160">
              <a:lnSpc>
                <a:spcPct val="100000"/>
              </a:lnSpc>
              <a:spcBef>
                <a:spcPts val="11"/>
              </a:spcBef>
            </a:pPr>
            <a:fld id="{7EA0BC1A-0809-4588-973B-56E3A8C2D1E2}" type="slidenum">
              <a:rPr b="0" lang="en-IN" sz="1200" spc="-1" strike="noStrike">
                <a:solidFill>
                  <a:srgbClr val="898989"/>
                </a:solidFill>
                <a:latin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93240" y="925560"/>
            <a:ext cx="718200" cy="551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5"/>
          <p:cNvSpPr/>
          <p:nvPr/>
        </p:nvSpPr>
        <p:spPr>
          <a:xfrm>
            <a:off x="11625840" y="1155960"/>
            <a:ext cx="564120" cy="5163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10920" y="71280"/>
            <a:ext cx="406332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200" spc="301" strike="noStrike">
                <a:solidFill>
                  <a:srgbClr val="ff0000"/>
                </a:solidFill>
                <a:latin typeface="DejaVu Sans"/>
              </a:rPr>
              <a:t>Methods</a:t>
            </a:r>
            <a:r>
              <a:rPr b="1" lang="en-IN" sz="3200" spc="301" strike="noStrike">
                <a:solidFill>
                  <a:srgbClr val="9a25ae"/>
                </a:solidFill>
                <a:latin typeface="DejaVu Sans"/>
              </a:rPr>
              <a:t> </a:t>
            </a:r>
            <a:r>
              <a:rPr b="1" lang="en-IN" sz="3200" spc="211" strike="noStrike">
                <a:solidFill>
                  <a:srgbClr val="ff0000"/>
                </a:solidFill>
                <a:latin typeface="DejaVu Sans"/>
              </a:rPr>
              <a:t>C</a:t>
            </a:r>
            <a:r>
              <a:rPr b="1" lang="en-IN" sz="3200" spc="199" strike="noStrike">
                <a:solidFill>
                  <a:srgbClr val="ff0000"/>
                </a:solidFill>
                <a:latin typeface="DejaVu Sans"/>
              </a:rPr>
              <a:t>o</a:t>
            </a:r>
            <a:r>
              <a:rPr b="1" lang="en-IN" sz="3200" spc="211" strike="noStrike">
                <a:solidFill>
                  <a:srgbClr val="ff0000"/>
                </a:solidFill>
                <a:latin typeface="DejaVu Sans"/>
              </a:rPr>
              <a:t>n</a:t>
            </a:r>
            <a:r>
              <a:rPr b="1" lang="en-IN" sz="3200" spc="-1" strike="noStrike">
                <a:solidFill>
                  <a:srgbClr val="ff0000"/>
                </a:solidFill>
                <a:latin typeface="DejaVu Sans"/>
              </a:rPr>
              <a:t>t</a:t>
            </a:r>
            <a:r>
              <a:rPr b="1" lang="en-IN" sz="3200" spc="-1" strike="noStrike">
                <a:solidFill>
                  <a:srgbClr val="9a25ae"/>
                </a:solidFill>
                <a:latin typeface="DejaVu Sans"/>
              </a:rPr>
              <a:t>.</a:t>
            </a:r>
            <a:endParaRPr b="0" lang="en-IN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1258640" y="6444720"/>
            <a:ext cx="270360" cy="39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40" bIns="0">
            <a:noAutofit/>
          </a:bodyPr>
          <a:p>
            <a:pPr marL="38160">
              <a:lnSpc>
                <a:spcPct val="100000"/>
              </a:lnSpc>
              <a:spcBef>
                <a:spcPts val="11"/>
              </a:spcBef>
            </a:pPr>
            <a:fld id="{88C98150-B3B5-45B5-83E7-EB0C37B34A0A}" type="slidenum">
              <a:rPr b="0" lang="en-IN" sz="1200" spc="-1" strike="noStrike">
                <a:solidFill>
                  <a:srgbClr val="898989"/>
                </a:solidFill>
                <a:latin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graphicFrame>
        <p:nvGraphicFramePr>
          <p:cNvPr id="89" name="Table 3"/>
          <p:cNvGraphicFramePr/>
          <p:nvPr/>
        </p:nvGraphicFramePr>
        <p:xfrm>
          <a:off x="610920" y="1345680"/>
          <a:ext cx="10319760" cy="4910040"/>
        </p:xfrm>
        <a:graphic>
          <a:graphicData uri="http://schemas.openxmlformats.org/drawingml/2006/table">
            <a:tbl>
              <a:tblPr/>
              <a:tblGrid>
                <a:gridCol w="1842840"/>
                <a:gridCol w="6092640"/>
                <a:gridCol w="2384280"/>
              </a:tblGrid>
              <a:tr h="806040">
                <a:tc gridSpan="2">
                  <a:tcPr marL="91440" marR="91440">
                    <a:lnL w="9360">
                      <a:solidFill>
                        <a:srgbClr val="f3903e"/>
                      </a:solidFill>
                    </a:lnL>
                    <a:lnR w="9360">
                      <a:solidFill>
                        <a:srgbClr val="f3903e"/>
                      </a:solidFill>
                    </a:lnR>
                    <a:lnB w="28080">
                      <a:solidFill>
                        <a:srgbClr val="ffffff"/>
                      </a:solidFill>
                    </a:lnB>
                    <a:solidFill>
                      <a:srgbClr val="f5944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9360">
                      <a:solidFill>
                        <a:srgbClr val="f3903e"/>
                      </a:solidFill>
                    </a:lnL>
                    <a:lnR w="9360">
                      <a:solidFill>
                        <a:srgbClr val="f3903e"/>
                      </a:solidFill>
                    </a:lnR>
                    <a:lnB w="28080">
                      <a:solidFill>
                        <a:srgbClr val="ffffff"/>
                      </a:solidFill>
                    </a:lnB>
                    <a:solidFill>
                      <a:srgbClr val="f59444"/>
                    </a:solidFill>
                  </a:tcPr>
                </a:tc>
              </a:tr>
              <a:tr h="1458000">
                <a:tc>
                  <a:txBody>
                    <a:bodyPr>
                      <a:noAutofit/>
                    </a:bodyPr>
                    <a:p>
                      <a:pPr marL="198000">
                        <a:lnSpc>
                          <a:spcPts val="2801"/>
                        </a:lnSpc>
                        <a:spcBef>
                          <a:spcPts val="354"/>
                        </a:spcBef>
                      </a:pPr>
                      <a:r>
                        <a:rPr b="0" lang="en-IN" sz="2400" spc="4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Delete  </a:t>
                      </a: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DejaVu Sans"/>
                        </a:rPr>
                        <a:t>(</a:t>
                      </a: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Del</a:t>
                      </a:r>
                      <a:r>
                        <a:rPr b="0" lang="en-IN" sz="2400" spc="-7" strike="noStrike">
                          <a:solidFill>
                            <a:srgbClr val="000000"/>
                          </a:solidFill>
                          <a:latin typeface="DejaVu Sans"/>
                        </a:rPr>
                        <a:t>et</a:t>
                      </a: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e)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f3903e"/>
                      </a:solidFill>
                    </a:lnL>
                    <a:lnR w="9360">
                      <a:solidFill>
                        <a:srgbClr val="f3903e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9360">
                      <a:solidFill>
                        <a:srgbClr val="f3903e"/>
                      </a:solidFill>
                    </a:lnB>
                    <a:solidFill>
                      <a:srgbClr val="fabf9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92680" indent="-94680">
                        <a:lnSpc>
                          <a:spcPts val="2801"/>
                        </a:lnSpc>
                        <a:spcBef>
                          <a:spcPts val="354"/>
                        </a:spcBef>
                        <a:tabLst>
                          <a:tab algn="l" pos="0"/>
                        </a:tabLst>
                      </a:pPr>
                      <a:r>
                        <a:rPr b="0" lang="en-IN" sz="2400" spc="-15" strike="noStrike">
                          <a:solidFill>
                            <a:srgbClr val="000000"/>
                          </a:solidFill>
                          <a:latin typeface="DejaVu Sans"/>
                        </a:rPr>
                        <a:t>ht</a:t>
                      </a:r>
                      <a:r>
                        <a:rPr b="0" lang="en-IN" sz="2400" spc="-26" strike="noStrike">
                          <a:solidFill>
                            <a:srgbClr val="000000"/>
                          </a:solidFill>
                          <a:latin typeface="DejaVu Sans"/>
                        </a:rPr>
                        <a:t>t</a:t>
                      </a:r>
                      <a:r>
                        <a:rPr b="0" lang="en-IN" sz="2400" spc="-15" strike="noStrike">
                          <a:solidFill>
                            <a:srgbClr val="000000"/>
                          </a:solidFill>
                          <a:latin typeface="DejaVu Sans"/>
                        </a:rPr>
                        <a:t>p</a:t>
                      </a:r>
                      <a:r>
                        <a:rPr b="0" lang="en-IN" sz="2400" spc="-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:</a:t>
                      </a: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DejaVu Sans"/>
                        </a:rPr>
                        <a:t>/</a:t>
                      </a:r>
                      <a:r>
                        <a:rPr b="0" lang="en-IN" sz="2400" spc="-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/</a:t>
                      </a: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DejaVu Sans"/>
                        </a:rPr>
                        <a:t>l</a:t>
                      </a:r>
                      <a:r>
                        <a:rPr b="0" lang="en-IN" sz="2400" spc="-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o</a:t>
                      </a: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DejaVu Sans"/>
                        </a:rPr>
                        <a:t>c</a:t>
                      </a:r>
                      <a:r>
                        <a:rPr b="0" lang="en-IN" sz="2400" spc="-7" strike="noStrike">
                          <a:solidFill>
                            <a:srgbClr val="000000"/>
                          </a:solidFill>
                          <a:latin typeface="DejaVu Sans"/>
                        </a:rPr>
                        <a:t>a</a:t>
                      </a: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DejaVu Sans"/>
                        </a:rPr>
                        <a:t>l</a:t>
                      </a:r>
                      <a:r>
                        <a:rPr b="0" lang="en-IN" sz="2400" spc="-15" strike="noStrike">
                          <a:solidFill>
                            <a:srgbClr val="000000"/>
                          </a:solidFill>
                          <a:latin typeface="DejaVu Sans"/>
                        </a:rPr>
                        <a:t>h</a:t>
                      </a:r>
                      <a:r>
                        <a:rPr b="0" lang="en-IN" sz="2400" spc="-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o</a:t>
                      </a: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DejaVu Sans"/>
                        </a:rPr>
                        <a:t>s</a:t>
                      </a:r>
                      <a:r>
                        <a:rPr b="0" lang="en-IN" sz="2400" spc="-26" strike="noStrike">
                          <a:solidFill>
                            <a:srgbClr val="000000"/>
                          </a:solidFill>
                          <a:latin typeface="DejaVu Sans"/>
                        </a:rPr>
                        <a:t>t</a:t>
                      </a: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DejaVu Sans"/>
                        </a:rPr>
                        <a:t>:</a:t>
                      </a:r>
                      <a:r>
                        <a:rPr b="0" lang="en-IN" sz="2400" spc="-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80</a:t>
                      </a: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DejaVu Sans"/>
                        </a:rPr>
                        <a:t>8</a:t>
                      </a:r>
                      <a:r>
                        <a:rPr b="0" lang="en-IN" sz="2400" spc="-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0/U</a:t>
                      </a: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DejaVu Sans"/>
                        </a:rPr>
                        <a:t>s</a:t>
                      </a:r>
                      <a:r>
                        <a:rPr b="0" lang="en-IN" sz="2400" spc="-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e</a:t>
                      </a: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DejaVu Sans"/>
                        </a:rPr>
                        <a:t>r</a:t>
                      </a:r>
                      <a:r>
                        <a:rPr b="0" lang="en-IN" sz="2400" spc="-15" strike="noStrike">
                          <a:solidFill>
                            <a:srgbClr val="000000"/>
                          </a:solidFill>
                          <a:latin typeface="DejaVu Sans"/>
                        </a:rPr>
                        <a:t>Ma</a:t>
                      </a:r>
                      <a:r>
                        <a:rPr b="0" lang="en-IN" sz="2400" spc="-7" strike="noStrike">
                          <a:solidFill>
                            <a:srgbClr val="000000"/>
                          </a:solidFill>
                          <a:latin typeface="DejaVu Sans"/>
                        </a:rPr>
                        <a:t>n</a:t>
                      </a:r>
                      <a:r>
                        <a:rPr b="0" lang="en-IN" sz="2400" spc="-15" strike="noStrike">
                          <a:solidFill>
                            <a:srgbClr val="000000"/>
                          </a:solidFill>
                          <a:latin typeface="DejaVu Sans"/>
                        </a:rPr>
                        <a:t>ag</a:t>
                      </a: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e  </a:t>
                      </a:r>
                      <a:r>
                        <a:rPr b="0" lang="en-IN" sz="2400" spc="-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ment/rest/UserService/users/1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f3903e"/>
                      </a:solidFill>
                    </a:lnL>
                    <a:lnR w="9360">
                      <a:solidFill>
                        <a:srgbClr val="f3903e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9360">
                      <a:solidFill>
                        <a:srgbClr val="f3903e"/>
                      </a:solidFill>
                    </a:lnB>
                    <a:solidFill>
                      <a:srgbClr val="fabf9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197640" algn="just">
                        <a:lnSpc>
                          <a:spcPts val="2710"/>
                        </a:lnSpc>
                        <a:spcBef>
                          <a:spcPts val="360"/>
                        </a:spcBef>
                      </a:pPr>
                      <a:r>
                        <a:rPr b="0" lang="en-IN" sz="2400" spc="4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Delete </a:t>
                      </a:r>
                      <a:r>
                        <a:rPr b="0" lang="en-IN" sz="2400" spc="15" strike="noStrike">
                          <a:solidFill>
                            <a:srgbClr val="000000"/>
                          </a:solidFill>
                          <a:latin typeface="DejaVu Sans"/>
                        </a:rPr>
                        <a:t>user  </a:t>
                      </a:r>
                      <a:r>
                        <a:rPr b="0" lang="en-IN" sz="2400" spc="29" strike="noStrike">
                          <a:solidFill>
                            <a:srgbClr val="000000"/>
                          </a:solidFill>
                          <a:latin typeface="DejaVu Sans"/>
                        </a:rPr>
                        <a:t>where </a:t>
                      </a:r>
                      <a:r>
                        <a:rPr b="0" lang="en-IN" sz="2400" spc="15" strike="noStrike">
                          <a:solidFill>
                            <a:srgbClr val="000000"/>
                          </a:solidFill>
                          <a:latin typeface="DejaVu Sans"/>
                        </a:rPr>
                        <a:t>user  </a:t>
                      </a:r>
                      <a:r>
                        <a:rPr b="0" lang="en-IN" sz="2400" spc="1" strike="noStrike">
                          <a:solidFill>
                            <a:srgbClr val="000000"/>
                          </a:solidFill>
                          <a:latin typeface="DejaVu Sans"/>
                        </a:rPr>
                        <a:t>id=1.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f3903e"/>
                      </a:solidFill>
                    </a:lnL>
                    <a:lnR w="9360">
                      <a:solidFill>
                        <a:srgbClr val="f3903e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9360">
                      <a:solidFill>
                        <a:srgbClr val="f3903e"/>
                      </a:solidFill>
                    </a:lnB>
                    <a:solidFill>
                      <a:srgbClr val="fabf99"/>
                    </a:solidFill>
                  </a:tcPr>
                </a:tc>
              </a:tr>
              <a:tr h="1498680">
                <a:tc>
                  <a:txBody>
                    <a:bodyPr>
                      <a:noAutofit/>
                    </a:bodyPr>
                    <a:p>
                      <a:pPr marL="198000">
                        <a:lnSpc>
                          <a:spcPts val="2801"/>
                        </a:lnSpc>
                        <a:spcBef>
                          <a:spcPts val="346"/>
                        </a:spcBef>
                      </a:pP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DejaVu Sans"/>
                        </a:rPr>
                        <a:t>O</a:t>
                      </a:r>
                      <a:r>
                        <a:rPr b="0" lang="en-IN" sz="2400" spc="1" strike="noStrike">
                          <a:solidFill>
                            <a:srgbClr val="000000"/>
                          </a:solidFill>
                          <a:latin typeface="DejaVu Sans"/>
                        </a:rPr>
                        <a:t>p</a:t>
                      </a:r>
                      <a:r>
                        <a:rPr b="0" lang="en-IN" sz="2400" spc="-15" strike="noStrike">
                          <a:solidFill>
                            <a:srgbClr val="000000"/>
                          </a:solidFill>
                          <a:latin typeface="DejaVu Sans"/>
                        </a:rPr>
                        <a:t>t</a:t>
                      </a:r>
                      <a:r>
                        <a:rPr b="0" lang="en-IN" sz="2400" spc="7" strike="noStrike">
                          <a:solidFill>
                            <a:srgbClr val="000000"/>
                          </a:solidFill>
                          <a:latin typeface="DejaVu Sans"/>
                        </a:rPr>
                        <a:t>i</a:t>
                      </a: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DejaVu Sans"/>
                        </a:rPr>
                        <a:t>o</a:t>
                      </a: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ns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f3903e"/>
                      </a:solidFill>
                    </a:lnL>
                    <a:lnR w="9360">
                      <a:solidFill>
                        <a:srgbClr val="f3903e"/>
                      </a:solidFill>
                    </a:lnR>
                    <a:lnT w="9360">
                      <a:solidFill>
                        <a:srgbClr val="f3903e"/>
                      </a:solidFill>
                    </a:lnT>
                    <a:lnB w="9360">
                      <a:solidFill>
                        <a:srgbClr val="f3903e"/>
                      </a:solidFill>
                    </a:lnB>
                    <a:solidFill>
                      <a:srgbClr val="ffdcc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95200" indent="-97200">
                        <a:lnSpc>
                          <a:spcPts val="2801"/>
                        </a:lnSpc>
                        <a:spcBef>
                          <a:spcPts val="354"/>
                        </a:spcBef>
                        <a:tabLst>
                          <a:tab algn="l" pos="0"/>
                        </a:tabLst>
                      </a:pPr>
                      <a:r>
                        <a:rPr b="0" lang="en-IN" sz="2400" spc="-15" strike="noStrike">
                          <a:solidFill>
                            <a:srgbClr val="000000"/>
                          </a:solidFill>
                          <a:latin typeface="DejaVu Sans"/>
                        </a:rPr>
                        <a:t>ht</a:t>
                      </a:r>
                      <a:r>
                        <a:rPr b="0" lang="en-IN" sz="2400" spc="-26" strike="noStrike">
                          <a:solidFill>
                            <a:srgbClr val="000000"/>
                          </a:solidFill>
                          <a:latin typeface="DejaVu Sans"/>
                        </a:rPr>
                        <a:t>t</a:t>
                      </a:r>
                      <a:r>
                        <a:rPr b="0" lang="en-IN" sz="2400" spc="-15" strike="noStrike">
                          <a:solidFill>
                            <a:srgbClr val="000000"/>
                          </a:solidFill>
                          <a:latin typeface="DejaVu Sans"/>
                        </a:rPr>
                        <a:t>p</a:t>
                      </a:r>
                      <a:r>
                        <a:rPr b="0" lang="en-IN" sz="2400" spc="-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:</a:t>
                      </a: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DejaVu Sans"/>
                        </a:rPr>
                        <a:t>/</a:t>
                      </a:r>
                      <a:r>
                        <a:rPr b="0" lang="en-IN" sz="2400" spc="-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/</a:t>
                      </a: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DejaVu Sans"/>
                        </a:rPr>
                        <a:t>l</a:t>
                      </a:r>
                      <a:r>
                        <a:rPr b="0" lang="en-IN" sz="2400" spc="-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o</a:t>
                      </a: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DejaVu Sans"/>
                        </a:rPr>
                        <a:t>c</a:t>
                      </a:r>
                      <a:r>
                        <a:rPr b="0" lang="en-IN" sz="2400" spc="-7" strike="noStrike">
                          <a:solidFill>
                            <a:srgbClr val="000000"/>
                          </a:solidFill>
                          <a:latin typeface="DejaVu Sans"/>
                        </a:rPr>
                        <a:t>a</a:t>
                      </a: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DejaVu Sans"/>
                        </a:rPr>
                        <a:t>l</a:t>
                      </a:r>
                      <a:r>
                        <a:rPr b="0" lang="en-IN" sz="2400" spc="-15" strike="noStrike">
                          <a:solidFill>
                            <a:srgbClr val="000000"/>
                          </a:solidFill>
                          <a:latin typeface="DejaVu Sans"/>
                        </a:rPr>
                        <a:t>h</a:t>
                      </a:r>
                      <a:r>
                        <a:rPr b="0" lang="en-IN" sz="2400" spc="-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o</a:t>
                      </a: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DejaVu Sans"/>
                        </a:rPr>
                        <a:t>s</a:t>
                      </a:r>
                      <a:r>
                        <a:rPr b="0" lang="en-IN" sz="2400" spc="-26" strike="noStrike">
                          <a:solidFill>
                            <a:srgbClr val="000000"/>
                          </a:solidFill>
                          <a:latin typeface="DejaVu Sans"/>
                        </a:rPr>
                        <a:t>t</a:t>
                      </a: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DejaVu Sans"/>
                        </a:rPr>
                        <a:t>:</a:t>
                      </a:r>
                      <a:r>
                        <a:rPr b="0" lang="en-IN" sz="2400" spc="-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80</a:t>
                      </a: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DejaVu Sans"/>
                        </a:rPr>
                        <a:t>8</a:t>
                      </a:r>
                      <a:r>
                        <a:rPr b="0" lang="en-IN" sz="2400" spc="-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0/U</a:t>
                      </a: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DejaVu Sans"/>
                        </a:rPr>
                        <a:t>s</a:t>
                      </a:r>
                      <a:r>
                        <a:rPr b="0" lang="en-IN" sz="2400" spc="-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e</a:t>
                      </a: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DejaVu Sans"/>
                        </a:rPr>
                        <a:t>r</a:t>
                      </a:r>
                      <a:r>
                        <a:rPr b="0" lang="en-IN" sz="2400" spc="-15" strike="noStrike">
                          <a:solidFill>
                            <a:srgbClr val="000000"/>
                          </a:solidFill>
                          <a:latin typeface="DejaVu Sans"/>
                        </a:rPr>
                        <a:t>Ma</a:t>
                      </a:r>
                      <a:r>
                        <a:rPr b="0" lang="en-IN" sz="2400" spc="-7" strike="noStrike">
                          <a:solidFill>
                            <a:srgbClr val="000000"/>
                          </a:solidFill>
                          <a:latin typeface="DejaVu Sans"/>
                        </a:rPr>
                        <a:t>n</a:t>
                      </a:r>
                      <a:r>
                        <a:rPr b="0" lang="en-IN" sz="2400" spc="-15" strike="noStrike">
                          <a:solidFill>
                            <a:srgbClr val="000000"/>
                          </a:solidFill>
                          <a:latin typeface="DejaVu Sans"/>
                        </a:rPr>
                        <a:t>ag</a:t>
                      </a: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e  </a:t>
                      </a: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DejaVu Sans"/>
                        </a:rPr>
                        <a:t>ment/rest/UserService/users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f3903e"/>
                      </a:solidFill>
                    </a:lnL>
                    <a:lnR w="9360">
                      <a:solidFill>
                        <a:srgbClr val="f3903e"/>
                      </a:solidFill>
                    </a:lnR>
                    <a:lnT w="9360">
                      <a:solidFill>
                        <a:srgbClr val="f3903e"/>
                      </a:solidFill>
                    </a:lnT>
                    <a:lnB w="9360">
                      <a:solidFill>
                        <a:srgbClr val="f3903e"/>
                      </a:solidFill>
                    </a:lnB>
                    <a:solidFill>
                      <a:srgbClr val="ffdcc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197640">
                        <a:lnSpc>
                          <a:spcPts val="2710"/>
                        </a:lnSpc>
                        <a:spcBef>
                          <a:spcPts val="354"/>
                        </a:spcBef>
                      </a:pPr>
                      <a:r>
                        <a:rPr b="0" lang="en-IN" sz="2400" spc="-7" strike="noStrike">
                          <a:solidFill>
                            <a:srgbClr val="000000"/>
                          </a:solidFill>
                          <a:latin typeface="DejaVu Sans"/>
                        </a:rPr>
                        <a:t>List  </a:t>
                      </a:r>
                      <a:r>
                        <a:rPr b="0" lang="en-IN" sz="2400" spc="1" strike="noStrike">
                          <a:solidFill>
                            <a:srgbClr val="000000"/>
                          </a:solidFill>
                          <a:latin typeface="DejaVu Sans"/>
                        </a:rPr>
                        <a:t>supported  </a:t>
                      </a:r>
                      <a:r>
                        <a:rPr b="0" lang="en-IN" sz="2400" spc="46" strike="noStrike">
                          <a:solidFill>
                            <a:srgbClr val="000000"/>
                          </a:solidFill>
                          <a:latin typeface="DejaVu Sans"/>
                        </a:rPr>
                        <a:t>web </a:t>
                      </a:r>
                      <a:r>
                        <a:rPr b="0" lang="en-IN" sz="2400" spc="41" strike="noStrike">
                          <a:solidFill>
                            <a:srgbClr val="000000"/>
                          </a:solidFill>
                          <a:latin typeface="DejaVu Sans"/>
                        </a:rPr>
                        <a:t>service  </a:t>
                      </a:r>
                      <a:r>
                        <a:rPr b="0" lang="en-IN" sz="2400" spc="1" strike="noStrike">
                          <a:solidFill>
                            <a:srgbClr val="000000"/>
                          </a:solidFill>
                          <a:latin typeface="DejaVu Sans"/>
                        </a:rPr>
                        <a:t>operations.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f3903e"/>
                      </a:solidFill>
                    </a:lnL>
                    <a:lnR w="9360">
                      <a:solidFill>
                        <a:srgbClr val="f3903e"/>
                      </a:solidFill>
                    </a:lnR>
                    <a:lnT w="9360">
                      <a:solidFill>
                        <a:srgbClr val="f3903e"/>
                      </a:solidFill>
                    </a:lnT>
                    <a:lnB w="9360">
                      <a:solidFill>
                        <a:srgbClr val="f3903e"/>
                      </a:solidFill>
                    </a:lnB>
                    <a:solidFill>
                      <a:srgbClr val="ffdcce"/>
                    </a:solidFill>
                  </a:tcPr>
                </a:tc>
              </a:tr>
              <a:tr h="1147680">
                <a:tc>
                  <a:txBody>
                    <a:bodyPr>
                      <a:noAutofit/>
                    </a:bodyPr>
                    <a:p>
                      <a:pPr marL="198000">
                        <a:lnSpc>
                          <a:spcPct val="100000"/>
                        </a:lnSpc>
                        <a:spcBef>
                          <a:spcPts val="184"/>
                        </a:spcBef>
                      </a:pPr>
                      <a:r>
                        <a:rPr b="0" lang="en-IN" sz="2400" spc="41" strike="noStrike">
                          <a:solidFill>
                            <a:srgbClr val="000000"/>
                          </a:solidFill>
                          <a:latin typeface="DejaVu Sans"/>
                        </a:rPr>
                        <a:t>Head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f3903e"/>
                      </a:solidFill>
                    </a:lnL>
                    <a:lnR w="9360">
                      <a:solidFill>
                        <a:srgbClr val="f3903e"/>
                      </a:solidFill>
                    </a:lnR>
                    <a:lnT w="9360">
                      <a:solidFill>
                        <a:srgbClr val="f3903e"/>
                      </a:solidFill>
                    </a:lnT>
                    <a:lnB w="9360">
                      <a:solidFill>
                        <a:srgbClr val="f3903e"/>
                      </a:solidFill>
                    </a:lnB>
                    <a:solidFill>
                      <a:srgbClr val="fabf9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95200" indent="-97200">
                        <a:lnSpc>
                          <a:spcPts val="2801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0" lang="en-IN" sz="2400" spc="-15" strike="noStrike">
                          <a:solidFill>
                            <a:srgbClr val="000000"/>
                          </a:solidFill>
                          <a:latin typeface="DejaVu Sans"/>
                        </a:rPr>
                        <a:t>ht</a:t>
                      </a:r>
                      <a:r>
                        <a:rPr b="0" lang="en-IN" sz="2400" spc="-26" strike="noStrike">
                          <a:solidFill>
                            <a:srgbClr val="000000"/>
                          </a:solidFill>
                          <a:latin typeface="DejaVu Sans"/>
                        </a:rPr>
                        <a:t>t</a:t>
                      </a:r>
                      <a:r>
                        <a:rPr b="0" lang="en-IN" sz="2400" spc="-15" strike="noStrike">
                          <a:solidFill>
                            <a:srgbClr val="000000"/>
                          </a:solidFill>
                          <a:latin typeface="DejaVu Sans"/>
                        </a:rPr>
                        <a:t>p</a:t>
                      </a:r>
                      <a:r>
                        <a:rPr b="0" lang="en-IN" sz="2400" spc="-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:</a:t>
                      </a: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DejaVu Sans"/>
                        </a:rPr>
                        <a:t>/</a:t>
                      </a:r>
                      <a:r>
                        <a:rPr b="0" lang="en-IN" sz="2400" spc="-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/</a:t>
                      </a: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DejaVu Sans"/>
                        </a:rPr>
                        <a:t>l</a:t>
                      </a:r>
                      <a:r>
                        <a:rPr b="0" lang="en-IN" sz="2400" spc="-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o</a:t>
                      </a: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DejaVu Sans"/>
                        </a:rPr>
                        <a:t>c</a:t>
                      </a:r>
                      <a:r>
                        <a:rPr b="0" lang="en-IN" sz="2400" spc="-7" strike="noStrike">
                          <a:solidFill>
                            <a:srgbClr val="000000"/>
                          </a:solidFill>
                          <a:latin typeface="DejaVu Sans"/>
                        </a:rPr>
                        <a:t>a</a:t>
                      </a: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DejaVu Sans"/>
                        </a:rPr>
                        <a:t>l</a:t>
                      </a:r>
                      <a:r>
                        <a:rPr b="0" lang="en-IN" sz="2400" spc="-15" strike="noStrike">
                          <a:solidFill>
                            <a:srgbClr val="000000"/>
                          </a:solidFill>
                          <a:latin typeface="DejaVu Sans"/>
                        </a:rPr>
                        <a:t>h</a:t>
                      </a:r>
                      <a:r>
                        <a:rPr b="0" lang="en-IN" sz="2400" spc="-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o</a:t>
                      </a: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DejaVu Sans"/>
                        </a:rPr>
                        <a:t>s</a:t>
                      </a:r>
                      <a:r>
                        <a:rPr b="0" lang="en-IN" sz="2400" spc="-26" strike="noStrike">
                          <a:solidFill>
                            <a:srgbClr val="000000"/>
                          </a:solidFill>
                          <a:latin typeface="DejaVu Sans"/>
                        </a:rPr>
                        <a:t>t</a:t>
                      </a: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DejaVu Sans"/>
                        </a:rPr>
                        <a:t>:</a:t>
                      </a:r>
                      <a:r>
                        <a:rPr b="0" lang="en-IN" sz="2400" spc="-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80</a:t>
                      </a: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DejaVu Sans"/>
                        </a:rPr>
                        <a:t>8</a:t>
                      </a:r>
                      <a:r>
                        <a:rPr b="0" lang="en-IN" sz="2400" spc="-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0/U</a:t>
                      </a: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DejaVu Sans"/>
                        </a:rPr>
                        <a:t>s</a:t>
                      </a:r>
                      <a:r>
                        <a:rPr b="0" lang="en-IN" sz="2400" spc="-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e</a:t>
                      </a: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DejaVu Sans"/>
                        </a:rPr>
                        <a:t>r</a:t>
                      </a:r>
                      <a:r>
                        <a:rPr b="0" lang="en-IN" sz="2400" spc="-15" strike="noStrike">
                          <a:solidFill>
                            <a:srgbClr val="000000"/>
                          </a:solidFill>
                          <a:latin typeface="DejaVu Sans"/>
                        </a:rPr>
                        <a:t>Ma</a:t>
                      </a:r>
                      <a:r>
                        <a:rPr b="0" lang="en-IN" sz="2400" spc="-7" strike="noStrike">
                          <a:solidFill>
                            <a:srgbClr val="000000"/>
                          </a:solidFill>
                          <a:latin typeface="DejaVu Sans"/>
                        </a:rPr>
                        <a:t>n</a:t>
                      </a:r>
                      <a:r>
                        <a:rPr b="0" lang="en-IN" sz="2400" spc="-15" strike="noStrike">
                          <a:solidFill>
                            <a:srgbClr val="000000"/>
                          </a:solidFill>
                          <a:latin typeface="DejaVu Sans"/>
                        </a:rPr>
                        <a:t>ag</a:t>
                      </a: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e  </a:t>
                      </a:r>
                      <a:r>
                        <a:rPr b="0" lang="en-IN" sz="2400" spc="-12" strike="noStrike">
                          <a:solidFill>
                            <a:srgbClr val="000000"/>
                          </a:solidFill>
                          <a:latin typeface="DejaVu Sans"/>
                        </a:rPr>
                        <a:t>ment/rest/UserService/users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f3903e"/>
                      </a:solidFill>
                    </a:lnL>
                    <a:lnR w="9360">
                      <a:solidFill>
                        <a:srgbClr val="f3903e"/>
                      </a:solidFill>
                    </a:lnR>
                    <a:lnT w="9360">
                      <a:solidFill>
                        <a:srgbClr val="f3903e"/>
                      </a:solidFill>
                    </a:lnT>
                    <a:lnB w="9360">
                      <a:solidFill>
                        <a:srgbClr val="f3903e"/>
                      </a:solidFill>
                    </a:lnB>
                    <a:solidFill>
                      <a:srgbClr val="fabf9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95200" indent="-97200">
                        <a:lnSpc>
                          <a:spcPts val="2801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0" lang="en-IN" sz="2400" spc="-7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Returns</a:t>
                      </a:r>
                      <a:r>
                        <a:rPr b="0" lang="en-IN" sz="2400" spc="-60" strike="noStrike">
                          <a:solidFill>
                            <a:srgbClr val="000000"/>
                          </a:solidFill>
                          <a:latin typeface="DejaVu Sans"/>
                        </a:rPr>
                        <a:t> </a:t>
                      </a:r>
                      <a:r>
                        <a:rPr b="0" lang="en-IN" sz="2400" spc="-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HTTP  </a:t>
                      </a:r>
                      <a:r>
                        <a:rPr b="0" lang="en-IN" sz="2400" spc="41" strike="noStrike">
                          <a:solidFill>
                            <a:srgbClr val="000000"/>
                          </a:solidFill>
                          <a:latin typeface="DejaVu Sans"/>
                        </a:rPr>
                        <a:t>header</a:t>
                      </a:r>
                      <a:r>
                        <a:rPr b="0" lang="en-IN" sz="2400" spc="29" strike="noStrike">
                          <a:solidFill>
                            <a:srgbClr val="000000"/>
                          </a:solidFill>
                          <a:latin typeface="DejaVu Sans"/>
                        </a:rPr>
                        <a:t> </a:t>
                      </a:r>
                      <a:r>
                        <a:rPr b="0" lang="en-IN" sz="2400" spc="-106" strike="noStrike">
                          <a:solidFill>
                            <a:srgbClr val="000000"/>
                          </a:solidFill>
                          <a:latin typeface="DejaVu Sans"/>
                        </a:rPr>
                        <a:t>only.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f3903e"/>
                      </a:solidFill>
                    </a:lnL>
                    <a:lnR w="9360">
                      <a:solidFill>
                        <a:srgbClr val="f3903e"/>
                      </a:solidFill>
                    </a:lnR>
                    <a:lnT w="9360">
                      <a:solidFill>
                        <a:srgbClr val="f3903e"/>
                      </a:solidFill>
                    </a:lnT>
                    <a:lnB w="9360">
                      <a:solidFill>
                        <a:srgbClr val="f3903e"/>
                      </a:solidFill>
                    </a:lnB>
                    <a:solidFill>
                      <a:srgbClr val="fabf99"/>
                    </a:solidFill>
                  </a:tcPr>
                </a:tc>
              </a:tr>
            </a:tbl>
          </a:graphicData>
        </a:graphic>
      </p:graphicFrame>
      <p:sp>
        <p:nvSpPr>
          <p:cNvPr id="90" name="CustomShape 4"/>
          <p:cNvSpPr/>
          <p:nvPr/>
        </p:nvSpPr>
        <p:spPr>
          <a:xfrm>
            <a:off x="8658720" y="1502280"/>
            <a:ext cx="2147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400" spc="-7" strike="noStrike">
                <a:solidFill>
                  <a:srgbClr val="ffffff"/>
                </a:solidFill>
                <a:latin typeface="DejaVu Sans"/>
              </a:rPr>
              <a:t>Description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4385520" y="1502280"/>
            <a:ext cx="1530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400" spc="-7" strike="noStrike">
                <a:solidFill>
                  <a:srgbClr val="ffffff"/>
                </a:solidFill>
                <a:latin typeface="DejaVu Sans"/>
              </a:rPr>
              <a:t>User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400" spc="-1" strike="noStrike">
                <a:solidFill>
                  <a:srgbClr val="ffffff"/>
                </a:solidFill>
                <a:latin typeface="DejaVu Sans"/>
              </a:rPr>
              <a:t>Id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1054440" y="1502280"/>
            <a:ext cx="17071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400" spc="-7" strike="noStrike">
                <a:solidFill>
                  <a:srgbClr val="ffffff"/>
                </a:solidFill>
                <a:latin typeface="DejaVu Sans"/>
              </a:rPr>
              <a:t>Method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342800" y="921600"/>
            <a:ext cx="10086840" cy="50144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347920" y="1821960"/>
            <a:ext cx="7752960" cy="3483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1456200" y="758880"/>
            <a:ext cx="575064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200" spc="-1" strike="noStrike">
                <a:solidFill>
                  <a:srgbClr val="ff5520"/>
                </a:solidFill>
                <a:latin typeface="DejaVu Sans"/>
              </a:rPr>
              <a:t>Client </a:t>
            </a:r>
            <a:r>
              <a:rPr b="1" lang="en-IN" sz="3200" spc="-7" strike="noStrike">
                <a:solidFill>
                  <a:srgbClr val="ff5520"/>
                </a:solidFill>
                <a:latin typeface="DejaVu Sans"/>
              </a:rPr>
              <a:t>server</a:t>
            </a:r>
            <a:r>
              <a:rPr b="1" lang="en-IN" sz="3200" spc="-26" strike="noStrike">
                <a:solidFill>
                  <a:srgbClr val="ff5520"/>
                </a:solidFill>
                <a:latin typeface="DejaVu Sans"/>
              </a:rPr>
              <a:t> </a:t>
            </a:r>
            <a:r>
              <a:rPr b="1" lang="en-IN" sz="3200" spc="-7" strike="noStrike">
                <a:solidFill>
                  <a:srgbClr val="ff5520"/>
                </a:solidFill>
                <a:latin typeface="DejaVu Sans"/>
              </a:rPr>
              <a:t>Constraints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368000" y="2015640"/>
            <a:ext cx="8895600" cy="3239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2194560" y="591840"/>
            <a:ext cx="494100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200" spc="-7" strike="noStrike">
                <a:solidFill>
                  <a:srgbClr val="ff5520"/>
                </a:solidFill>
                <a:latin typeface="DejaVu Sans"/>
              </a:rPr>
              <a:t>Stateless</a:t>
            </a:r>
            <a:r>
              <a:rPr b="1" lang="en-IN" sz="3200" spc="-32" strike="noStrike">
                <a:solidFill>
                  <a:srgbClr val="ff5520"/>
                </a:solidFill>
                <a:latin typeface="DejaVu Sans"/>
              </a:rPr>
              <a:t> </a:t>
            </a:r>
            <a:r>
              <a:rPr b="1" lang="en-IN" sz="3200" spc="-7" strike="noStrike">
                <a:solidFill>
                  <a:srgbClr val="ff5520"/>
                </a:solidFill>
                <a:latin typeface="DejaVu Sans"/>
              </a:rPr>
              <a:t>Constraints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149480" y="1020960"/>
            <a:ext cx="418824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200" spc="-7" strike="noStrike">
                <a:solidFill>
                  <a:srgbClr val="ff5520"/>
                </a:solidFill>
                <a:latin typeface="DejaVu Sans"/>
              </a:rPr>
              <a:t>Cache</a:t>
            </a:r>
            <a:r>
              <a:rPr b="1" lang="en-IN" sz="3200" spc="-86" strike="noStrike">
                <a:solidFill>
                  <a:srgbClr val="ff5520"/>
                </a:solidFill>
                <a:latin typeface="DejaVu Sans"/>
              </a:rPr>
              <a:t> </a:t>
            </a:r>
            <a:r>
              <a:rPr b="1" lang="en-IN" sz="3200" spc="-1" strike="noStrike">
                <a:solidFill>
                  <a:srgbClr val="ff5520"/>
                </a:solidFill>
                <a:latin typeface="DejaVu Sans"/>
              </a:rPr>
              <a:t>Constraints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2358360" y="2340720"/>
            <a:ext cx="8710920" cy="3815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2195280" y="197640"/>
            <a:ext cx="7956360" cy="6282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79120" y="1039680"/>
            <a:ext cx="812484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960" bIns="0">
            <a:noAutofit/>
          </a:bodyPr>
          <a:p>
            <a:pPr marL="12600">
              <a:lnSpc>
                <a:spcPts val="3730"/>
              </a:lnSpc>
              <a:spcBef>
                <a:spcPts val="315"/>
              </a:spcBef>
            </a:pPr>
            <a:r>
              <a:rPr b="1" lang="en-IN" sz="3200" spc="-1" strike="noStrike">
                <a:solidFill>
                  <a:srgbClr val="ff5520"/>
                </a:solidFill>
                <a:latin typeface="DejaVu Sans"/>
              </a:rPr>
              <a:t>Uniform</a:t>
            </a:r>
            <a:r>
              <a:rPr b="1" lang="en-IN" sz="3200" spc="-75" strike="noStrike">
                <a:solidFill>
                  <a:srgbClr val="ff5520"/>
                </a:solidFill>
                <a:latin typeface="DejaVu Sans"/>
              </a:rPr>
              <a:t> </a:t>
            </a:r>
            <a:r>
              <a:rPr b="1" lang="en-IN" sz="3200" spc="-7" strike="noStrike">
                <a:solidFill>
                  <a:srgbClr val="ff5520"/>
                </a:solidFill>
                <a:latin typeface="DejaVu Sans"/>
              </a:rPr>
              <a:t>interface  Constraints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194560" y="2378520"/>
            <a:ext cx="9543240" cy="3887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271160" y="1177560"/>
            <a:ext cx="578484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200" spc="-21" strike="noStrike">
                <a:solidFill>
                  <a:srgbClr val="ff5520"/>
                </a:solidFill>
                <a:latin typeface="DejaVu Sans"/>
              </a:rPr>
              <a:t>Layered </a:t>
            </a:r>
            <a:r>
              <a:rPr b="1" lang="en-IN" sz="3200" spc="-1" strike="noStrike">
                <a:solidFill>
                  <a:srgbClr val="ff5520"/>
                </a:solidFill>
                <a:latin typeface="DejaVu Sans"/>
              </a:rPr>
              <a:t>arch</a:t>
            </a:r>
            <a:r>
              <a:rPr b="1" lang="en-IN" sz="3200" spc="-26" strike="noStrike">
                <a:solidFill>
                  <a:srgbClr val="ff5520"/>
                </a:solidFill>
                <a:latin typeface="DejaVu Sans"/>
              </a:rPr>
              <a:t> </a:t>
            </a:r>
            <a:r>
              <a:rPr b="1" lang="en-IN" sz="3200" spc="-7" strike="noStrike">
                <a:solidFill>
                  <a:srgbClr val="ff5520"/>
                </a:solidFill>
                <a:latin typeface="DejaVu Sans"/>
              </a:rPr>
              <a:t>Constraints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2606400" y="2335320"/>
            <a:ext cx="8899200" cy="3023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390400" y="2394000"/>
            <a:ext cx="9143280" cy="2473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"/>
          <p:cNvSpPr/>
          <p:nvPr/>
        </p:nvSpPr>
        <p:spPr>
          <a:xfrm>
            <a:off x="981720" y="909000"/>
            <a:ext cx="682776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960" bIns="0">
            <a:noAutofit/>
          </a:bodyPr>
          <a:p>
            <a:pPr marL="12600">
              <a:lnSpc>
                <a:spcPts val="3730"/>
              </a:lnSpc>
              <a:spcBef>
                <a:spcPts val="315"/>
              </a:spcBef>
            </a:pPr>
            <a:r>
              <a:rPr b="1" lang="en-IN" sz="3200" spc="-12" strike="noStrike">
                <a:solidFill>
                  <a:srgbClr val="ff5520"/>
                </a:solidFill>
                <a:latin typeface="DejaVu Sans"/>
              </a:rPr>
              <a:t>Code </a:t>
            </a:r>
            <a:r>
              <a:rPr b="1" lang="en-IN" sz="3200" spc="-7" strike="noStrike">
                <a:solidFill>
                  <a:srgbClr val="ff5520"/>
                </a:solidFill>
                <a:latin typeface="DejaVu Sans"/>
              </a:rPr>
              <a:t>on</a:t>
            </a:r>
            <a:r>
              <a:rPr b="1" lang="en-IN" sz="3200" spc="-72" strike="noStrike">
                <a:solidFill>
                  <a:srgbClr val="ff5520"/>
                </a:solidFill>
                <a:latin typeface="DejaVu Sans"/>
              </a:rPr>
              <a:t> </a:t>
            </a:r>
            <a:r>
              <a:rPr b="1" lang="en-IN" sz="3200" spc="-7" strike="noStrike">
                <a:solidFill>
                  <a:srgbClr val="ff5520"/>
                </a:solidFill>
                <a:latin typeface="DejaVu Sans"/>
              </a:rPr>
              <a:t>demand  Constraints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489680" y="290880"/>
            <a:ext cx="302580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4400" spc="21" strike="noStrike">
                <a:solidFill>
                  <a:srgbClr val="ff0000"/>
                </a:solidFill>
                <a:latin typeface="DejaVu Sans"/>
              </a:rPr>
              <a:t>HATEOAS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06320" y="1252800"/>
            <a:ext cx="7466760" cy="12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2318400"/>
                <a:tab algn="l" pos="2859480"/>
                <a:tab algn="l" pos="3602520"/>
                <a:tab algn="l" pos="4981680"/>
              </a:tabLst>
            </a:pPr>
            <a:r>
              <a:rPr b="1" lang="en-IN" sz="2000" spc="-1" strike="noStrike">
                <a:solidFill>
                  <a:srgbClr val="ff0000"/>
                </a:solidFill>
                <a:latin typeface="DejaVu Sans"/>
              </a:rPr>
              <a:t>H</a:t>
            </a:r>
            <a:r>
              <a:rPr b="1" lang="en-IN" sz="2000" spc="-1" strike="noStrike">
                <a:solidFill>
                  <a:srgbClr val="666666"/>
                </a:solidFill>
                <a:latin typeface="DejaVu Sans"/>
              </a:rPr>
              <a:t>ypermedia </a:t>
            </a:r>
            <a:r>
              <a:rPr b="1" lang="en-IN" sz="2000" spc="-1" strike="noStrike">
                <a:solidFill>
                  <a:srgbClr val="ff0000"/>
                </a:solidFill>
                <a:latin typeface="DejaVu Sans"/>
              </a:rPr>
              <a:t>A</a:t>
            </a:r>
            <a:r>
              <a:rPr b="1" lang="en-IN" sz="2000" spc="-1" strike="noStrike">
                <a:solidFill>
                  <a:srgbClr val="666666"/>
                </a:solidFill>
                <a:latin typeface="DejaVu Sans"/>
              </a:rPr>
              <a:t>s</a:t>
            </a:r>
            <a:r>
              <a:rPr b="1" lang="en-IN" sz="2000" spc="-1" strike="noStrike">
                <a:solidFill>
                  <a:srgbClr val="666666"/>
                </a:solidFill>
                <a:latin typeface="DejaVu Sans"/>
              </a:rPr>
              <a:t>	</a:t>
            </a:r>
            <a:r>
              <a:rPr b="1" lang="en-IN" sz="2000" spc="-1" strike="noStrike">
                <a:solidFill>
                  <a:srgbClr val="ff0000"/>
                </a:solidFill>
                <a:latin typeface="DejaVu Sans"/>
              </a:rPr>
              <a:t>T</a:t>
            </a:r>
            <a:r>
              <a:rPr b="1" lang="en-IN" sz="2000" spc="-1" strike="noStrike">
                <a:solidFill>
                  <a:srgbClr val="666666"/>
                </a:solidFill>
                <a:latin typeface="DejaVu Sans"/>
              </a:rPr>
              <a:t>he</a:t>
            </a:r>
            <a:r>
              <a:rPr b="1" lang="en-IN" sz="2000" spc="-1" strike="noStrike">
                <a:solidFill>
                  <a:srgbClr val="666666"/>
                </a:solidFill>
                <a:latin typeface="DejaVu Sans"/>
              </a:rPr>
              <a:t>	</a:t>
            </a:r>
            <a:r>
              <a:rPr b="1" lang="en-IN" sz="2000" spc="-1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ff0000"/>
                </a:solidFill>
                <a:latin typeface="DejaVu Sans"/>
              </a:rPr>
              <a:t>E</a:t>
            </a:r>
            <a:r>
              <a:rPr b="1" lang="en-IN" sz="2000" spc="-1" strike="noStrike">
                <a:solidFill>
                  <a:srgbClr val="666666"/>
                </a:solidFill>
                <a:latin typeface="DejaVu Sans"/>
              </a:rPr>
              <a:t>ngine </a:t>
            </a:r>
            <a:r>
              <a:rPr b="1" lang="en-IN" sz="2000" spc="80" strike="noStrike">
                <a:solidFill>
                  <a:srgbClr val="ff0000"/>
                </a:solidFill>
                <a:latin typeface="DejaVu Sans"/>
              </a:rPr>
              <a:t>O</a:t>
            </a:r>
            <a:r>
              <a:rPr b="1" lang="en-IN" sz="2000" spc="80" strike="noStrike">
                <a:solidFill>
                  <a:srgbClr val="666666"/>
                </a:solidFill>
                <a:latin typeface="DejaVu Sans"/>
              </a:rPr>
              <a:t>f</a:t>
            </a:r>
            <a:endParaRPr b="0" lang="en-IN" sz="2000" spc="-1" strike="noStrike">
              <a:latin typeface="Arial"/>
            </a:endParaRPr>
          </a:p>
          <a:p>
            <a:pPr marL="13320">
              <a:lnSpc>
                <a:spcPct val="100000"/>
              </a:lnSpc>
              <a:tabLst>
                <a:tab algn="l" pos="950040"/>
                <a:tab algn="l" pos="1416600"/>
                <a:tab algn="l" pos="3045960"/>
                <a:tab algn="l" pos="4900320"/>
              </a:tabLst>
            </a:pPr>
            <a:endParaRPr b="0" lang="en-IN" sz="2000" spc="-1" strike="noStrike">
              <a:latin typeface="Arial"/>
            </a:endParaRPr>
          </a:p>
          <a:p>
            <a:pPr marL="13320">
              <a:lnSpc>
                <a:spcPct val="100000"/>
              </a:lnSpc>
              <a:tabLst>
                <a:tab algn="l" pos="950040"/>
                <a:tab algn="l" pos="1416600"/>
                <a:tab algn="l" pos="3045960"/>
                <a:tab algn="l" pos="4900320"/>
              </a:tabLst>
            </a:pPr>
            <a:r>
              <a:rPr b="1" lang="en-IN" sz="2000" spc="151" strike="noStrike">
                <a:solidFill>
                  <a:srgbClr val="00ae4e"/>
                </a:solidFill>
                <a:latin typeface="DejaVu Sans"/>
              </a:rPr>
              <a:t>Used</a:t>
            </a:r>
            <a:r>
              <a:rPr b="1" lang="en-IN" sz="2000" spc="151" strike="noStrike">
                <a:solidFill>
                  <a:srgbClr val="00ae4e"/>
                </a:solidFill>
                <a:latin typeface="DejaVu Sans"/>
              </a:rPr>
              <a:t>	</a:t>
            </a:r>
            <a:r>
              <a:rPr b="1" lang="en-IN" sz="2000" spc="100" strike="noStrike">
                <a:solidFill>
                  <a:srgbClr val="00ae4e"/>
                </a:solidFill>
                <a:latin typeface="DejaVu Sans"/>
              </a:rPr>
              <a:t>to</a:t>
            </a:r>
            <a:r>
              <a:rPr b="1" lang="en-IN" sz="2000" spc="100" strike="noStrike">
                <a:solidFill>
                  <a:srgbClr val="00ae4e"/>
                </a:solidFill>
                <a:latin typeface="DejaVu Sans"/>
              </a:rPr>
              <a:t>	</a:t>
            </a:r>
            <a:r>
              <a:rPr b="1" lang="en-IN" sz="2000" spc="-1" strike="noStrike">
                <a:solidFill>
                  <a:srgbClr val="00ae4e"/>
                </a:solidFill>
                <a:latin typeface="DejaVu Sans"/>
              </a:rPr>
              <a:t>discover locations and operations</a:t>
            </a:r>
            <a:r>
              <a:rPr b="1" lang="en-IN" sz="2000" spc="-1" strike="noStrike">
                <a:solidFill>
                  <a:srgbClr val="666666"/>
                </a:solidFill>
                <a:latin typeface="DejaVu Sans"/>
              </a:rPr>
              <a:t>.</a:t>
            </a:r>
            <a:endParaRPr b="0" lang="en-IN" sz="2000" spc="-1" strike="noStrike">
              <a:latin typeface="Arial"/>
            </a:endParaRPr>
          </a:p>
          <a:p>
            <a:pPr marL="13320">
              <a:lnSpc>
                <a:spcPct val="100000"/>
              </a:lnSpc>
              <a:tabLst>
                <a:tab algn="l" pos="950040"/>
                <a:tab algn="l" pos="1416600"/>
                <a:tab algn="l" pos="3045960"/>
                <a:tab algn="l" pos="4900320"/>
              </a:tabLst>
            </a:pPr>
            <a:r>
              <a:rPr b="1" lang="en-IN" sz="2000" spc="-1" strike="noStrike">
                <a:solidFill>
                  <a:srgbClr val="00ae4e"/>
                </a:solidFill>
                <a:latin typeface="DejaVu Sans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11258640" y="6444720"/>
            <a:ext cx="270360" cy="39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40" bIns="0">
            <a:noAutofit/>
          </a:bodyPr>
          <a:p>
            <a:pPr marL="38160">
              <a:lnSpc>
                <a:spcPct val="100000"/>
              </a:lnSpc>
              <a:spcBef>
                <a:spcPts val="11"/>
              </a:spcBef>
            </a:pPr>
            <a:fld id="{51225C0E-2F44-499C-A6AC-842DB3976B41}" type="slidenum">
              <a:rPr b="0" lang="en-IN" sz="1200" spc="-1" strike="noStrike">
                <a:solidFill>
                  <a:srgbClr val="898989"/>
                </a:solidFill>
                <a:latin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704520" y="2229840"/>
            <a:ext cx="10217160" cy="15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955800"/>
                <a:tab algn="l" pos="2647440"/>
                <a:tab algn="l" pos="3333240"/>
                <a:tab algn="l" pos="4322520"/>
                <a:tab algn="l" pos="4785480"/>
                <a:tab algn="l" pos="6302520"/>
              </a:tabLst>
            </a:pPr>
            <a:r>
              <a:rPr b="0" lang="en-IN" sz="1727" spc="9" strike="noStrike" baseline="2000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2000" spc="154" strike="noStrike">
                <a:solidFill>
                  <a:srgbClr val="666666"/>
                </a:solidFill>
                <a:latin typeface="DejaVu Sans"/>
              </a:rPr>
              <a:t>Link </a:t>
            </a:r>
            <a:r>
              <a:rPr b="1" lang="en-IN" sz="2000" spc="-1" strike="noStrike">
                <a:solidFill>
                  <a:srgbClr val="666666"/>
                </a:solidFill>
                <a:latin typeface="DejaVu Sans"/>
              </a:rPr>
              <a:t>relations are used </a:t>
            </a:r>
            <a:r>
              <a:rPr b="1" lang="en-IN" sz="2000" spc="100" strike="noStrike">
                <a:solidFill>
                  <a:srgbClr val="666666"/>
                </a:solidFill>
                <a:latin typeface="DejaVu Sans"/>
              </a:rPr>
              <a:t>to </a:t>
            </a:r>
            <a:r>
              <a:rPr b="1" lang="en-IN" sz="2000" spc="-1" strike="noStrike">
                <a:solidFill>
                  <a:srgbClr val="666666"/>
                </a:solidFill>
                <a:latin typeface="DejaVu Sans"/>
              </a:rPr>
              <a:t>express options</a:t>
            </a:r>
            <a:r>
              <a:rPr b="1" lang="en-IN" sz="2000" spc="-409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666666"/>
                </a:solidFill>
                <a:latin typeface="DejaVu Sans"/>
              </a:rPr>
              <a:t>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1426680"/>
                <a:tab algn="l" pos="1972800"/>
                <a:tab algn="l" pos="2658600"/>
                <a:tab algn="l" pos="3653280"/>
                <a:tab algn="l" pos="4117320"/>
                <a:tab algn="l" pos="5148720"/>
              </a:tabLst>
            </a:pPr>
            <a:r>
              <a:rPr b="0" lang="en-IN" sz="1727" spc="9" strike="noStrike" baseline="2000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2000" spc="180" strike="noStrike">
                <a:solidFill>
                  <a:srgbClr val="00ae4e"/>
                </a:solidFill>
                <a:latin typeface="DejaVu Sans"/>
              </a:rPr>
              <a:t>Clients </a:t>
            </a:r>
            <a:r>
              <a:rPr b="1" lang="en-IN" sz="2000" spc="-1" strike="noStrike">
                <a:solidFill>
                  <a:srgbClr val="00ae4e"/>
                </a:solidFill>
                <a:latin typeface="DejaVu Sans"/>
              </a:rPr>
              <a:t>do not need </a:t>
            </a:r>
            <a:r>
              <a:rPr b="1" lang="en-IN" sz="2000" spc="106" strike="noStrike">
                <a:solidFill>
                  <a:srgbClr val="00ae4e"/>
                </a:solidFill>
                <a:latin typeface="DejaVu Sans"/>
              </a:rPr>
              <a:t>to </a:t>
            </a:r>
            <a:r>
              <a:rPr b="1" lang="en-IN" sz="2000" spc="-1" strike="noStrike">
                <a:solidFill>
                  <a:srgbClr val="00ae4e"/>
                </a:solidFill>
                <a:latin typeface="DejaVu Sans"/>
              </a:rPr>
              <a:t>know </a:t>
            </a:r>
            <a:r>
              <a:rPr b="1" lang="en-IN" sz="2000" spc="145" strike="noStrike">
                <a:solidFill>
                  <a:srgbClr val="00ae4e"/>
                </a:solidFill>
                <a:latin typeface="DejaVu Sans"/>
              </a:rPr>
              <a:t>URLs.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401"/>
              </a:lnSpc>
              <a:tabLst>
                <a:tab algn="l" pos="923760"/>
                <a:tab algn="l" pos="2464560"/>
              </a:tabLst>
            </a:pPr>
            <a:r>
              <a:rPr b="1" lang="en-IN" sz="2000" spc="151" strike="noStrike">
                <a:solidFill>
                  <a:srgbClr val="666666"/>
                </a:solidFill>
                <a:latin typeface="DejaVu Sans"/>
              </a:rPr>
              <a:t>This </a:t>
            </a:r>
            <a:r>
              <a:rPr b="1" lang="en-IN" sz="2000" spc="114" strike="noStrike">
                <a:solidFill>
                  <a:srgbClr val="666666"/>
                </a:solidFill>
                <a:latin typeface="DejaVu Sans"/>
              </a:rPr>
              <a:t>co</a:t>
            </a:r>
            <a:r>
              <a:rPr b="1" lang="en-IN" sz="2000" spc="-1" strike="noStrike">
                <a:solidFill>
                  <a:srgbClr val="666666"/>
                </a:solidFill>
                <a:latin typeface="DejaVu Sans"/>
              </a:rPr>
              <a:t>ntr</a:t>
            </a:r>
            <a:r>
              <a:rPr b="1" lang="en-IN" sz="2000" spc="114" strike="noStrike">
                <a:solidFill>
                  <a:srgbClr val="666666"/>
                </a:solidFill>
                <a:latin typeface="DejaVu Sans"/>
              </a:rPr>
              <a:t>ol</a:t>
            </a:r>
            <a:r>
              <a:rPr b="1" lang="en-IN" sz="2000" spc="-1" strike="noStrike">
                <a:solidFill>
                  <a:srgbClr val="666666"/>
                </a:solidFill>
                <a:latin typeface="DejaVu Sans"/>
              </a:rPr>
              <a:t>s the</a:t>
            </a:r>
            <a:r>
              <a:rPr b="1" lang="en-IN" sz="2000" spc="284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666666"/>
                </a:solidFill>
                <a:latin typeface="DejaVu Sans"/>
              </a:rPr>
              <a:t>state</a:t>
            </a:r>
            <a:r>
              <a:rPr b="1" lang="en-IN" sz="2000" spc="-406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666666"/>
                </a:solidFill>
                <a:latin typeface="DejaVu Sans"/>
              </a:rPr>
              <a:t>.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401"/>
              </a:lnSpc>
              <a:tabLst>
                <a:tab algn="l" pos="923760"/>
                <a:tab algn="l" pos="2464560"/>
              </a:tabLst>
            </a:pPr>
            <a:r>
              <a:rPr b="1" lang="en-IN" sz="2000" spc="-1" strike="noStrike">
                <a:solidFill>
                  <a:srgbClr val="666666"/>
                </a:solidFill>
                <a:latin typeface="DejaVu Sans"/>
              </a:rPr>
              <a:t>E.g</a:t>
            </a:r>
            <a:r>
              <a:rPr b="1" lang="en-IN" sz="2000" spc="-330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666666"/>
                </a:solidFill>
                <a:latin typeface="DejaVu Sans"/>
              </a:rPr>
              <a:t>: </a:t>
            </a:r>
            <a:r>
              <a:rPr b="1" lang="en-IN" sz="2000" spc="140" strike="noStrike">
                <a:solidFill>
                  <a:srgbClr val="be0000"/>
                </a:solidFill>
                <a:latin typeface="DejaVu Sans"/>
              </a:rPr>
              <a:t>Where </a:t>
            </a:r>
            <a:r>
              <a:rPr b="1" lang="en-IN" sz="2000" spc="-1" strike="noStrike">
                <a:solidFill>
                  <a:srgbClr val="be0000"/>
                </a:solidFill>
                <a:latin typeface="DejaVu Sans"/>
              </a:rPr>
              <a:t>t</a:t>
            </a:r>
            <a:r>
              <a:rPr b="1" lang="en-IN" sz="2000" spc="-406" strike="noStrike">
                <a:solidFill>
                  <a:srgbClr val="be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be0000"/>
                </a:solidFill>
                <a:latin typeface="DejaVu Sans"/>
              </a:rPr>
              <a:t>h</a:t>
            </a:r>
            <a:r>
              <a:rPr b="1" lang="en-IN" sz="2000" spc="-406" strike="noStrike">
                <a:solidFill>
                  <a:srgbClr val="be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be0000"/>
                </a:solidFill>
                <a:latin typeface="DejaVu Sans"/>
              </a:rPr>
              <a:t>e</a:t>
            </a:r>
            <a:r>
              <a:rPr b="1" lang="en-IN" sz="2000" spc="-1" strike="noStrike">
                <a:solidFill>
                  <a:srgbClr val="be0000"/>
                </a:solidFill>
                <a:latin typeface="DejaVu Sans"/>
              </a:rPr>
              <a:t>	</a:t>
            </a:r>
            <a:r>
              <a:rPr b="1" lang="en-IN" sz="2000" spc="-1" strike="noStrike">
                <a:solidFill>
                  <a:srgbClr val="be0000"/>
                </a:solidFill>
                <a:latin typeface="DejaVu Sans"/>
              </a:rPr>
              <a:t>u</a:t>
            </a:r>
            <a:r>
              <a:rPr b="1" lang="en-IN" sz="2000" spc="-386" strike="noStrike">
                <a:solidFill>
                  <a:srgbClr val="be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be0000"/>
                </a:solidFill>
                <a:latin typeface="DejaVu Sans"/>
              </a:rPr>
              <a:t>s</a:t>
            </a:r>
            <a:r>
              <a:rPr b="1" lang="en-IN" sz="2000" spc="-392" strike="noStrike">
                <a:solidFill>
                  <a:srgbClr val="be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be0000"/>
                </a:solidFill>
                <a:latin typeface="DejaVu Sans"/>
              </a:rPr>
              <a:t>e</a:t>
            </a:r>
            <a:r>
              <a:rPr b="1" lang="en-IN" sz="2000" spc="-395" strike="noStrike">
                <a:solidFill>
                  <a:srgbClr val="be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be0000"/>
                </a:solidFill>
                <a:latin typeface="DejaVu Sans"/>
              </a:rPr>
              <a:t>r i</a:t>
            </a:r>
            <a:r>
              <a:rPr b="1" lang="en-IN" sz="2000" spc="-392" strike="noStrike">
                <a:solidFill>
                  <a:srgbClr val="be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be0000"/>
                </a:solidFill>
                <a:latin typeface="DejaVu Sans"/>
              </a:rPr>
              <a:t>s</a:t>
            </a:r>
            <a:r>
              <a:rPr b="1" lang="en-IN" sz="2000" spc="-392" strike="noStrike">
                <a:solidFill>
                  <a:srgbClr val="be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be0000"/>
                </a:solidFill>
                <a:latin typeface="DejaVu Sans"/>
              </a:rPr>
              <a:t>, I</a:t>
            </a:r>
            <a:r>
              <a:rPr b="1" lang="en-IN" sz="2000" spc="-435" strike="noStrike">
                <a:solidFill>
                  <a:srgbClr val="be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be0000"/>
                </a:solidFill>
                <a:latin typeface="DejaVu Sans"/>
              </a:rPr>
              <a:t>n</a:t>
            </a:r>
            <a:r>
              <a:rPr b="1" lang="en-IN" sz="2000" spc="-435" strike="noStrike">
                <a:solidFill>
                  <a:srgbClr val="be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be0000"/>
                </a:solidFill>
                <a:latin typeface="DejaVu Sans"/>
              </a:rPr>
              <a:t>s</a:t>
            </a:r>
            <a:r>
              <a:rPr b="1" lang="en-IN" sz="2000" spc="-440" strike="noStrike">
                <a:solidFill>
                  <a:srgbClr val="be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be0000"/>
                </a:solidFill>
                <a:latin typeface="DejaVu Sans"/>
              </a:rPr>
              <a:t>t</a:t>
            </a:r>
            <a:r>
              <a:rPr b="1" lang="en-IN" sz="2000" spc="-426" strike="noStrike">
                <a:solidFill>
                  <a:srgbClr val="be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be0000"/>
                </a:solidFill>
                <a:latin typeface="DejaVu Sans"/>
              </a:rPr>
              <a:t>r</a:t>
            </a:r>
            <a:r>
              <a:rPr b="1" lang="en-IN" sz="2000" spc="-435" strike="noStrike">
                <a:solidFill>
                  <a:srgbClr val="be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be0000"/>
                </a:solidFill>
                <a:latin typeface="DejaVu Sans"/>
              </a:rPr>
              <a:t>u</a:t>
            </a:r>
            <a:r>
              <a:rPr b="1" lang="en-IN" sz="2000" spc="-435" strike="noStrike">
                <a:solidFill>
                  <a:srgbClr val="be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be0000"/>
                </a:solidFill>
                <a:latin typeface="DejaVu Sans"/>
              </a:rPr>
              <a:t>c</a:t>
            </a:r>
            <a:r>
              <a:rPr b="1" lang="en-IN" sz="2000" spc="-435" strike="noStrike">
                <a:solidFill>
                  <a:srgbClr val="be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be0000"/>
                </a:solidFill>
                <a:latin typeface="DejaVu Sans"/>
              </a:rPr>
              <a:t>t</a:t>
            </a:r>
            <a:r>
              <a:rPr b="1" lang="en-IN" sz="2000" spc="-435" strike="noStrike">
                <a:solidFill>
                  <a:srgbClr val="be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be0000"/>
                </a:solidFill>
                <a:latin typeface="DejaVu Sans"/>
              </a:rPr>
              <a:t>i</a:t>
            </a:r>
            <a:r>
              <a:rPr b="1" lang="en-IN" sz="2000" spc="-432" strike="noStrike">
                <a:solidFill>
                  <a:srgbClr val="be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be0000"/>
                </a:solidFill>
                <a:latin typeface="DejaVu Sans"/>
              </a:rPr>
              <a:t>o</a:t>
            </a:r>
            <a:r>
              <a:rPr b="1" lang="en-IN" sz="2000" spc="-426" strike="noStrike">
                <a:solidFill>
                  <a:srgbClr val="be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be0000"/>
                </a:solidFill>
                <a:latin typeface="DejaVu Sans"/>
              </a:rPr>
              <a:t>n</a:t>
            </a:r>
            <a:r>
              <a:rPr b="1" lang="en-IN" sz="2000" spc="-435" strike="noStrike">
                <a:solidFill>
                  <a:srgbClr val="be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be0000"/>
                </a:solidFill>
                <a:latin typeface="DejaVu Sans"/>
              </a:rPr>
              <a:t>s o</a:t>
            </a:r>
            <a:r>
              <a:rPr b="1" lang="en-IN" sz="2000" spc="-406" strike="noStrike">
                <a:solidFill>
                  <a:srgbClr val="be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be0000"/>
                </a:solidFill>
                <a:latin typeface="DejaVu Sans"/>
              </a:rPr>
              <a:t>n</a:t>
            </a:r>
            <a:r>
              <a:rPr b="1" lang="en-IN" sz="2000" spc="-1" strike="noStrike">
                <a:solidFill>
                  <a:srgbClr val="be0000"/>
                </a:solidFill>
                <a:latin typeface="DejaVu Sans"/>
              </a:rPr>
              <a:t>	</a:t>
            </a:r>
            <a:r>
              <a:rPr b="1" lang="en-IN" sz="2000" spc="-1" strike="noStrike">
                <a:solidFill>
                  <a:srgbClr val="be0000"/>
                </a:solidFill>
                <a:latin typeface="DejaVu Sans"/>
              </a:rPr>
              <a:t> u</a:t>
            </a:r>
            <a:r>
              <a:rPr b="1" lang="en-IN" sz="2000" spc="-375" strike="noStrike">
                <a:solidFill>
                  <a:srgbClr val="be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be0000"/>
                </a:solidFill>
                <a:latin typeface="DejaVu Sans"/>
              </a:rPr>
              <a:t>s</a:t>
            </a:r>
            <a:r>
              <a:rPr b="1" lang="en-IN" sz="2000" spc="-367" strike="noStrike">
                <a:solidFill>
                  <a:srgbClr val="be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be0000"/>
                </a:solidFill>
                <a:latin typeface="DejaVu Sans"/>
              </a:rPr>
              <a:t>e</a:t>
            </a:r>
            <a:r>
              <a:rPr b="1" lang="en-IN" sz="2000" spc="-375" strike="noStrike">
                <a:solidFill>
                  <a:srgbClr val="be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be0000"/>
                </a:solidFill>
                <a:latin typeface="DejaVu Sans"/>
              </a:rPr>
              <a:t>r</a:t>
            </a:r>
            <a:r>
              <a:rPr b="1" lang="en-IN" sz="2000" spc="-287" strike="noStrike">
                <a:solidFill>
                  <a:srgbClr val="be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be0000"/>
                </a:solidFill>
                <a:latin typeface="DejaVu Sans"/>
              </a:rPr>
              <a:t>’</a:t>
            </a:r>
            <a:r>
              <a:rPr b="1" lang="en-IN" sz="2000" spc="-372" strike="noStrike">
                <a:solidFill>
                  <a:srgbClr val="be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be0000"/>
                </a:solidFill>
                <a:latin typeface="DejaVu Sans"/>
              </a:rPr>
              <a:t>s s</a:t>
            </a:r>
            <a:r>
              <a:rPr b="1" lang="en-IN" sz="2000" spc="-355" strike="noStrike">
                <a:solidFill>
                  <a:srgbClr val="be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be0000"/>
                </a:solidFill>
                <a:latin typeface="DejaVu Sans"/>
              </a:rPr>
              <a:t>t</a:t>
            </a:r>
            <a:r>
              <a:rPr b="1" lang="en-IN" sz="2000" spc="-347" strike="noStrike">
                <a:solidFill>
                  <a:srgbClr val="be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be0000"/>
                </a:solidFill>
                <a:latin typeface="DejaVu Sans"/>
              </a:rPr>
              <a:t>e</a:t>
            </a:r>
            <a:r>
              <a:rPr b="1" lang="en-IN" sz="2000" spc="-355" strike="noStrike">
                <a:solidFill>
                  <a:srgbClr val="be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be0000"/>
                </a:solidFill>
                <a:latin typeface="DejaVu Sans"/>
              </a:rPr>
              <a:t>p</a:t>
            </a:r>
            <a:r>
              <a:rPr b="1" lang="en-IN" sz="2000" spc="-341" strike="noStrike">
                <a:solidFill>
                  <a:srgbClr val="be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be0000"/>
                </a:solidFill>
                <a:latin typeface="DejaVu Sans"/>
              </a:rPr>
              <a:t>s</a:t>
            </a:r>
            <a:r>
              <a:rPr b="1" lang="en-IN" sz="2000" spc="-347" strike="noStrike">
                <a:solidFill>
                  <a:srgbClr val="be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666666"/>
                </a:solidFill>
                <a:latin typeface="DejaVu Sans"/>
              </a:rPr>
              <a:t>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78240" y="148680"/>
            <a:ext cx="362448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200" spc="-60" strike="noStrike">
                <a:solidFill>
                  <a:srgbClr val="ff0000"/>
                </a:solidFill>
                <a:latin typeface="DejaVu Sans"/>
              </a:rPr>
              <a:t>HATEOAS</a:t>
            </a:r>
            <a:r>
              <a:rPr b="1" lang="en-IN" sz="3200" spc="49" strike="noStrike">
                <a:solidFill>
                  <a:srgbClr val="ff0000"/>
                </a:solidFill>
                <a:latin typeface="DejaVu Sans"/>
              </a:rPr>
              <a:t> </a:t>
            </a:r>
            <a:r>
              <a:rPr b="1" lang="en-IN" sz="3200" spc="171" strike="noStrike">
                <a:solidFill>
                  <a:srgbClr val="ff0000"/>
                </a:solidFill>
                <a:latin typeface="DejaVu Sans"/>
              </a:rPr>
              <a:t>Cont.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1258640" y="6444720"/>
            <a:ext cx="270360" cy="39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40" bIns="0">
            <a:noAutofit/>
          </a:bodyPr>
          <a:p>
            <a:pPr marL="38160">
              <a:lnSpc>
                <a:spcPct val="100000"/>
              </a:lnSpc>
              <a:spcBef>
                <a:spcPts val="11"/>
              </a:spcBef>
            </a:pPr>
            <a:fld id="{E5ABDE57-CE6F-4E93-85D1-9C85A9A9C2C4}" type="slidenum">
              <a:rPr b="0" lang="en-IN" sz="1200" spc="-1" strike="noStrike">
                <a:solidFill>
                  <a:srgbClr val="898989"/>
                </a:solidFill>
                <a:latin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78240" y="1581120"/>
            <a:ext cx="9267840" cy="24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000" spc="-1" strike="noStrike" u="heavy">
                <a:solidFill>
                  <a:srgbClr val="6e2e9e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Links</a:t>
            </a:r>
            <a:r>
              <a:rPr b="1" lang="en-IN" sz="2000" spc="259" strike="noStrike" u="heavy">
                <a:solidFill>
                  <a:srgbClr val="6e2e9e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b="1" lang="en-IN" sz="2000" spc="-1" strike="noStrike" u="heavy">
                <a:solidFill>
                  <a:srgbClr val="6e2e9e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contain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727" spc="-301" strike="noStrike" baseline="2000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114" strike="noStrike">
                <a:solidFill>
                  <a:srgbClr val="000000"/>
                </a:solidFill>
                <a:latin typeface="DejaVu Sans"/>
              </a:rPr>
              <a:t>The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target (</a:t>
            </a:r>
            <a:r>
              <a:rPr b="1" lang="en-IN" sz="2000" spc="-460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160" strike="noStrike">
                <a:solidFill>
                  <a:srgbClr val="000000"/>
                </a:solidFill>
                <a:latin typeface="DejaVu Sans"/>
              </a:rPr>
              <a:t>href,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mandatory)</a:t>
            </a:r>
            <a:r>
              <a:rPr b="1" lang="en-IN" sz="2000" spc="-432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A</a:t>
            </a:r>
            <a:r>
              <a:rPr b="1" lang="en-IN" sz="2000" spc="-32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short relationship indication (</a:t>
            </a:r>
            <a:r>
              <a:rPr b="1" lang="en-IN" sz="2000" spc="-480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160" strike="noStrike">
                <a:solidFill>
                  <a:srgbClr val="000000"/>
                </a:solidFill>
                <a:latin typeface="DejaVu Sans"/>
              </a:rPr>
              <a:t>rel,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mandatory).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(</a:t>
            </a:r>
            <a:r>
              <a:rPr b="1" lang="en-IN" sz="2000" spc="-42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1" lang="en-IN" sz="2000" spc="-435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.g</a:t>
            </a:r>
            <a:r>
              <a:rPr b="1" lang="en-IN" sz="2000" spc="-310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.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“</a:t>
            </a:r>
            <a:r>
              <a:rPr b="1" lang="en-IN" sz="2000" spc="-415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d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t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a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i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l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s</a:t>
            </a:r>
            <a:r>
              <a:rPr b="1" lang="en-IN" sz="2000" spc="-40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”</a:t>
            </a:r>
            <a:r>
              <a:rPr b="1" lang="en-IN" sz="2000" spc="-415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,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“</a:t>
            </a:r>
            <a:r>
              <a:rPr b="1" lang="en-IN" sz="2000" spc="-409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pa</a:t>
            </a:r>
            <a:r>
              <a:rPr b="1" lang="en-IN" sz="2000" spc="106" strike="noStrike">
                <a:solidFill>
                  <a:srgbClr val="000000"/>
                </a:solidFill>
                <a:latin typeface="DejaVu Sans"/>
              </a:rPr>
              <a:t>y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m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n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t</a:t>
            </a:r>
            <a:r>
              <a:rPr b="1" lang="en-IN" sz="2000" spc="-409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”</a:t>
            </a:r>
            <a:r>
              <a:rPr b="1" lang="en-IN" sz="2000" spc="-409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,</a:t>
            </a:r>
            <a:r>
              <a:rPr b="1" lang="en-IN" sz="2000" spc="27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“</a:t>
            </a:r>
            <a:r>
              <a:rPr b="1" lang="en-IN" sz="2000" spc="-440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c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a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n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c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l</a:t>
            </a:r>
            <a:r>
              <a:rPr b="1" lang="en-IN" sz="2000" spc="-44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”</a:t>
            </a:r>
            <a:r>
              <a:rPr b="1" lang="en-IN" sz="2000" spc="-432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)</a:t>
            </a:r>
            <a:r>
              <a:rPr b="1" lang="en-IN" sz="2000" spc="-452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000" spc="120" strike="noStrike">
                <a:solidFill>
                  <a:srgbClr val="000000"/>
                </a:solidFill>
                <a:latin typeface="DejaVu Sans"/>
              </a:rPr>
              <a:t>The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content type needed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151" strike="noStrike">
                <a:solidFill>
                  <a:srgbClr val="000000"/>
                </a:solidFill>
                <a:latin typeface="DejaVu Sans"/>
              </a:rPr>
              <a:t>for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the request (type, optional).</a:t>
            </a:r>
            <a:endParaRPr b="0" lang="en-IN" sz="2000" spc="-1" strike="noStrike">
              <a:latin typeface="Arial"/>
            </a:endParaRPr>
          </a:p>
          <a:p>
            <a:pPr marL="12600" indent="-341640">
              <a:lnSpc>
                <a:spcPct val="100000"/>
              </a:lnSpc>
              <a:spcBef>
                <a:spcPts val="1689"/>
              </a:spcBef>
              <a:tabLst>
                <a:tab algn="l" pos="0"/>
              </a:tabLst>
            </a:pPr>
            <a:r>
              <a:rPr b="0" lang="en-IN" sz="1727" spc="-301" strike="noStrike" baseline="2000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120" strike="noStrike">
                <a:solidFill>
                  <a:srgbClr val="000000"/>
                </a:solidFill>
                <a:latin typeface="DejaVu Sans"/>
              </a:rPr>
              <a:t>The </a:t>
            </a:r>
            <a:r>
              <a:rPr b="1" lang="en-IN" sz="2000" spc="7" strike="noStrike">
                <a:solidFill>
                  <a:srgbClr val="000000"/>
                </a:solidFill>
                <a:latin typeface="DejaVu Sans"/>
              </a:rPr>
              <a:t>HTTP</a:t>
            </a:r>
            <a:r>
              <a:rPr b="1" lang="en-IN" sz="2000" spc="-7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method (method</a:t>
            </a:r>
            <a:r>
              <a:rPr b="1" lang="en-IN" sz="2000" spc="-432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, optional)</a:t>
            </a:r>
            <a:endParaRPr b="0" lang="en-IN" sz="2000" spc="-1" strike="noStrike">
              <a:latin typeface="Arial"/>
            </a:endParaRPr>
          </a:p>
          <a:p>
            <a:pPr marL="12600" indent="-34164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2049840" y="3237480"/>
            <a:ext cx="76680" cy="18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IN" sz="1150" spc="-1" strike="noStrike">
                <a:solidFill>
                  <a:srgbClr val="666666"/>
                </a:solidFill>
                <a:latin typeface="Arial"/>
              </a:rPr>
              <a:t>•</a:t>
            </a:r>
            <a:endParaRPr b="0" lang="en-IN" sz="11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remove" presetClass="emph" presetID="27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>
                                      <p:cBhvr>
                                        <p:cTn id="7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2200" y="148680"/>
            <a:ext cx="6198120" cy="7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200" spc="-21" strike="noStrike">
                <a:solidFill>
                  <a:srgbClr val="ff0000"/>
                </a:solidFill>
                <a:latin typeface="DejaVu Sans"/>
              </a:rPr>
              <a:t>H</a:t>
            </a:r>
            <a:r>
              <a:rPr b="1" lang="en-IN" sz="3200" spc="-262" strike="noStrike">
                <a:solidFill>
                  <a:srgbClr val="ff0000"/>
                </a:solidFill>
                <a:latin typeface="DejaVu Sans"/>
              </a:rPr>
              <a:t>A</a:t>
            </a:r>
            <a:r>
              <a:rPr b="1" lang="en-IN" sz="3200" spc="-7" strike="noStrike">
                <a:solidFill>
                  <a:srgbClr val="ff0000"/>
                </a:solidFill>
                <a:latin typeface="DejaVu Sans"/>
              </a:rPr>
              <a:t>T</a:t>
            </a:r>
            <a:r>
              <a:rPr b="1" lang="en-IN" sz="3200" spc="-21" strike="noStrike">
                <a:solidFill>
                  <a:srgbClr val="ff0000"/>
                </a:solidFill>
                <a:latin typeface="DejaVu Sans"/>
              </a:rPr>
              <a:t>E</a:t>
            </a:r>
            <a:r>
              <a:rPr b="1" lang="en-IN" sz="3200" spc="-92" strike="noStrike">
                <a:solidFill>
                  <a:srgbClr val="ff0000"/>
                </a:solidFill>
                <a:latin typeface="DejaVu Sans"/>
              </a:rPr>
              <a:t>O</a:t>
            </a:r>
            <a:r>
              <a:rPr b="1" lang="en-IN" sz="3200" spc="-12" strike="noStrike">
                <a:solidFill>
                  <a:srgbClr val="ff0000"/>
                </a:solidFill>
                <a:latin typeface="DejaVu Sans"/>
              </a:rPr>
              <a:t>A</a:t>
            </a:r>
            <a:r>
              <a:rPr b="1" lang="en-IN" sz="3200" spc="-1" strike="noStrike">
                <a:solidFill>
                  <a:srgbClr val="ff0000"/>
                </a:solidFill>
                <a:latin typeface="DejaVu Sans"/>
              </a:rPr>
              <a:t>S </a:t>
            </a:r>
            <a:r>
              <a:rPr b="1" lang="en-IN" sz="3200" spc="171" strike="noStrike">
                <a:solidFill>
                  <a:srgbClr val="ff0000"/>
                </a:solidFill>
                <a:latin typeface="DejaVu Sans"/>
              </a:rPr>
              <a:t>Cont.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02080" y="1008360"/>
            <a:ext cx="10576080" cy="4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1882800"/>
              </a:tabLst>
            </a:pPr>
            <a:r>
              <a:rPr b="1" lang="en-IN" sz="2800" spc="284" strike="noStrike" u="heavy">
                <a:solidFill>
                  <a:srgbClr val="6e2e9e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</a:t>
            </a:r>
            <a:r>
              <a:rPr b="1" lang="en-IN" sz="2800" spc="282" strike="noStrike" u="heavy">
                <a:solidFill>
                  <a:srgbClr val="6e2e9e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</a:t>
            </a:r>
            <a:r>
              <a:rPr b="1" lang="en-IN" sz="2800" spc="290" strike="noStrike" u="heavy">
                <a:solidFill>
                  <a:srgbClr val="6e2e9e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</a:t>
            </a:r>
            <a:r>
              <a:rPr b="1" lang="en-IN" sz="2800" spc="284" strike="noStrike" u="heavy">
                <a:solidFill>
                  <a:srgbClr val="6e2e9e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</a:t>
            </a:r>
            <a:r>
              <a:rPr b="1" lang="en-IN" sz="2800" spc="290" strike="noStrike" u="heavy">
                <a:solidFill>
                  <a:srgbClr val="6e2e9e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l</a:t>
            </a:r>
            <a:r>
              <a:rPr b="1" lang="en-IN" sz="2800" spc="-1" strike="noStrike" u="heavy">
                <a:solidFill>
                  <a:srgbClr val="6e2e9e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e</a:t>
            </a:r>
            <a:r>
              <a:rPr b="1" lang="en-IN" sz="2800" spc="-1" strike="noStrike" u="heavy">
                <a:solidFill>
                  <a:srgbClr val="6e2e9e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	</a:t>
            </a:r>
            <a:r>
              <a:rPr b="1" lang="en-IN" sz="2800" spc="134" strike="noStrike" u="heavy">
                <a:solidFill>
                  <a:srgbClr val="6e2e9e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H</a:t>
            </a:r>
            <a:r>
              <a:rPr b="1" lang="en-IN" sz="2800" spc="-92" strike="noStrike" u="heavy">
                <a:solidFill>
                  <a:srgbClr val="6e2e9e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</a:t>
            </a:r>
            <a:r>
              <a:rPr b="1" lang="en-IN" sz="2800" spc="131" strike="noStrike" u="heavy">
                <a:solidFill>
                  <a:srgbClr val="6e2e9e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</a:t>
            </a:r>
            <a:r>
              <a:rPr b="1" lang="en-IN" sz="2800" spc="140" strike="noStrike" u="heavy">
                <a:solidFill>
                  <a:srgbClr val="6e2e9e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E</a:t>
            </a:r>
            <a:r>
              <a:rPr b="1" lang="en-IN" sz="2800" spc="60" strike="noStrike" u="heavy">
                <a:solidFill>
                  <a:srgbClr val="6e2e9e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O</a:t>
            </a:r>
            <a:r>
              <a:rPr b="1" lang="en-IN" sz="2800" spc="120" strike="noStrike" u="heavy">
                <a:solidFill>
                  <a:srgbClr val="6e2e9e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</a:t>
            </a:r>
            <a:r>
              <a:rPr b="1" lang="en-IN" sz="2800" spc="131" strike="noStrike" u="heavy">
                <a:solidFill>
                  <a:srgbClr val="6e2e9e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</a:t>
            </a:r>
            <a:r>
              <a:rPr b="1" lang="en-IN" sz="2800" spc="140" strike="noStrike" u="heavy">
                <a:solidFill>
                  <a:srgbClr val="6e2e9e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-</a:t>
            </a:r>
            <a:r>
              <a:rPr b="1" lang="en-IN" sz="2800" spc="134" strike="noStrike" u="heavy">
                <a:solidFill>
                  <a:srgbClr val="6e2e9e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b</a:t>
            </a:r>
            <a:r>
              <a:rPr b="1" lang="en-IN" sz="2800" spc="131" strike="noStrike" u="heavy">
                <a:solidFill>
                  <a:srgbClr val="6e2e9e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ase</a:t>
            </a:r>
            <a:r>
              <a:rPr b="1" lang="en-IN" sz="2800" spc="-1" strike="noStrike" u="heavy">
                <a:solidFill>
                  <a:srgbClr val="6e2e9e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 </a:t>
            </a:r>
            <a:r>
              <a:rPr b="1" lang="en-IN" sz="2800" spc="-1" strike="noStrike">
                <a:solidFill>
                  <a:srgbClr val="6e2e9e"/>
                </a:solidFill>
                <a:latin typeface="DejaVu Sans"/>
              </a:rPr>
              <a:t> </a:t>
            </a:r>
            <a:r>
              <a:rPr b="1" lang="en-IN" sz="2800" spc="276" strike="noStrike" u="heavy">
                <a:solidFill>
                  <a:srgbClr val="6e2e9e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response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116" name="Group 3"/>
          <p:cNvGrpSpPr/>
          <p:nvPr/>
        </p:nvGrpSpPr>
        <p:grpSpPr>
          <a:xfrm>
            <a:off x="802080" y="1973880"/>
            <a:ext cx="10356120" cy="3206880"/>
            <a:chOff x="802080" y="1973880"/>
            <a:chExt cx="10356120" cy="3206880"/>
          </a:xfrm>
        </p:grpSpPr>
        <p:sp>
          <p:nvSpPr>
            <p:cNvPr id="117" name="CustomShape 4"/>
            <p:cNvSpPr/>
            <p:nvPr/>
          </p:nvSpPr>
          <p:spPr>
            <a:xfrm>
              <a:off x="810720" y="1983960"/>
              <a:ext cx="10336680" cy="31845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5"/>
            <p:cNvSpPr/>
            <p:nvPr/>
          </p:nvSpPr>
          <p:spPr>
            <a:xfrm>
              <a:off x="802080" y="1973880"/>
              <a:ext cx="10356120" cy="3206880"/>
            </a:xfrm>
            <a:custGeom>
              <a:avLst/>
              <a:gdLst/>
              <a:ahLst/>
              <a:rect l="l" t="t" r="r" b="b"/>
              <a:pathLst>
                <a:path w="10356850" h="2860040">
                  <a:moveTo>
                    <a:pt x="0" y="0"/>
                  </a:moveTo>
                  <a:lnTo>
                    <a:pt x="10356837" y="0"/>
                  </a:lnTo>
                  <a:lnTo>
                    <a:pt x="10356837" y="2859481"/>
                  </a:lnTo>
                  <a:lnTo>
                    <a:pt x="0" y="2859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80">
              <a:solidFill>
                <a:srgbClr val="6de06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9" name="CustomShape 6"/>
          <p:cNvSpPr/>
          <p:nvPr/>
        </p:nvSpPr>
        <p:spPr>
          <a:xfrm>
            <a:off x="11258640" y="6444720"/>
            <a:ext cx="270360" cy="39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40" bIns="0">
            <a:noAutofit/>
          </a:bodyPr>
          <a:p>
            <a:pPr marL="38160">
              <a:lnSpc>
                <a:spcPct val="100000"/>
              </a:lnSpc>
              <a:spcBef>
                <a:spcPts val="11"/>
              </a:spcBef>
            </a:pPr>
            <a:fld id="{18599DF7-AC74-4852-ABBB-89181B66AB99}" type="slidenum">
              <a:rPr b="0" lang="en-IN" sz="1200" spc="-1" strike="noStrike">
                <a:solidFill>
                  <a:srgbClr val="898989"/>
                </a:solidFill>
                <a:latin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220400" y="63720"/>
            <a:ext cx="3155400" cy="13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4400" spc="120" strike="noStrike">
                <a:solidFill>
                  <a:srgbClr val="ff0000"/>
                </a:solidFill>
                <a:latin typeface="DejaVu Sans"/>
              </a:rPr>
              <a:t>J</a:t>
            </a:r>
            <a:r>
              <a:rPr b="1" lang="en-IN" sz="4400" spc="126" strike="noStrike">
                <a:solidFill>
                  <a:srgbClr val="ff0000"/>
                </a:solidFill>
                <a:latin typeface="DejaVu Sans"/>
              </a:rPr>
              <a:t>A</a:t>
            </a:r>
            <a:r>
              <a:rPr b="1" lang="en-IN" sz="4400" spc="-236" strike="noStrike">
                <a:solidFill>
                  <a:srgbClr val="ff0000"/>
                </a:solidFill>
                <a:latin typeface="DejaVu Sans"/>
              </a:rPr>
              <a:t>X</a:t>
            </a:r>
            <a:r>
              <a:rPr b="1" lang="en-IN" sz="4400" spc="109" strike="noStrike">
                <a:solidFill>
                  <a:srgbClr val="ff0000"/>
                </a:solidFill>
                <a:latin typeface="DejaVu Sans"/>
              </a:rPr>
              <a:t>-</a:t>
            </a:r>
            <a:r>
              <a:rPr b="1" lang="en-IN" sz="4400" spc="131" strike="noStrike">
                <a:solidFill>
                  <a:srgbClr val="ff0000"/>
                </a:solidFill>
                <a:latin typeface="DejaVu Sans"/>
              </a:rPr>
              <a:t>R</a:t>
            </a:r>
            <a:r>
              <a:rPr b="1" lang="en-IN" sz="4400" spc="-1" strike="noStrike">
                <a:solidFill>
                  <a:srgbClr val="ff0000"/>
                </a:solidFill>
                <a:latin typeface="DejaVu Sans"/>
              </a:rPr>
              <a:t>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244880" y="1720800"/>
            <a:ext cx="219708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800" spc="26" strike="noStrike">
                <a:solidFill>
                  <a:srgbClr val="e26a08"/>
                </a:solidFill>
                <a:latin typeface="DejaVu Sans"/>
              </a:rPr>
              <a:t>JAX-RS</a:t>
            </a:r>
            <a:r>
              <a:rPr b="1" lang="en-IN" sz="1800" spc="120" strike="noStrike">
                <a:solidFill>
                  <a:srgbClr val="e26a08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s</a:t>
            </a:r>
            <a:r>
              <a:rPr b="1" lang="en-IN" sz="1800" spc="-287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t a</a:t>
            </a:r>
            <a:r>
              <a:rPr b="1" lang="en-IN" sz="1800" spc="-287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n</a:t>
            </a:r>
            <a:r>
              <a:rPr b="1" lang="en-IN" sz="1800" spc="-270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d</a:t>
            </a:r>
            <a:r>
              <a:rPr b="1" lang="en-IN" sz="1800" spc="-290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3587760" y="1720800"/>
            <a:ext cx="591804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579240"/>
                <a:tab algn="l" pos="2336760"/>
                <a:tab algn="l" pos="3720600"/>
              </a:tabLst>
            </a:pP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f</a:t>
            </a:r>
            <a:r>
              <a:rPr b="1" lang="en-IN" sz="1800" spc="-395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o</a:t>
            </a:r>
            <a:r>
              <a:rPr b="1" lang="en-IN" sz="1800" spc="-395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r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	</a:t>
            </a:r>
            <a:r>
              <a:rPr b="1" lang="en-IN" sz="1800" spc="-100" strike="noStrike">
                <a:solidFill>
                  <a:srgbClr val="00aeee"/>
                </a:solidFill>
                <a:latin typeface="DejaVu Sans"/>
              </a:rPr>
              <a:t>JAVA </a:t>
            </a:r>
            <a:r>
              <a:rPr b="1" lang="en-IN" sz="1800" spc="49" strike="noStrike">
                <a:solidFill>
                  <a:srgbClr val="00aeee"/>
                </a:solidFill>
                <a:latin typeface="DejaVu Sans"/>
              </a:rPr>
              <a:t>API </a:t>
            </a:r>
            <a:r>
              <a:rPr b="1" lang="en-IN" sz="1800" spc="-1" strike="noStrike">
                <a:solidFill>
                  <a:srgbClr val="00aeee"/>
                </a:solidFill>
                <a:latin typeface="DejaVu Sans"/>
              </a:rPr>
              <a:t>for </a:t>
            </a:r>
            <a:r>
              <a:rPr b="1" lang="en-IN" sz="1800" spc="165" strike="noStrike">
                <a:solidFill>
                  <a:srgbClr val="00aeee"/>
                </a:solidFill>
                <a:latin typeface="DejaVu Sans"/>
              </a:rPr>
              <a:t>RESTful </a:t>
            </a:r>
            <a:r>
              <a:rPr b="1" lang="en-IN" sz="1800" spc="49" strike="noStrike">
                <a:solidFill>
                  <a:srgbClr val="00aeee"/>
                </a:solidFill>
                <a:latin typeface="DejaVu Sans"/>
              </a:rPr>
              <a:t>Web</a:t>
            </a:r>
            <a:r>
              <a:rPr b="1" lang="en-IN" sz="1800" spc="276" strike="noStrike">
                <a:solidFill>
                  <a:srgbClr val="00aee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ee"/>
                </a:solidFill>
                <a:latin typeface="DejaVu Sans"/>
              </a:rPr>
              <a:t>S</a:t>
            </a:r>
            <a:r>
              <a:rPr b="1" lang="en-IN" sz="1800" spc="-347" strike="noStrike">
                <a:solidFill>
                  <a:srgbClr val="00aee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ee"/>
                </a:solidFill>
                <a:latin typeface="DejaVu Sans"/>
              </a:rPr>
              <a:t>e</a:t>
            </a:r>
            <a:r>
              <a:rPr b="1" lang="en-IN" sz="1800" spc="-347" strike="noStrike">
                <a:solidFill>
                  <a:srgbClr val="00aee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ee"/>
                </a:solidFill>
                <a:latin typeface="DejaVu Sans"/>
              </a:rPr>
              <a:t>r</a:t>
            </a:r>
            <a:r>
              <a:rPr b="1" lang="en-IN" sz="1800" spc="-347" strike="noStrike">
                <a:solidFill>
                  <a:srgbClr val="00aee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ee"/>
                </a:solidFill>
                <a:latin typeface="DejaVu Sans"/>
              </a:rPr>
              <a:t>v</a:t>
            </a:r>
            <a:r>
              <a:rPr b="1" lang="en-IN" sz="1800" spc="-347" strike="noStrike">
                <a:solidFill>
                  <a:srgbClr val="00aee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ee"/>
                </a:solidFill>
                <a:latin typeface="DejaVu Sans"/>
              </a:rPr>
              <a:t>i</a:t>
            </a:r>
            <a:r>
              <a:rPr b="1" lang="en-IN" sz="1800" spc="-341" strike="noStrike">
                <a:solidFill>
                  <a:srgbClr val="00aee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ee"/>
                </a:solidFill>
                <a:latin typeface="DejaVu Sans"/>
              </a:rPr>
              <a:t>c</a:t>
            </a:r>
            <a:r>
              <a:rPr b="1" lang="en-IN" sz="1800" spc="-347" strike="noStrike">
                <a:solidFill>
                  <a:srgbClr val="00aee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ee"/>
                </a:solidFill>
                <a:latin typeface="DejaVu Sans"/>
              </a:rPr>
              <a:t>e</a:t>
            </a:r>
            <a:r>
              <a:rPr b="1" lang="en-IN" sz="1800" spc="-347" strike="noStrike">
                <a:solidFill>
                  <a:srgbClr val="00aee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ee"/>
                </a:solidFill>
                <a:latin typeface="DejaVu Sans"/>
              </a:rPr>
              <a:t>s</a:t>
            </a:r>
            <a:r>
              <a:rPr b="1" lang="en-IN" sz="1800" spc="-335" strike="noStrike">
                <a:solidFill>
                  <a:srgbClr val="00aee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1230840" y="2415600"/>
            <a:ext cx="9918720" cy="14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6640">
              <a:lnSpc>
                <a:spcPct val="100000"/>
              </a:lnSpc>
              <a:spcBef>
                <a:spcPts val="99"/>
              </a:spcBef>
              <a:tabLst>
                <a:tab algn="l" pos="1523520"/>
                <a:tab algn="l" pos="1855440"/>
                <a:tab algn="l" pos="3629160"/>
                <a:tab algn="l" pos="5988600"/>
                <a:tab algn="l" pos="7675200"/>
              </a:tabLst>
            </a:pPr>
            <a:r>
              <a:rPr b="1" lang="en-IN" sz="1800" spc="26" strike="noStrike">
                <a:solidFill>
                  <a:srgbClr val="000000"/>
                </a:solidFill>
                <a:latin typeface="DejaVu Sans"/>
              </a:rPr>
              <a:t>JAX-RS</a:t>
            </a:r>
            <a:r>
              <a:rPr b="1" lang="en-IN" sz="1800" spc="-4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is a </a:t>
            </a:r>
            <a:r>
              <a:rPr b="1" lang="en-IN" sz="1800" spc="-100" strike="noStrike">
                <a:solidFill>
                  <a:srgbClr val="000000"/>
                </a:solidFill>
                <a:latin typeface="DejaVu Sans"/>
              </a:rPr>
              <a:t>JAVA</a:t>
            </a:r>
            <a:r>
              <a:rPr b="1" lang="en-IN" sz="1800" spc="-60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based programming language </a:t>
            </a:r>
            <a:r>
              <a:rPr b="1" lang="en-IN" sz="1800" spc="46" strike="noStrike">
                <a:solidFill>
                  <a:srgbClr val="000000"/>
                </a:solidFill>
                <a:latin typeface="DejaVu Sans"/>
              </a:rPr>
              <a:t>API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and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speci</a:t>
            </a:r>
            <a:r>
              <a:rPr b="1" lang="en-IN" sz="1800" spc="-35" strike="noStrike">
                <a:solidFill>
                  <a:srgbClr val="000000"/>
                </a:solidFill>
                <a:latin typeface="DejaVu Sans"/>
              </a:rPr>
              <a:t>fi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cation </a:t>
            </a:r>
            <a:r>
              <a:rPr b="1" lang="en-IN" sz="1800" spc="100" strike="noStrike">
                <a:solidFill>
                  <a:srgbClr val="000000"/>
                </a:solidFill>
                <a:latin typeface="DejaVu Sans"/>
              </a:rPr>
              <a:t>to</a:t>
            </a:r>
            <a:r>
              <a:rPr b="1" lang="en-IN" sz="1800" spc="205" strike="noStrike">
                <a:solidFill>
                  <a:srgbClr val="000000"/>
                </a:solidFill>
                <a:latin typeface="DejaVu Sans"/>
              </a:rPr>
              <a:t> </a:t>
            </a:r>
            <a:endParaRPr b="0" lang="en-IN" sz="1800" spc="-1" strike="noStrike">
              <a:latin typeface="Arial"/>
            </a:endParaRPr>
          </a:p>
          <a:p>
            <a:pPr marL="26640">
              <a:lnSpc>
                <a:spcPct val="100000"/>
              </a:lnSpc>
              <a:spcBef>
                <a:spcPts val="99"/>
              </a:spcBef>
              <a:tabLst>
                <a:tab algn="l" pos="1523520"/>
                <a:tab algn="l" pos="1855440"/>
                <a:tab algn="l" pos="3629160"/>
                <a:tab algn="l" pos="5988600"/>
                <a:tab algn="l" pos="7675200"/>
              </a:tabLst>
            </a:pP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Provide support for created </a:t>
            </a:r>
            <a:r>
              <a:rPr b="1" lang="en-IN" sz="1800" spc="160" strike="noStrike">
                <a:solidFill>
                  <a:srgbClr val="000000"/>
                </a:solidFill>
                <a:latin typeface="DejaVu Sans"/>
              </a:rPr>
              <a:t>RESTful </a:t>
            </a:r>
            <a:r>
              <a:rPr b="1" lang="en-IN" sz="1800" spc="55" strike="noStrike">
                <a:solidFill>
                  <a:srgbClr val="000000"/>
                </a:solidFill>
                <a:latin typeface="DejaVu Sans"/>
              </a:rPr>
              <a:t>Web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se</a:t>
            </a:r>
            <a:r>
              <a:rPr b="1" lang="en-IN" sz="1800" spc="-32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r</a:t>
            </a:r>
            <a:r>
              <a:rPr b="1" lang="en-IN" sz="1800" spc="-330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v</a:t>
            </a:r>
            <a:r>
              <a:rPr b="1" lang="en-IN" sz="1800" spc="-31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i</a:t>
            </a:r>
            <a:r>
              <a:rPr b="1" lang="en-IN" sz="1800" spc="-330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c</a:t>
            </a:r>
            <a:r>
              <a:rPr b="1" lang="en-IN" sz="1800" spc="-32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1" lang="en-IN" sz="1800" spc="-32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s</a:t>
            </a:r>
            <a:r>
              <a:rPr b="1" lang="en-IN" sz="1800" spc="-32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.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30"/>
              </a:spcBef>
              <a:tabLst>
                <a:tab algn="l" pos="2249640"/>
                <a:tab algn="l" pos="3376440"/>
                <a:tab algn="l" pos="4102560"/>
                <a:tab algn="l" pos="4549680"/>
                <a:tab algn="l" pos="6612120"/>
              </a:tabLst>
            </a:pPr>
            <a:r>
              <a:rPr b="1" lang="en-IN" sz="1800" spc="26" strike="noStrike">
                <a:solidFill>
                  <a:srgbClr val="000000"/>
                </a:solidFill>
                <a:latin typeface="DejaVu Sans"/>
              </a:rPr>
              <a:t>JAX-RS</a:t>
            </a:r>
            <a:r>
              <a:rPr b="1" lang="en-IN" sz="1800" spc="15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makes heavy use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of annotations </a:t>
            </a:r>
            <a:r>
              <a:rPr b="1" lang="en-IN" sz="1800" spc="100" strike="noStrike">
                <a:solidFill>
                  <a:srgbClr val="000000"/>
                </a:solidFill>
                <a:latin typeface="DejaVu Sans"/>
              </a:rPr>
              <a:t>to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simplify development of </a:t>
            </a:r>
            <a:r>
              <a:rPr b="1" lang="en-IN" sz="1800" spc="-106" strike="noStrike">
                <a:solidFill>
                  <a:srgbClr val="000000"/>
                </a:solidFill>
                <a:latin typeface="DejaVu Sans"/>
              </a:rPr>
              <a:t>JAVA</a:t>
            </a:r>
            <a:r>
              <a:rPr b="1" lang="en-IN" sz="1800" spc="-52" strike="noStrike">
                <a:solidFill>
                  <a:srgbClr val="000000"/>
                </a:solidFill>
                <a:latin typeface="DejaVu Sans"/>
              </a:rPr>
              <a:t> 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30"/>
              </a:spcBef>
              <a:tabLst>
                <a:tab algn="l" pos="2249640"/>
                <a:tab algn="l" pos="3376440"/>
                <a:tab algn="l" pos="4102560"/>
                <a:tab algn="l" pos="4549680"/>
                <a:tab algn="l" pos="6612120"/>
              </a:tabLst>
            </a:pP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Based web services.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11258640" y="6444720"/>
            <a:ext cx="270360" cy="39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40" bIns="0">
            <a:noAutofit/>
          </a:bodyPr>
          <a:p>
            <a:pPr marL="38160">
              <a:lnSpc>
                <a:spcPct val="100000"/>
              </a:lnSpc>
              <a:spcBef>
                <a:spcPts val="11"/>
              </a:spcBef>
            </a:pPr>
            <a:fld id="{B205B569-09E3-4C57-9345-A1C2F6C6DA88}" type="slidenum">
              <a:rPr b="0" lang="en-IN" sz="1200" spc="-1" strike="noStrike">
                <a:solidFill>
                  <a:srgbClr val="898989"/>
                </a:solidFill>
                <a:latin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956320" y="149400"/>
            <a:ext cx="7680240" cy="122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1528920"/>
              </a:tabLst>
            </a:pPr>
            <a:r>
              <a:rPr b="1" lang="en-IN" sz="2800" spc="-1" strike="noStrike">
                <a:solidFill>
                  <a:srgbClr val="ff0000"/>
                </a:solidFill>
                <a:latin typeface="DejaVu Sans"/>
              </a:rPr>
              <a:t>Some </a:t>
            </a:r>
            <a:r>
              <a:rPr b="1" lang="en-IN" sz="2800" spc="60" strike="noStrike">
                <a:solidFill>
                  <a:srgbClr val="ff0000"/>
                </a:solidFill>
                <a:latin typeface="DejaVu Sans"/>
              </a:rPr>
              <a:t>JAX-RS</a:t>
            </a:r>
            <a:r>
              <a:rPr b="1" lang="en-IN" sz="2800" spc="219" strike="noStrike">
                <a:solidFill>
                  <a:srgbClr val="ff0000"/>
                </a:solidFill>
                <a:latin typeface="DejaVu Sans"/>
              </a:rPr>
              <a:t> </a:t>
            </a:r>
            <a:r>
              <a:rPr b="1" lang="en-IN" sz="2800" spc="-1" strike="noStrike">
                <a:solidFill>
                  <a:srgbClr val="ff0000"/>
                </a:solidFill>
                <a:latin typeface="DejaVu Sans"/>
              </a:rPr>
              <a:t>Annotation</a:t>
            </a:r>
            <a:r>
              <a:rPr b="1" lang="en-IN" sz="2800" spc="-576" strike="noStrike">
                <a:solidFill>
                  <a:srgbClr val="ff0000"/>
                </a:solidFill>
                <a:latin typeface="DejaVu Sans"/>
              </a:rPr>
              <a:t> </a:t>
            </a:r>
            <a:r>
              <a:rPr b="1" lang="en-IN" sz="2800" spc="-1" strike="noStrike">
                <a:solidFill>
                  <a:srgbClr val="ff0000"/>
                </a:solidFill>
                <a:latin typeface="DejaVu Sans"/>
              </a:rPr>
              <a:t>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1258640" y="6444720"/>
            <a:ext cx="270360" cy="39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40" bIns="0">
            <a:noAutofit/>
          </a:bodyPr>
          <a:p>
            <a:pPr marL="38160">
              <a:lnSpc>
                <a:spcPct val="100000"/>
              </a:lnSpc>
              <a:spcBef>
                <a:spcPts val="11"/>
              </a:spcBef>
            </a:pPr>
            <a:fld id="{530117F0-7A95-4451-A45B-785AECFBDB92}" type="slidenum">
              <a:rPr b="0" lang="en-IN" sz="1200" spc="-1" strike="noStrike">
                <a:solidFill>
                  <a:srgbClr val="898989"/>
                </a:solidFill>
                <a:latin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graphicFrame>
        <p:nvGraphicFramePr>
          <p:cNvPr id="127" name="Table 3"/>
          <p:cNvGraphicFramePr/>
          <p:nvPr/>
        </p:nvGraphicFramePr>
        <p:xfrm>
          <a:off x="1278360" y="859680"/>
          <a:ext cx="9779400" cy="5691600"/>
        </p:xfrm>
        <a:graphic>
          <a:graphicData uri="http://schemas.openxmlformats.org/drawingml/2006/table">
            <a:tbl>
              <a:tblPr/>
              <a:tblGrid>
                <a:gridCol w="2717640"/>
                <a:gridCol w="7062120"/>
              </a:tblGrid>
              <a:tr h="11559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3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Annotation</a:t>
                      </a:r>
                      <a:endParaRPr b="0" lang="en-IN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3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Description </a:t>
                      </a:r>
                      <a:endParaRPr b="0" lang="en-IN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</a:tr>
              <a:tr h="756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@ Path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Relative path of the resource  class/method.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</a:tr>
              <a:tr h="756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@GET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Used to fetch resource.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</a:tr>
              <a:tr h="756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@POST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Used to create/update  resource.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</a:tr>
              <a:tr h="756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@DELETE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Used to delete  resource.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</a:tr>
              <a:tr h="756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@HEAD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Used to get status of method  availability.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</a:tr>
              <a:tr h="7556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@ PUT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Used to create resource.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455200" y="203400"/>
            <a:ext cx="992592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1626840"/>
              </a:tabLst>
            </a:pPr>
            <a:r>
              <a:rPr b="1" lang="en-IN" sz="3200" spc="231" strike="noStrike">
                <a:solidFill>
                  <a:srgbClr val="ff0000"/>
                </a:solidFill>
                <a:latin typeface="DejaVu Sans"/>
              </a:rPr>
              <a:t>Some</a:t>
            </a:r>
            <a:r>
              <a:rPr b="1" lang="en-IN" sz="3200" spc="231" strike="noStrike">
                <a:solidFill>
                  <a:srgbClr val="ff0000"/>
                </a:solidFill>
                <a:latin typeface="DejaVu Sans"/>
              </a:rPr>
              <a:t>	</a:t>
            </a:r>
            <a:r>
              <a:rPr b="1" lang="en-IN" sz="3200" spc="26" strike="noStrike">
                <a:solidFill>
                  <a:srgbClr val="ff0000"/>
                </a:solidFill>
                <a:latin typeface="DejaVu Sans"/>
              </a:rPr>
              <a:t>JAX-RS</a:t>
            </a:r>
            <a:r>
              <a:rPr b="1" lang="en-IN" sz="3200" spc="145" strike="noStrike">
                <a:solidFill>
                  <a:srgbClr val="ff0000"/>
                </a:solidFill>
                <a:latin typeface="DejaVu Sans"/>
              </a:rPr>
              <a:t> </a:t>
            </a:r>
            <a:r>
              <a:rPr b="1" lang="en-IN" sz="3200" spc="265" strike="noStrike">
                <a:solidFill>
                  <a:srgbClr val="ff0000"/>
                </a:solidFill>
                <a:latin typeface="DejaVu Sans"/>
              </a:rPr>
              <a:t>Annotations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2352240" y="846000"/>
            <a:ext cx="217800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500" spc="9" strike="noStrike">
                <a:solidFill>
                  <a:srgbClr val="000000"/>
                </a:solidFill>
                <a:latin typeface="DejaVu Sans"/>
              </a:rPr>
              <a:t>Annotation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1983960" y="1227960"/>
            <a:ext cx="3502080" cy="363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0">
            <a:spAutoFit/>
          </a:bodyPr>
          <a:p>
            <a:pPr marL="12600" algn="just">
              <a:lnSpc>
                <a:spcPct val="98000"/>
              </a:lnSpc>
              <a:spcBef>
                <a:spcPts val="666"/>
              </a:spcBef>
            </a:pPr>
            <a:r>
              <a:rPr b="0" lang="en-IN" sz="2500" spc="60" strike="noStrike">
                <a:solidFill>
                  <a:srgbClr val="000000"/>
                </a:solidFill>
                <a:latin typeface="DejaVu Sans"/>
              </a:rPr>
              <a:t>@</a:t>
            </a:r>
            <a:r>
              <a:rPr b="0" lang="en-IN" sz="2500" spc="-41" strike="noStrike">
                <a:solidFill>
                  <a:srgbClr val="000000"/>
                </a:solidFill>
                <a:latin typeface="DejaVu Sans"/>
              </a:rPr>
              <a:t>P</a:t>
            </a:r>
            <a:r>
              <a:rPr b="0" lang="en-IN" sz="2500" spc="60" strike="noStrike">
                <a:solidFill>
                  <a:srgbClr val="000000"/>
                </a:solidFill>
                <a:latin typeface="DejaVu Sans"/>
              </a:rPr>
              <a:t>a</a:t>
            </a:r>
            <a:r>
              <a:rPr b="0" lang="en-IN" sz="2500" spc="80" strike="noStrike">
                <a:solidFill>
                  <a:srgbClr val="000000"/>
                </a:solidFill>
                <a:latin typeface="DejaVu Sans"/>
              </a:rPr>
              <a:t>t</a:t>
            </a:r>
            <a:r>
              <a:rPr b="0" lang="en-IN" sz="2500" spc="66" strike="noStrike">
                <a:solidFill>
                  <a:srgbClr val="000000"/>
                </a:solidFill>
                <a:latin typeface="DejaVu Sans"/>
              </a:rPr>
              <a:t>h</a:t>
            </a:r>
            <a:r>
              <a:rPr b="0" lang="en-IN" sz="2500" spc="-41" strike="noStrike">
                <a:solidFill>
                  <a:srgbClr val="000000"/>
                </a:solidFill>
                <a:latin typeface="DejaVu Sans"/>
              </a:rPr>
              <a:t>P</a:t>
            </a:r>
            <a:r>
              <a:rPr b="0" lang="en-IN" sz="2500" spc="69" strike="noStrike">
                <a:solidFill>
                  <a:srgbClr val="000000"/>
                </a:solidFill>
                <a:latin typeface="DejaVu Sans"/>
              </a:rPr>
              <a:t>ar</a:t>
            </a:r>
            <a:r>
              <a:rPr b="0" lang="en-IN" sz="2500" spc="60" strike="noStrike">
                <a:solidFill>
                  <a:srgbClr val="000000"/>
                </a:solidFill>
                <a:latin typeface="DejaVu Sans"/>
              </a:rPr>
              <a:t>a</a:t>
            </a:r>
            <a:r>
              <a:rPr b="0" lang="en-IN" sz="2500" spc="-1" strike="noStrike">
                <a:solidFill>
                  <a:srgbClr val="000000"/>
                </a:solidFill>
                <a:latin typeface="DejaVu Sans"/>
              </a:rPr>
              <a:t>m </a:t>
            </a:r>
            <a:endParaRPr b="0" lang="en-IN" sz="2500" spc="-1" strike="noStrike">
              <a:latin typeface="Arial"/>
            </a:endParaRPr>
          </a:p>
          <a:p>
            <a:pPr marL="12600" algn="just">
              <a:lnSpc>
                <a:spcPct val="98000"/>
              </a:lnSpc>
              <a:spcBef>
                <a:spcPts val="666"/>
              </a:spcBef>
            </a:pPr>
            <a:endParaRPr b="0" lang="en-IN" sz="2500" spc="-1" strike="noStrike">
              <a:latin typeface="Arial"/>
            </a:endParaRPr>
          </a:p>
          <a:p>
            <a:pPr marL="12600" algn="just">
              <a:lnSpc>
                <a:spcPct val="98000"/>
              </a:lnSpc>
              <a:spcBef>
                <a:spcPts val="666"/>
              </a:spcBef>
            </a:pPr>
            <a:r>
              <a:rPr b="0" lang="en-IN" sz="2500" spc="-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0" lang="en-IN" sz="2500" spc="49" strike="noStrike">
                <a:solidFill>
                  <a:srgbClr val="000000"/>
                </a:solidFill>
                <a:latin typeface="DejaVu Sans"/>
              </a:rPr>
              <a:t>@QueryPara</a:t>
            </a:r>
            <a:r>
              <a:rPr b="0" lang="en-IN" sz="2500" spc="-1" strike="noStrike">
                <a:solidFill>
                  <a:srgbClr val="000000"/>
                </a:solidFill>
                <a:latin typeface="DejaVu Sans"/>
              </a:rPr>
              <a:t>m</a:t>
            </a:r>
            <a:endParaRPr b="0" lang="en-IN" sz="2500" spc="-1" strike="noStrike">
              <a:latin typeface="Arial"/>
            </a:endParaRPr>
          </a:p>
          <a:p>
            <a:pPr marL="12600" algn="just">
              <a:lnSpc>
                <a:spcPct val="98000"/>
              </a:lnSpc>
              <a:spcBef>
                <a:spcPts val="666"/>
              </a:spcBef>
            </a:pPr>
            <a:endParaRPr b="0" lang="en-IN" sz="2500" spc="-1" strike="noStrike">
              <a:latin typeface="Arial"/>
            </a:endParaRPr>
          </a:p>
          <a:p>
            <a:pPr marL="12600" algn="just">
              <a:lnSpc>
                <a:spcPct val="98000"/>
              </a:lnSpc>
              <a:spcBef>
                <a:spcPts val="666"/>
              </a:spcBef>
            </a:pPr>
            <a:endParaRPr b="0" lang="en-IN" sz="2500" spc="-1" strike="noStrike">
              <a:latin typeface="Arial"/>
            </a:endParaRPr>
          </a:p>
          <a:p>
            <a:pPr marL="12600">
              <a:lnSpc>
                <a:spcPct val="108000"/>
              </a:lnSpc>
              <a:spcBef>
                <a:spcPts val="269"/>
              </a:spcBef>
            </a:pPr>
            <a:r>
              <a:rPr b="0" lang="en-IN" sz="2500" spc="15" strike="noStrike">
                <a:solidFill>
                  <a:srgbClr val="000000"/>
                </a:solidFill>
                <a:latin typeface="DejaVu Sans"/>
              </a:rPr>
              <a:t>@FormPara</a:t>
            </a:r>
            <a:r>
              <a:rPr b="0" lang="en-IN" sz="2500" spc="-1" strike="noStrike">
                <a:solidFill>
                  <a:srgbClr val="000000"/>
                </a:solidFill>
                <a:latin typeface="DejaVu Sans"/>
              </a:rPr>
              <a:t>m </a:t>
            </a:r>
            <a:endParaRPr b="0" lang="en-IN" sz="2500" spc="-1" strike="noStrike">
              <a:latin typeface="Arial"/>
            </a:endParaRPr>
          </a:p>
          <a:p>
            <a:pPr marL="12600">
              <a:lnSpc>
                <a:spcPct val="108000"/>
              </a:lnSpc>
              <a:spcBef>
                <a:spcPts val="269"/>
              </a:spcBef>
            </a:pPr>
            <a:endParaRPr b="0" lang="en-IN" sz="2500" spc="-1" strike="noStrike">
              <a:latin typeface="Arial"/>
            </a:endParaRPr>
          </a:p>
          <a:p>
            <a:pPr marL="12600">
              <a:lnSpc>
                <a:spcPct val="108000"/>
              </a:lnSpc>
              <a:spcBef>
                <a:spcPts val="269"/>
              </a:spcBef>
            </a:pPr>
            <a:r>
              <a:rPr b="0" lang="en-IN" sz="2500" spc="41" strike="noStrike">
                <a:solidFill>
                  <a:srgbClr val="000000"/>
                </a:solidFill>
                <a:latin typeface="DejaVu Sans"/>
              </a:rPr>
              <a:t>@</a:t>
            </a:r>
            <a:r>
              <a:rPr b="0" lang="en-IN" sz="2500" spc="35" strike="noStrike">
                <a:solidFill>
                  <a:srgbClr val="000000"/>
                </a:solidFill>
                <a:latin typeface="DejaVu Sans"/>
              </a:rPr>
              <a:t>C</a:t>
            </a:r>
            <a:r>
              <a:rPr b="0" lang="en-IN" sz="2500" spc="41" strike="noStrike">
                <a:solidFill>
                  <a:srgbClr val="000000"/>
                </a:solidFill>
                <a:latin typeface="DejaVu Sans"/>
              </a:rPr>
              <a:t>oo</a:t>
            </a:r>
            <a:r>
              <a:rPr b="0" lang="en-IN" sz="2500" spc="29" strike="noStrike">
                <a:solidFill>
                  <a:srgbClr val="000000"/>
                </a:solidFill>
                <a:latin typeface="DejaVu Sans"/>
              </a:rPr>
              <a:t>k</a:t>
            </a:r>
            <a:r>
              <a:rPr b="0" lang="en-IN" sz="2500" spc="46" strike="noStrike">
                <a:solidFill>
                  <a:srgbClr val="000000"/>
                </a:solidFill>
                <a:latin typeface="DejaVu Sans"/>
              </a:rPr>
              <a:t>i</a:t>
            </a:r>
            <a:r>
              <a:rPr b="0" lang="en-IN" sz="2500" spc="4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0" lang="en-IN" sz="2500" spc="-72" strike="noStrike">
                <a:solidFill>
                  <a:srgbClr val="000000"/>
                </a:solidFill>
                <a:latin typeface="DejaVu Sans"/>
              </a:rPr>
              <a:t>P</a:t>
            </a:r>
            <a:r>
              <a:rPr b="0" lang="en-IN" sz="2500" spc="41" strike="noStrike">
                <a:solidFill>
                  <a:srgbClr val="000000"/>
                </a:solidFill>
                <a:latin typeface="DejaVu Sans"/>
              </a:rPr>
              <a:t>a</a:t>
            </a:r>
            <a:r>
              <a:rPr b="0" lang="en-IN" sz="2500" spc="49" strike="noStrike">
                <a:solidFill>
                  <a:srgbClr val="000000"/>
                </a:solidFill>
                <a:latin typeface="DejaVu Sans"/>
              </a:rPr>
              <a:t>r</a:t>
            </a:r>
            <a:r>
              <a:rPr b="0" lang="en-IN" sz="2500" spc="-1" strike="noStrike">
                <a:solidFill>
                  <a:srgbClr val="000000"/>
                </a:solidFill>
                <a:latin typeface="DejaVu Sans"/>
              </a:rPr>
              <a:t>am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4530600" y="766440"/>
            <a:ext cx="5443200" cy="38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2960" bIns="0">
            <a:spAutoFit/>
          </a:bodyPr>
          <a:p>
            <a:pPr marL="2299320">
              <a:lnSpc>
                <a:spcPct val="100000"/>
              </a:lnSpc>
              <a:spcBef>
                <a:spcPts val="811"/>
              </a:spcBef>
            </a:pPr>
            <a:r>
              <a:rPr b="1" lang="en-IN" sz="2500" spc="1" strike="noStrike">
                <a:solidFill>
                  <a:srgbClr val="000000"/>
                </a:solidFill>
                <a:latin typeface="DejaVu Sans"/>
              </a:rPr>
              <a:t>Description</a:t>
            </a:r>
            <a:endParaRPr b="0" lang="en-IN" sz="2500" spc="-1" strike="noStrike">
              <a:latin typeface="Arial"/>
            </a:endParaRPr>
          </a:p>
          <a:p>
            <a:pPr marL="12600">
              <a:lnSpc>
                <a:spcPts val="2900"/>
              </a:lnSpc>
              <a:spcBef>
                <a:spcPts val="890"/>
              </a:spcBef>
              <a:tabLst>
                <a:tab algn="l" pos="1478880"/>
              </a:tabLst>
            </a:pPr>
            <a:r>
              <a:rPr b="0" lang="en-IN" sz="2500" spc="26" strike="noStrike">
                <a:solidFill>
                  <a:srgbClr val="000000"/>
                </a:solidFill>
                <a:latin typeface="DejaVu Sans"/>
              </a:rPr>
              <a:t>Binds </a:t>
            </a:r>
            <a:r>
              <a:rPr b="0" lang="en-IN" sz="2500" spc="29" strike="noStrike">
                <a:solidFill>
                  <a:srgbClr val="000000"/>
                </a:solidFill>
                <a:latin typeface="DejaVu Sans"/>
              </a:rPr>
              <a:t>the </a:t>
            </a:r>
            <a:r>
              <a:rPr b="0" lang="en-IN" sz="2500" spc="46" strike="noStrike">
                <a:solidFill>
                  <a:srgbClr val="000000"/>
                </a:solidFill>
                <a:latin typeface="DejaVu Sans"/>
              </a:rPr>
              <a:t>parameter </a:t>
            </a:r>
            <a:r>
              <a:rPr b="0" lang="en-IN" sz="2500" spc="21" strike="noStrike">
                <a:solidFill>
                  <a:srgbClr val="000000"/>
                </a:solidFill>
                <a:latin typeface="DejaVu Sans"/>
              </a:rPr>
              <a:t>passed </a:t>
            </a:r>
            <a:r>
              <a:rPr b="0" lang="en-IN" sz="2500" spc="-1" strike="noStrike">
                <a:solidFill>
                  <a:srgbClr val="000000"/>
                </a:solidFill>
                <a:latin typeface="DejaVu Sans"/>
              </a:rPr>
              <a:t>to  </a:t>
            </a:r>
            <a:r>
              <a:rPr b="0" lang="en-IN" sz="2500" spc="21" strike="noStrike">
                <a:solidFill>
                  <a:srgbClr val="000000"/>
                </a:solidFill>
                <a:latin typeface="DejaVu Sans"/>
              </a:rPr>
              <a:t>method</a:t>
            </a:r>
            <a:r>
              <a:rPr b="0" lang="en-IN" sz="2500" spc="21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0" lang="en-IN" sz="2500" spc="-7" strike="noStrike">
                <a:solidFill>
                  <a:srgbClr val="000000"/>
                </a:solidFill>
                <a:latin typeface="DejaVu Sans"/>
              </a:rPr>
              <a:t>to </a:t>
            </a:r>
            <a:r>
              <a:rPr b="0" lang="en-IN" sz="2500" spc="-1" strike="noStrike">
                <a:solidFill>
                  <a:srgbClr val="000000"/>
                </a:solidFill>
                <a:latin typeface="DejaVu Sans"/>
              </a:rPr>
              <a:t>a </a:t>
            </a:r>
            <a:r>
              <a:rPr b="0" lang="en-IN" sz="2500" spc="49" strike="noStrike">
                <a:solidFill>
                  <a:srgbClr val="000000"/>
                </a:solidFill>
                <a:latin typeface="DejaVu Sans"/>
              </a:rPr>
              <a:t>value </a:t>
            </a:r>
            <a:r>
              <a:rPr b="0" lang="en-IN" sz="2500" spc="-1" strike="noStrike">
                <a:solidFill>
                  <a:srgbClr val="000000"/>
                </a:solidFill>
                <a:latin typeface="DejaVu Sans"/>
              </a:rPr>
              <a:t>in</a:t>
            </a:r>
            <a:r>
              <a:rPr b="0" lang="en-IN" sz="2500" spc="324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0" lang="en-IN" sz="2500" spc="9" strike="noStrike">
                <a:solidFill>
                  <a:srgbClr val="000000"/>
                </a:solidFill>
                <a:latin typeface="DejaVu Sans"/>
              </a:rPr>
              <a:t>path.</a:t>
            </a:r>
            <a:endParaRPr b="0" lang="en-IN" sz="2500" spc="-1" strike="noStrike">
              <a:latin typeface="Arial"/>
            </a:endParaRPr>
          </a:p>
          <a:p>
            <a:pPr marL="12600">
              <a:lnSpc>
                <a:spcPts val="2900"/>
              </a:lnSpc>
              <a:spcBef>
                <a:spcPts val="731"/>
              </a:spcBef>
              <a:tabLst>
                <a:tab algn="l" pos="1478880"/>
              </a:tabLst>
            </a:pPr>
            <a:r>
              <a:rPr b="0" lang="en-IN" sz="2500" spc="26" strike="noStrike">
                <a:solidFill>
                  <a:srgbClr val="000000"/>
                </a:solidFill>
                <a:latin typeface="DejaVu Sans"/>
              </a:rPr>
              <a:t>Binds </a:t>
            </a:r>
            <a:r>
              <a:rPr b="0" lang="en-IN" sz="2500" spc="29" strike="noStrike">
                <a:solidFill>
                  <a:srgbClr val="000000"/>
                </a:solidFill>
                <a:latin typeface="DejaVu Sans"/>
              </a:rPr>
              <a:t>the </a:t>
            </a:r>
            <a:r>
              <a:rPr b="0" lang="en-IN" sz="2500" spc="46" strike="noStrike">
                <a:solidFill>
                  <a:srgbClr val="000000"/>
                </a:solidFill>
                <a:latin typeface="DejaVu Sans"/>
              </a:rPr>
              <a:t>parameter </a:t>
            </a:r>
            <a:r>
              <a:rPr b="0" lang="en-IN" sz="2500" spc="21" strike="noStrike">
                <a:solidFill>
                  <a:srgbClr val="000000"/>
                </a:solidFill>
                <a:latin typeface="DejaVu Sans"/>
              </a:rPr>
              <a:t>passed </a:t>
            </a:r>
            <a:r>
              <a:rPr b="0" lang="en-IN" sz="2500" spc="-1" strike="noStrike">
                <a:solidFill>
                  <a:srgbClr val="000000"/>
                </a:solidFill>
                <a:latin typeface="DejaVu Sans"/>
              </a:rPr>
              <a:t>to  </a:t>
            </a:r>
            <a:r>
              <a:rPr b="0" lang="en-IN" sz="2500" spc="21" strike="noStrike">
                <a:solidFill>
                  <a:srgbClr val="000000"/>
                </a:solidFill>
                <a:latin typeface="DejaVu Sans"/>
              </a:rPr>
              <a:t>method</a:t>
            </a:r>
            <a:r>
              <a:rPr b="0" lang="en-IN" sz="2500" spc="21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0" lang="en-IN" sz="2500" spc="-7" strike="noStrike">
                <a:solidFill>
                  <a:srgbClr val="000000"/>
                </a:solidFill>
                <a:latin typeface="DejaVu Sans"/>
              </a:rPr>
              <a:t>to </a:t>
            </a:r>
            <a:r>
              <a:rPr b="0" lang="en-IN" sz="2500" spc="-1" strike="noStrike">
                <a:solidFill>
                  <a:srgbClr val="000000"/>
                </a:solidFill>
                <a:latin typeface="DejaVu Sans"/>
              </a:rPr>
              <a:t>a </a:t>
            </a:r>
            <a:r>
              <a:rPr b="0" lang="en-IN" sz="2500" spc="29" strike="noStrike">
                <a:solidFill>
                  <a:srgbClr val="000000"/>
                </a:solidFill>
                <a:latin typeface="DejaVu Sans"/>
              </a:rPr>
              <a:t>query </a:t>
            </a:r>
            <a:r>
              <a:rPr b="0" lang="en-IN" sz="2500" spc="41" strike="noStrike">
                <a:solidFill>
                  <a:srgbClr val="000000"/>
                </a:solidFill>
                <a:latin typeface="DejaVu Sans"/>
              </a:rPr>
              <a:t>parameter </a:t>
            </a:r>
            <a:r>
              <a:rPr b="0" lang="en-IN" sz="2500" spc="-1" strike="noStrike">
                <a:solidFill>
                  <a:srgbClr val="000000"/>
                </a:solidFill>
                <a:latin typeface="DejaVu Sans"/>
              </a:rPr>
              <a:t>in  </a:t>
            </a:r>
            <a:r>
              <a:rPr b="0" lang="en-IN" sz="2500" spc="15" strike="noStrike">
                <a:solidFill>
                  <a:srgbClr val="000000"/>
                </a:solidFill>
                <a:latin typeface="DejaVu Sans"/>
              </a:rPr>
              <a:t>path.</a:t>
            </a:r>
            <a:endParaRPr b="0" lang="en-IN" sz="2500" spc="-1" strike="noStrike">
              <a:latin typeface="Arial"/>
            </a:endParaRPr>
          </a:p>
          <a:p>
            <a:pPr marL="12600">
              <a:lnSpc>
                <a:spcPts val="2900"/>
              </a:lnSpc>
              <a:spcBef>
                <a:spcPts val="731"/>
              </a:spcBef>
              <a:tabLst>
                <a:tab algn="l" pos="1478880"/>
              </a:tabLst>
            </a:pPr>
            <a:r>
              <a:rPr b="0" lang="en-IN" sz="2500" spc="26" strike="noStrike">
                <a:solidFill>
                  <a:srgbClr val="000000"/>
                </a:solidFill>
                <a:latin typeface="DejaVu Sans"/>
              </a:rPr>
              <a:t>Binds </a:t>
            </a:r>
            <a:r>
              <a:rPr b="0" lang="en-IN" sz="2500" spc="29" strike="noStrike">
                <a:solidFill>
                  <a:srgbClr val="000000"/>
                </a:solidFill>
                <a:latin typeface="DejaVu Sans"/>
              </a:rPr>
              <a:t>the </a:t>
            </a:r>
            <a:r>
              <a:rPr b="0" lang="en-IN" sz="2500" spc="46" strike="noStrike">
                <a:solidFill>
                  <a:srgbClr val="000000"/>
                </a:solidFill>
                <a:latin typeface="DejaVu Sans"/>
              </a:rPr>
              <a:t>parameter </a:t>
            </a:r>
            <a:r>
              <a:rPr b="0" lang="en-IN" sz="2500" spc="21" strike="noStrike">
                <a:solidFill>
                  <a:srgbClr val="000000"/>
                </a:solidFill>
                <a:latin typeface="DejaVu Sans"/>
              </a:rPr>
              <a:t>passed </a:t>
            </a:r>
            <a:r>
              <a:rPr b="0" lang="en-IN" sz="2500" spc="-1" strike="noStrike">
                <a:solidFill>
                  <a:srgbClr val="000000"/>
                </a:solidFill>
                <a:latin typeface="DejaVu Sans"/>
              </a:rPr>
              <a:t>to  </a:t>
            </a:r>
            <a:r>
              <a:rPr b="0" lang="en-IN" sz="2500" spc="21" strike="noStrike">
                <a:solidFill>
                  <a:srgbClr val="000000"/>
                </a:solidFill>
                <a:latin typeface="DejaVu Sans"/>
              </a:rPr>
              <a:t>method</a:t>
            </a:r>
            <a:r>
              <a:rPr b="0" lang="en-IN" sz="2500" spc="21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0" lang="en-IN" sz="2500" spc="-7" strike="noStrike">
                <a:solidFill>
                  <a:srgbClr val="000000"/>
                </a:solidFill>
                <a:latin typeface="DejaVu Sans"/>
              </a:rPr>
              <a:t>to </a:t>
            </a:r>
            <a:r>
              <a:rPr b="0" lang="en-IN" sz="2500" spc="-1" strike="noStrike">
                <a:solidFill>
                  <a:srgbClr val="000000"/>
                </a:solidFill>
                <a:latin typeface="DejaVu Sans"/>
              </a:rPr>
              <a:t>a </a:t>
            </a:r>
            <a:r>
              <a:rPr b="0" lang="en-IN" sz="2500" spc="-21" strike="noStrike">
                <a:solidFill>
                  <a:srgbClr val="000000"/>
                </a:solidFill>
                <a:latin typeface="DejaVu Sans"/>
              </a:rPr>
              <a:t>form</a:t>
            </a:r>
            <a:r>
              <a:rPr b="0" lang="en-IN" sz="2500" spc="23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0" lang="en-IN" sz="2500" spc="41" strike="noStrike">
                <a:solidFill>
                  <a:srgbClr val="000000"/>
                </a:solidFill>
                <a:latin typeface="DejaVu Sans"/>
              </a:rPr>
              <a:t>value.</a:t>
            </a:r>
            <a:endParaRPr b="0" lang="en-IN" sz="25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41"/>
              </a:spcBef>
              <a:tabLst>
                <a:tab algn="l" pos="1478880"/>
              </a:tabLst>
            </a:pPr>
            <a:r>
              <a:rPr b="0" lang="en-IN" sz="2500" spc="26" strike="noStrike">
                <a:solidFill>
                  <a:srgbClr val="000000"/>
                </a:solidFill>
                <a:latin typeface="DejaVu Sans"/>
              </a:rPr>
              <a:t>Binds </a:t>
            </a:r>
            <a:r>
              <a:rPr b="0" lang="en-IN" sz="2500" spc="29" strike="noStrike">
                <a:solidFill>
                  <a:srgbClr val="000000"/>
                </a:solidFill>
                <a:latin typeface="DejaVu Sans"/>
              </a:rPr>
              <a:t>the </a:t>
            </a:r>
            <a:r>
              <a:rPr b="0" lang="en-IN" sz="2500" spc="46" strike="noStrike">
                <a:solidFill>
                  <a:srgbClr val="000000"/>
                </a:solidFill>
                <a:latin typeface="DejaVu Sans"/>
              </a:rPr>
              <a:t>parameter </a:t>
            </a:r>
            <a:r>
              <a:rPr b="0" lang="en-IN" sz="2500" spc="21" strike="noStrike">
                <a:solidFill>
                  <a:srgbClr val="000000"/>
                </a:solidFill>
                <a:latin typeface="DejaVu Sans"/>
              </a:rPr>
              <a:t>passed</a:t>
            </a:r>
            <a:r>
              <a:rPr b="0" lang="en-IN" sz="2500" spc="324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0" lang="en-IN" sz="2500" spc="-1" strike="noStrike">
                <a:solidFill>
                  <a:srgbClr val="000000"/>
                </a:solidFill>
                <a:latin typeface="DejaVu Sans"/>
              </a:rPr>
              <a:t>to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4653360" y="4577040"/>
            <a:ext cx="337248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820"/>
              </a:lnSpc>
              <a:tabLst>
                <a:tab algn="l" pos="1466280"/>
              </a:tabLst>
            </a:pPr>
            <a:r>
              <a:rPr b="0" lang="en-IN" sz="2500" spc="21" strike="noStrike">
                <a:solidFill>
                  <a:srgbClr val="000000"/>
                </a:solidFill>
                <a:latin typeface="DejaVu Sans"/>
              </a:rPr>
              <a:t>method</a:t>
            </a:r>
            <a:r>
              <a:rPr b="0" lang="en-IN" sz="2500" spc="21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0" lang="en-IN" sz="2500" spc="-7" strike="noStrike">
                <a:solidFill>
                  <a:srgbClr val="000000"/>
                </a:solidFill>
                <a:latin typeface="DejaVu Sans"/>
              </a:rPr>
              <a:t>to </a:t>
            </a:r>
            <a:r>
              <a:rPr b="0" lang="en-IN" sz="2500" spc="-1" strike="noStrike">
                <a:solidFill>
                  <a:srgbClr val="000000"/>
                </a:solidFill>
                <a:latin typeface="DejaVu Sans"/>
              </a:rPr>
              <a:t>a</a:t>
            </a:r>
            <a:r>
              <a:rPr b="0" lang="en-IN" sz="2500" spc="49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0" lang="en-IN" sz="2500" spc="-12" strike="noStrike">
                <a:solidFill>
                  <a:srgbClr val="000000"/>
                </a:solidFill>
                <a:latin typeface="DejaVu Sans"/>
              </a:rPr>
              <a:t>Cookie.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1983960" y="5339880"/>
            <a:ext cx="7783200" cy="11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ts val="2951"/>
              </a:lnSpc>
              <a:spcBef>
                <a:spcPts val="99"/>
              </a:spcBef>
            </a:pPr>
            <a:r>
              <a:rPr b="0" lang="en-IN" sz="2500" spc="55" strike="noStrike">
                <a:solidFill>
                  <a:srgbClr val="000000"/>
                </a:solidFill>
                <a:latin typeface="DejaVu Sans"/>
              </a:rPr>
              <a:t>@HeaderParam </a:t>
            </a:r>
            <a:r>
              <a:rPr b="0" lang="en-IN" sz="2500" spc="26" strike="noStrike">
                <a:solidFill>
                  <a:srgbClr val="000000"/>
                </a:solidFill>
                <a:latin typeface="DejaVu Sans"/>
              </a:rPr>
              <a:t>Binds </a:t>
            </a:r>
            <a:r>
              <a:rPr b="0" lang="en-IN" sz="2500" spc="29" strike="noStrike">
                <a:solidFill>
                  <a:srgbClr val="000000"/>
                </a:solidFill>
                <a:latin typeface="DejaVu Sans"/>
              </a:rPr>
              <a:t>the </a:t>
            </a:r>
            <a:r>
              <a:rPr b="0" lang="en-IN" sz="2500" spc="46" strike="noStrike">
                <a:solidFill>
                  <a:srgbClr val="000000"/>
                </a:solidFill>
                <a:latin typeface="DejaVu Sans"/>
              </a:rPr>
              <a:t>parameter </a:t>
            </a:r>
            <a:r>
              <a:rPr b="0" lang="en-IN" sz="2500" spc="21" strike="noStrike">
                <a:solidFill>
                  <a:srgbClr val="000000"/>
                </a:solidFill>
                <a:latin typeface="DejaVu Sans"/>
              </a:rPr>
              <a:t>passed</a:t>
            </a:r>
            <a:r>
              <a:rPr b="0" lang="en-IN" sz="2500" spc="-12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0" lang="en-IN" sz="2500" spc="-1" strike="noStrike">
                <a:solidFill>
                  <a:srgbClr val="000000"/>
                </a:solidFill>
                <a:latin typeface="DejaVu Sans"/>
              </a:rPr>
              <a:t>to</a:t>
            </a:r>
            <a:endParaRPr b="0" lang="en-IN" sz="2500" spc="-1" strike="noStrike">
              <a:latin typeface="Arial"/>
            </a:endParaRPr>
          </a:p>
          <a:p>
            <a:pPr marL="2668320">
              <a:lnSpc>
                <a:spcPts val="2951"/>
              </a:lnSpc>
              <a:tabLst>
                <a:tab algn="l" pos="4134600"/>
              </a:tabLst>
            </a:pPr>
            <a:r>
              <a:rPr b="0" lang="en-IN" sz="2500" spc="21" strike="noStrike">
                <a:solidFill>
                  <a:srgbClr val="000000"/>
                </a:solidFill>
                <a:latin typeface="DejaVu Sans"/>
              </a:rPr>
              <a:t>method</a:t>
            </a:r>
            <a:r>
              <a:rPr b="0" lang="en-IN" sz="2500" spc="21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0" lang="en-IN" sz="2500" spc="-7" strike="noStrike">
                <a:solidFill>
                  <a:srgbClr val="000000"/>
                </a:solidFill>
                <a:latin typeface="DejaVu Sans"/>
              </a:rPr>
              <a:t>to </a:t>
            </a:r>
            <a:r>
              <a:rPr b="0" lang="en-IN" sz="2500" spc="-1" strike="noStrike">
                <a:solidFill>
                  <a:srgbClr val="000000"/>
                </a:solidFill>
                <a:latin typeface="DejaVu Sans"/>
              </a:rPr>
              <a:t>a </a:t>
            </a:r>
            <a:r>
              <a:rPr b="0" lang="en-IN" sz="2500" spc="-26" strike="noStrike">
                <a:solidFill>
                  <a:srgbClr val="000000"/>
                </a:solidFill>
                <a:latin typeface="DejaVu Sans"/>
              </a:rPr>
              <a:t>HTTP</a:t>
            </a:r>
            <a:r>
              <a:rPr b="0" lang="en-IN" sz="2500" spc="23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0" lang="en-IN" sz="2500" spc="-26" strike="noStrike">
                <a:solidFill>
                  <a:srgbClr val="000000"/>
                </a:solidFill>
                <a:latin typeface="DejaVu Sans"/>
              </a:rPr>
              <a:t>header.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134" name="CustomShape 7"/>
          <p:cNvSpPr/>
          <p:nvPr/>
        </p:nvSpPr>
        <p:spPr>
          <a:xfrm>
            <a:off x="11258640" y="6444720"/>
            <a:ext cx="270360" cy="39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40" bIns="0">
            <a:noAutofit/>
          </a:bodyPr>
          <a:p>
            <a:pPr marL="38160">
              <a:lnSpc>
                <a:spcPct val="100000"/>
              </a:lnSpc>
              <a:spcBef>
                <a:spcPts val="11"/>
              </a:spcBef>
            </a:pPr>
            <a:fld id="{9FE1BC79-DF20-4E6C-A68E-B7FF9BC57B45}" type="slidenum">
              <a:rPr b="0" lang="en-IN" sz="1200" spc="-1" strike="noStrike">
                <a:solidFill>
                  <a:srgbClr val="898989"/>
                </a:solidFill>
                <a:latin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474560" y="137520"/>
            <a:ext cx="724932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4400" spc="429" strike="noStrike">
                <a:solidFill>
                  <a:srgbClr val="f24134"/>
                </a:solidFill>
                <a:latin typeface="DejaVu Sans"/>
              </a:rPr>
              <a:t>I</a:t>
            </a:r>
            <a:r>
              <a:rPr b="1" lang="en-IN" sz="4400" spc="426" strike="noStrike">
                <a:solidFill>
                  <a:srgbClr val="f24134"/>
                </a:solidFill>
                <a:latin typeface="DejaVu Sans"/>
              </a:rPr>
              <a:t>m</a:t>
            </a:r>
            <a:r>
              <a:rPr b="1" lang="en-IN" sz="4400" spc="420" strike="noStrike">
                <a:solidFill>
                  <a:srgbClr val="f24134"/>
                </a:solidFill>
                <a:latin typeface="DejaVu Sans"/>
              </a:rPr>
              <a:t>p</a:t>
            </a:r>
            <a:r>
              <a:rPr b="1" lang="en-IN" sz="4400" spc="429" strike="noStrike">
                <a:solidFill>
                  <a:srgbClr val="f24134"/>
                </a:solidFill>
                <a:latin typeface="DejaVu Sans"/>
              </a:rPr>
              <a:t>l</a:t>
            </a:r>
            <a:r>
              <a:rPr b="1" lang="en-IN" sz="4400" spc="426" strike="noStrike">
                <a:solidFill>
                  <a:srgbClr val="f24134"/>
                </a:solidFill>
                <a:latin typeface="DejaVu Sans"/>
              </a:rPr>
              <a:t>emen</a:t>
            </a:r>
            <a:r>
              <a:rPr b="1" lang="en-IN" sz="4400" spc="415" strike="noStrike">
                <a:solidFill>
                  <a:srgbClr val="f24134"/>
                </a:solidFill>
                <a:latin typeface="DejaVu Sans"/>
              </a:rPr>
              <a:t>t</a:t>
            </a:r>
            <a:r>
              <a:rPr b="1" lang="en-IN" sz="4400" spc="429" strike="noStrike">
                <a:solidFill>
                  <a:srgbClr val="f24134"/>
                </a:solidFill>
                <a:latin typeface="DejaVu Sans"/>
              </a:rPr>
              <a:t>a</a:t>
            </a:r>
            <a:r>
              <a:rPr b="1" lang="en-IN" sz="4400" spc="426" strike="noStrike">
                <a:solidFill>
                  <a:srgbClr val="f24134"/>
                </a:solidFill>
                <a:latin typeface="DejaVu Sans"/>
              </a:rPr>
              <a:t>t</a:t>
            </a:r>
            <a:r>
              <a:rPr b="1" lang="en-IN" sz="4400" spc="420" strike="noStrike">
                <a:solidFill>
                  <a:srgbClr val="f24134"/>
                </a:solidFill>
                <a:latin typeface="DejaVu Sans"/>
              </a:rPr>
              <a:t>i</a:t>
            </a:r>
            <a:r>
              <a:rPr b="1" lang="en-IN" sz="4400" spc="426" strike="noStrike">
                <a:solidFill>
                  <a:srgbClr val="f24134"/>
                </a:solidFill>
                <a:latin typeface="DejaVu Sans"/>
              </a:rPr>
              <a:t>o</a:t>
            </a:r>
            <a:r>
              <a:rPr b="1" lang="en-IN" sz="4400" spc="415" strike="noStrike">
                <a:solidFill>
                  <a:srgbClr val="f24134"/>
                </a:solidFill>
                <a:latin typeface="DejaVu Sans"/>
              </a:rPr>
              <a:t>n</a:t>
            </a:r>
            <a:r>
              <a:rPr b="1" lang="en-IN" sz="4400" spc="-1" strike="noStrike">
                <a:solidFill>
                  <a:srgbClr val="f24134"/>
                </a:solidFill>
                <a:latin typeface="DejaVu Sans"/>
              </a:rPr>
              <a:t>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370520" y="1438920"/>
            <a:ext cx="7129440" cy="8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1720" indent="-339120">
              <a:lnSpc>
                <a:spcPct val="15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1579" spc="-316" strike="noStrike" baseline="2000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Apache </a:t>
            </a:r>
            <a:r>
              <a:rPr b="1" lang="en-IN" sz="1800" spc="41" strike="noStrike">
                <a:solidFill>
                  <a:srgbClr val="000000"/>
                </a:solidFill>
                <a:latin typeface="DejaVu Sans"/>
              </a:rPr>
              <a:t>CXF,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an open source </a:t>
            </a:r>
            <a:r>
              <a:rPr b="1" lang="en-IN" sz="1800" spc="49" strike="noStrike">
                <a:solidFill>
                  <a:srgbClr val="000000"/>
                </a:solidFill>
                <a:latin typeface="DejaVu Sans"/>
              </a:rPr>
              <a:t>Web</a:t>
            </a:r>
            <a:r>
              <a:rPr b="1" lang="en-IN" sz="1800" spc="219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service  frame</a:t>
            </a:r>
            <a:r>
              <a:rPr b="1" lang="en-IN" sz="1800" spc="-361" strike="noStrike">
                <a:solidFill>
                  <a:srgbClr val="000000"/>
                </a:solidFill>
                <a:latin typeface="DejaVu Sans"/>
              </a:rPr>
              <a:t> 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work</a:t>
            </a:r>
            <a:r>
              <a:rPr b="1" lang="en-IN" sz="1800" spc="-355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355040" y="2153880"/>
            <a:ext cx="50360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1343160"/>
                <a:tab algn="l" pos="1994400"/>
                <a:tab algn="l" pos="3668400"/>
              </a:tabLst>
            </a:pP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Jersey, the reference implementation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6499080" y="2153880"/>
            <a:ext cx="4193640" cy="5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844560"/>
              </a:tabLst>
            </a:pPr>
            <a:r>
              <a:rPr b="1" lang="en-IN" sz="1800" spc="-1" strike="noStrike">
                <a:solidFill>
                  <a:srgbClr val="808080"/>
                </a:solidFill>
                <a:latin typeface="DejaVu Sans"/>
              </a:rPr>
              <a:t>F</a:t>
            </a:r>
            <a:r>
              <a:rPr b="1" lang="en-IN" sz="1800" spc="106" strike="noStrike">
                <a:solidFill>
                  <a:srgbClr val="808080"/>
                </a:solidFill>
                <a:latin typeface="DejaVu Sans"/>
              </a:rPr>
              <a:t>ro</a:t>
            </a:r>
            <a:r>
              <a:rPr b="1" lang="en-IN" sz="1800" spc="-1" strike="noStrike">
                <a:solidFill>
                  <a:srgbClr val="808080"/>
                </a:solidFill>
                <a:latin typeface="DejaVu Sans"/>
              </a:rPr>
              <a:t>m Sun (now</a:t>
            </a:r>
            <a:r>
              <a:rPr b="1" lang="en-IN" sz="1800" spc="290" strike="noStrike">
                <a:solidFill>
                  <a:srgbClr val="808080"/>
                </a:solidFill>
                <a:latin typeface="DejaVu Sans"/>
              </a:rPr>
              <a:t> </a:t>
            </a:r>
            <a:r>
              <a:rPr b="1" lang="en-IN" sz="1800" spc="171" strike="noStrike">
                <a:solidFill>
                  <a:srgbClr val="808080"/>
                </a:solidFill>
                <a:latin typeface="DejaVu Sans"/>
              </a:rPr>
              <a:t>Oracle).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84456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1355040" y="2976840"/>
            <a:ext cx="6474240" cy="14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8840" bIns="0">
            <a:spAutoFit/>
          </a:bodyPr>
          <a:p>
            <a:pPr marL="12600">
              <a:lnSpc>
                <a:spcPct val="100000"/>
              </a:lnSpc>
              <a:spcBef>
                <a:spcPts val="1230"/>
              </a:spcBef>
              <a:tabLst>
                <a:tab algn="l" pos="1711800"/>
              </a:tabLst>
            </a:pPr>
            <a:r>
              <a:rPr b="0" lang="en-IN" sz="1579" spc="-301" strike="noStrike" baseline="2000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1800" spc="120" strike="noStrike">
                <a:solidFill>
                  <a:srgbClr val="000000"/>
                </a:solidFill>
                <a:latin typeface="DejaVu Sans"/>
              </a:rPr>
              <a:t>RESTeasy,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J</a:t>
            </a:r>
            <a:r>
              <a:rPr b="1" lang="en-IN" sz="1800" spc="-34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Boss</a:t>
            </a:r>
            <a:r>
              <a:rPr b="1" lang="en-IN" sz="1800" spc="-347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'</a:t>
            </a:r>
            <a:r>
              <a:rPr b="1" lang="en-IN" sz="1800" spc="-34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s</a:t>
            </a:r>
            <a:r>
              <a:rPr b="1" lang="en-IN" sz="1800" spc="270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implementation.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670"/>
              </a:spcBef>
              <a:tabLst>
                <a:tab algn="l" pos="1711800"/>
              </a:tabLst>
            </a:pP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Restlet</a:t>
            </a:r>
            <a:r>
              <a:rPr b="1" lang="en-IN" sz="1800" spc="-335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.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689"/>
              </a:spcBef>
              <a:tabLst>
                <a:tab algn="l" pos="1953720"/>
                <a:tab algn="l" pos="3843000"/>
                <a:tab algn="l" pos="5007600"/>
              </a:tabLst>
            </a:pPr>
            <a:r>
              <a:rPr b="1" lang="en-IN" sz="1800" spc="75" strike="noStrike">
                <a:solidFill>
                  <a:srgbClr val="000000"/>
                </a:solidFill>
                <a:latin typeface="DejaVu Sans"/>
              </a:rPr>
              <a:t>We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bSphere Applic</a:t>
            </a:r>
            <a:r>
              <a:rPr b="1" lang="en-IN" sz="1800" spc="106" strike="noStrike">
                <a:solidFill>
                  <a:srgbClr val="000000"/>
                </a:solidFill>
                <a:latin typeface="DejaVu Sans"/>
              </a:rPr>
              <a:t>atio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n S</a:t>
            </a:r>
            <a:r>
              <a:rPr b="1" lang="en-IN" sz="1800" spc="-367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1" lang="en-IN" sz="1800" spc="-36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r</a:t>
            </a:r>
            <a:r>
              <a:rPr b="1" lang="en-IN" sz="1800" spc="-372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v</a:t>
            </a:r>
            <a:r>
              <a:rPr b="1" lang="en-IN" sz="1800" spc="-367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e</a:t>
            </a:r>
            <a:r>
              <a:rPr b="1" lang="en-IN" sz="1800" spc="-36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r f</a:t>
            </a:r>
            <a:r>
              <a:rPr b="1" lang="en-IN" sz="1800" spc="106" strike="noStrike">
                <a:solidFill>
                  <a:srgbClr val="000000"/>
                </a:solidFill>
                <a:latin typeface="DejaVu Sans"/>
              </a:rPr>
              <a:t>ro</a:t>
            </a:r>
            <a:r>
              <a:rPr b="1" lang="en-IN" sz="1800" spc="-1" strike="noStrike">
                <a:solidFill>
                  <a:srgbClr val="000000"/>
                </a:solidFill>
                <a:latin typeface="DejaVu Sans"/>
              </a:rPr>
              <a:t>m</a:t>
            </a:r>
            <a:r>
              <a:rPr b="1" lang="en-IN" sz="1800" spc="165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1800" spc="145" strike="noStrike">
                <a:solidFill>
                  <a:srgbClr val="000000"/>
                </a:solidFill>
                <a:latin typeface="DejaVu Sans"/>
              </a:rPr>
              <a:t>IBM.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0" name="CustomShape 6"/>
          <p:cNvSpPr/>
          <p:nvPr/>
        </p:nvSpPr>
        <p:spPr>
          <a:xfrm>
            <a:off x="11258640" y="6444720"/>
            <a:ext cx="270360" cy="39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40" bIns="0">
            <a:noAutofit/>
          </a:bodyPr>
          <a:p>
            <a:pPr marL="38160">
              <a:lnSpc>
                <a:spcPct val="100000"/>
              </a:lnSpc>
              <a:spcBef>
                <a:spcPts val="11"/>
              </a:spcBef>
            </a:pPr>
            <a:fld id="{86DF6063-982C-49E6-AA63-6BBE24114817}" type="slidenum">
              <a:rPr b="0" lang="en-IN" sz="1200" spc="-1" strike="noStrike">
                <a:solidFill>
                  <a:srgbClr val="898989"/>
                </a:solidFill>
                <a:latin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430280" y="293400"/>
            <a:ext cx="512136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4400" spc="-114" strike="noStrike">
                <a:solidFill>
                  <a:srgbClr val="ff0000"/>
                </a:solidFill>
                <a:latin typeface="DejaVu Sans"/>
              </a:rPr>
              <a:t>INTRODUCTION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648000" y="1512000"/>
            <a:ext cx="10749960" cy="40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0120" bIns="0">
            <a:spAutoFit/>
          </a:bodyPr>
          <a:p>
            <a:pPr marL="482040" indent="-456840">
              <a:lnSpc>
                <a:spcPct val="100000"/>
              </a:lnSpc>
              <a:spcBef>
                <a:spcPts val="1891"/>
              </a:spcBef>
              <a:buClr>
                <a:srgbClr val="000000"/>
              </a:buClr>
              <a:buFont typeface="Arial"/>
              <a:buChar char="•"/>
              <a:tabLst>
                <a:tab algn="l" pos="415548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DejaVu Sans"/>
              </a:rPr>
              <a:t>Representational State Transfer.</a:t>
            </a:r>
            <a:endParaRPr b="0" lang="en-IN" sz="2400" spc="-1" strike="noStrike">
              <a:latin typeface="Arial"/>
            </a:endParaRPr>
          </a:p>
          <a:p>
            <a:pPr marL="482040" indent="-456840">
              <a:lnSpc>
                <a:spcPct val="100000"/>
              </a:lnSpc>
              <a:spcBef>
                <a:spcPts val="1891"/>
              </a:spcBef>
              <a:buClr>
                <a:srgbClr val="000000"/>
              </a:buClr>
              <a:buFont typeface="Arial"/>
              <a:buChar char="•"/>
              <a:tabLst>
                <a:tab algn="l" pos="415548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DejaVu Sans"/>
              </a:rPr>
              <a:t>Introduced  by Roy Fielding in 2000 .</a:t>
            </a:r>
            <a:endParaRPr b="0" lang="en-IN" sz="2400" spc="-1" strike="noStrike">
              <a:latin typeface="Arial"/>
            </a:endParaRPr>
          </a:p>
          <a:p>
            <a:pPr marL="482040" indent="-456840">
              <a:lnSpc>
                <a:spcPct val="100000"/>
              </a:lnSpc>
              <a:spcBef>
                <a:spcPts val="1891"/>
              </a:spcBef>
              <a:buClr>
                <a:srgbClr val="000000"/>
              </a:buClr>
              <a:buFont typeface="Arial"/>
              <a:buChar char="•"/>
              <a:tabLst>
                <a:tab algn="l" pos="415548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DejaVu Sans"/>
              </a:rPr>
              <a:t>Architectural style (technically not a standard ) .</a:t>
            </a:r>
            <a:endParaRPr b="0" lang="en-IN" sz="2400" spc="-1" strike="noStrike">
              <a:latin typeface="Arial"/>
            </a:endParaRPr>
          </a:p>
          <a:p>
            <a:pPr marL="482040" indent="-456840">
              <a:lnSpc>
                <a:spcPct val="100000"/>
              </a:lnSpc>
              <a:spcBef>
                <a:spcPts val="1891"/>
              </a:spcBef>
              <a:buClr>
                <a:srgbClr val="000000"/>
              </a:buClr>
              <a:buFont typeface="Arial"/>
              <a:buChar char="•"/>
              <a:tabLst>
                <a:tab algn="l" pos="415548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DejaVu Sans"/>
              </a:rPr>
              <a:t>Uses existing standards, e.g. HTTP.</a:t>
            </a:r>
            <a:endParaRPr b="0" lang="en-IN" sz="2400" spc="-1" strike="noStrike">
              <a:latin typeface="Arial"/>
            </a:endParaRPr>
          </a:p>
          <a:p>
            <a:pPr marL="482040" indent="-456840">
              <a:lnSpc>
                <a:spcPct val="100000"/>
              </a:lnSpc>
              <a:spcBef>
                <a:spcPts val="1891"/>
              </a:spcBef>
              <a:buClr>
                <a:srgbClr val="000000"/>
              </a:buClr>
              <a:buFont typeface="Arial"/>
              <a:buChar char="•"/>
              <a:tabLst>
                <a:tab algn="l" pos="415548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DejaVu Sans"/>
              </a:rPr>
              <a:t>REST is an architecture all about the Client-Server communication.</a:t>
            </a:r>
            <a:endParaRPr b="0" lang="en-IN" sz="2400" spc="-1" strike="noStrike">
              <a:latin typeface="Arial"/>
            </a:endParaRPr>
          </a:p>
          <a:p>
            <a:pPr marL="482040" indent="-456840">
              <a:lnSpc>
                <a:spcPct val="100000"/>
              </a:lnSpc>
              <a:spcBef>
                <a:spcPts val="1891"/>
              </a:spcBef>
              <a:buClr>
                <a:srgbClr val="000000"/>
              </a:buClr>
              <a:buFont typeface="Arial"/>
              <a:buChar char="•"/>
              <a:tabLst>
                <a:tab algn="l" pos="415548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DejaVu Sans"/>
              </a:rPr>
              <a:t>REST is about how to manipulate resources 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11381760" y="6433920"/>
            <a:ext cx="121680" cy="1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898989"/>
                </a:solidFill>
                <a:latin typeface="DejaVu Sans"/>
              </a:rPr>
              <a:t>3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371600" y="175320"/>
            <a:ext cx="1704960" cy="13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4400" spc="180" strike="noStrike">
                <a:solidFill>
                  <a:srgbClr val="e71c61"/>
                </a:solidFill>
                <a:latin typeface="DejaVu Sans"/>
              </a:rPr>
              <a:t>Brie</a:t>
            </a:r>
            <a:r>
              <a:rPr b="1" lang="en-IN" sz="4400" spc="-1047" strike="noStrike">
                <a:solidFill>
                  <a:srgbClr val="e71c61"/>
                </a:solidFill>
                <a:latin typeface="DejaVu Sans"/>
              </a:rPr>
              <a:t> </a:t>
            </a:r>
            <a:r>
              <a:rPr b="1" lang="en-IN" sz="4400" spc="-1" strike="noStrike">
                <a:solidFill>
                  <a:srgbClr val="e71c61"/>
                </a:solidFill>
                <a:latin typeface="DejaVu Sans"/>
              </a:rPr>
              <a:t>f</a:t>
            </a:r>
            <a:endParaRPr b="0" lang="en-IN" sz="4400" spc="-1" strike="noStrike">
              <a:latin typeface="Arial"/>
            </a:endParaRPr>
          </a:p>
        </p:txBody>
      </p:sp>
      <p:graphicFrame>
        <p:nvGraphicFramePr>
          <p:cNvPr id="142" name="Table 2"/>
          <p:cNvGraphicFramePr/>
          <p:nvPr/>
        </p:nvGraphicFramePr>
        <p:xfrm>
          <a:off x="2583000" y="1251000"/>
          <a:ext cx="9415800" cy="4627080"/>
        </p:xfrm>
        <a:graphic>
          <a:graphicData uri="http://schemas.openxmlformats.org/drawingml/2006/table">
            <a:tbl>
              <a:tblPr/>
              <a:tblGrid>
                <a:gridCol w="3220920"/>
                <a:gridCol w="6194880"/>
              </a:tblGrid>
              <a:tr h="959400">
                <a:tc grid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algn="l" pos="3211200"/>
                        </a:tabLst>
                      </a:pPr>
                      <a:r>
                        <a:rPr b="1" lang="en-IN" sz="2500" spc="-7" strike="noStrike">
                          <a:solidFill>
                            <a:srgbClr val="ffffff"/>
                          </a:solidFill>
                          <a:latin typeface="DejaVu Sans"/>
                        </a:rPr>
                        <a:t>Code</a:t>
                      </a:r>
                      <a:r>
                        <a:rPr b="1" lang="en-IN" sz="2500" spc="-452" strike="noStrike">
                          <a:solidFill>
                            <a:srgbClr val="ffffff"/>
                          </a:solidFill>
                          <a:latin typeface="DejaVu Sans"/>
                        </a:rPr>
                        <a:t> </a:t>
                      </a:r>
                      <a:r>
                        <a:rPr b="1" lang="en-IN" sz="2500" spc="-12" strike="noStrike">
                          <a:solidFill>
                            <a:srgbClr val="ffffff"/>
                          </a:solidFill>
                          <a:latin typeface="DejaVu Sans"/>
                        </a:rPr>
                        <a:t>Description</a:t>
                      </a:r>
                      <a:r>
                        <a:rPr b="1" lang="en-IN" sz="2500" spc="-12" strike="noStrike">
                          <a:solidFill>
                            <a:srgbClr val="ffffff"/>
                          </a:solidFill>
                          <a:latin typeface="DejaVu Sans"/>
                        </a:rPr>
                        <a:t>	</a:t>
                      </a:r>
                      <a:r>
                        <a:rPr b="1" lang="en-IN" sz="2500" spc="197" strike="noStrike">
                          <a:solidFill>
                            <a:srgbClr val="ffffff"/>
                          </a:solidFill>
                          <a:latin typeface="DejaVu Sans"/>
                        </a:rPr>
                        <a:t>type</a:t>
                      </a:r>
                      <a:endParaRPr b="0" lang="en-IN" sz="25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49aac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744840">
                <a:tc>
                  <a:txBody>
                    <a:bodyPr>
                      <a:noAutofit/>
                    </a:bodyPr>
                    <a:p>
                      <a:pPr marL="181440">
                        <a:lnSpc>
                          <a:spcPct val="100000"/>
                        </a:lnSpc>
                        <a:spcBef>
                          <a:spcPts val="181"/>
                        </a:spcBef>
                      </a:pPr>
                      <a:r>
                        <a:rPr b="0" lang="en-IN" sz="2500" spc="4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1XX</a:t>
                      </a:r>
                      <a:endParaRPr b="0" lang="en-IN" sz="25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44a8c2"/>
                      </a:solidFill>
                    </a:lnL>
                    <a:lnR w="9360">
                      <a:solidFill>
                        <a:srgbClr val="44a8c2"/>
                      </a:solidFill>
                    </a:lnR>
                    <a:lnB w="9360">
                      <a:solidFill>
                        <a:srgbClr val="44a8c2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181440">
                        <a:lnSpc>
                          <a:spcPct val="100000"/>
                        </a:lnSpc>
                        <a:spcBef>
                          <a:spcPts val="181"/>
                        </a:spcBef>
                      </a:pPr>
                      <a:r>
                        <a:rPr b="0" lang="en-IN" sz="2500" spc="-7" strike="noStrike">
                          <a:solidFill>
                            <a:srgbClr val="000000"/>
                          </a:solidFill>
                          <a:latin typeface="DejaVu Sans"/>
                        </a:rPr>
                        <a:t>Informational</a:t>
                      </a:r>
                      <a:endParaRPr b="0" lang="en-IN" sz="25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44a8c2"/>
                      </a:solidFill>
                    </a:lnL>
                    <a:lnR w="9360">
                      <a:solidFill>
                        <a:srgbClr val="44a8c2"/>
                      </a:solidFill>
                    </a:lnR>
                    <a:lnB w="9360">
                      <a:solidFill>
                        <a:srgbClr val="44a8c2"/>
                      </a:solidFill>
                    </a:lnB>
                    <a:solidFill>
                      <a:srgbClr val="f1f1f1"/>
                    </a:solidFill>
                  </a:tcPr>
                </a:tc>
              </a:tr>
              <a:tr h="770760">
                <a:tc>
                  <a:txBody>
                    <a:bodyPr>
                      <a:noAutofit/>
                    </a:bodyPr>
                    <a:p>
                      <a:pPr marL="181440">
                        <a:lnSpc>
                          <a:spcPct val="100000"/>
                        </a:lnSpc>
                        <a:spcBef>
                          <a:spcPts val="176"/>
                        </a:spcBef>
                      </a:pPr>
                      <a:r>
                        <a:rPr b="0" lang="en-IN" sz="2500" spc="4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2XX</a:t>
                      </a:r>
                      <a:endParaRPr b="0" lang="en-IN" sz="25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44a8c2"/>
                      </a:solidFill>
                    </a:lnL>
                    <a:lnR w="9360">
                      <a:solidFill>
                        <a:srgbClr val="44a8c2"/>
                      </a:solidFill>
                    </a:lnR>
                    <a:lnT w="9360">
                      <a:solidFill>
                        <a:srgbClr val="44a8c2"/>
                      </a:solidFill>
                    </a:lnT>
                    <a:lnB w="9360">
                      <a:solidFill>
                        <a:srgbClr val="44a8c2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181440">
                        <a:lnSpc>
                          <a:spcPct val="100000"/>
                        </a:lnSpc>
                        <a:spcBef>
                          <a:spcPts val="176"/>
                        </a:spcBef>
                      </a:pPr>
                      <a:r>
                        <a:rPr b="0" lang="en-IN" sz="2500" spc="49" strike="noStrike">
                          <a:solidFill>
                            <a:srgbClr val="000000"/>
                          </a:solidFill>
                          <a:latin typeface="DejaVu Sans"/>
                        </a:rPr>
                        <a:t>Success</a:t>
                      </a:r>
                      <a:endParaRPr b="0" lang="en-IN" sz="25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44a8c2"/>
                      </a:solidFill>
                    </a:lnL>
                    <a:lnR w="9360">
                      <a:solidFill>
                        <a:srgbClr val="44a8c2"/>
                      </a:solidFill>
                    </a:lnR>
                    <a:lnT w="9360">
                      <a:solidFill>
                        <a:srgbClr val="44a8c2"/>
                      </a:solidFill>
                    </a:lnT>
                    <a:lnB w="9360">
                      <a:solidFill>
                        <a:srgbClr val="44a8c2"/>
                      </a:solidFill>
                    </a:lnB>
                    <a:solidFill>
                      <a:srgbClr val="f1f1f1"/>
                    </a:solidFill>
                  </a:tcPr>
                </a:tc>
              </a:tr>
              <a:tr h="770760">
                <a:tc>
                  <a:txBody>
                    <a:bodyPr>
                      <a:noAutofit/>
                    </a:bodyPr>
                    <a:p>
                      <a:pPr marL="181440">
                        <a:lnSpc>
                          <a:spcPct val="100000"/>
                        </a:lnSpc>
                        <a:spcBef>
                          <a:spcPts val="176"/>
                        </a:spcBef>
                      </a:pPr>
                      <a:r>
                        <a:rPr b="0" lang="en-IN" sz="2500" spc="41" strike="noStrike">
                          <a:solidFill>
                            <a:srgbClr val="000000"/>
                          </a:solidFill>
                          <a:latin typeface="DejaVu Sans"/>
                        </a:rPr>
                        <a:t>3XX</a:t>
                      </a:r>
                      <a:endParaRPr b="0" lang="en-IN" sz="25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44a8c2"/>
                      </a:solidFill>
                    </a:lnL>
                    <a:lnR w="9360">
                      <a:solidFill>
                        <a:srgbClr val="44a8c2"/>
                      </a:solidFill>
                    </a:lnR>
                    <a:lnT w="9360">
                      <a:solidFill>
                        <a:srgbClr val="44a8c2"/>
                      </a:solidFill>
                    </a:lnT>
                    <a:lnB w="9360">
                      <a:solidFill>
                        <a:srgbClr val="44a8c2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181440">
                        <a:lnSpc>
                          <a:spcPct val="100000"/>
                        </a:lnSpc>
                        <a:spcBef>
                          <a:spcPts val="176"/>
                        </a:spcBef>
                      </a:pPr>
                      <a:r>
                        <a:rPr b="0" lang="en-IN" sz="2500" spc="-7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Redirection</a:t>
                      </a:r>
                      <a:endParaRPr b="0" lang="en-IN" sz="25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44a8c2"/>
                      </a:solidFill>
                    </a:lnL>
                    <a:lnR w="9360">
                      <a:solidFill>
                        <a:srgbClr val="44a8c2"/>
                      </a:solidFill>
                    </a:lnR>
                    <a:lnT w="9360">
                      <a:solidFill>
                        <a:srgbClr val="44a8c2"/>
                      </a:solidFill>
                    </a:lnT>
                    <a:lnB w="9360">
                      <a:solidFill>
                        <a:srgbClr val="44a8c2"/>
                      </a:solidFill>
                    </a:lnB>
                    <a:solidFill>
                      <a:srgbClr val="f1f1f1"/>
                    </a:solidFill>
                  </a:tcPr>
                </a:tc>
              </a:tr>
              <a:tr h="711000">
                <a:tc>
                  <a:txBody>
                    <a:bodyPr>
                      <a:noAutofit/>
                    </a:bodyPr>
                    <a:p>
                      <a:pPr marL="18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b="0" lang="en-IN" sz="2500" spc="41" strike="noStrike">
                          <a:solidFill>
                            <a:srgbClr val="000000"/>
                          </a:solidFill>
                          <a:latin typeface="DejaVu Sans"/>
                        </a:rPr>
                        <a:t>4XX</a:t>
                      </a:r>
                      <a:endParaRPr b="0" lang="en-IN" sz="25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44a8c2"/>
                      </a:solidFill>
                    </a:lnL>
                    <a:lnR w="9360">
                      <a:solidFill>
                        <a:srgbClr val="44a8c2"/>
                      </a:solidFill>
                    </a:lnR>
                    <a:lnT w="9360">
                      <a:solidFill>
                        <a:srgbClr val="44a8c2"/>
                      </a:solidFill>
                    </a:lnT>
                    <a:lnB w="9360">
                      <a:solidFill>
                        <a:srgbClr val="44a8c2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18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b="0" lang="en-IN" sz="2500" spc="1" strike="noStrike">
                          <a:solidFill>
                            <a:srgbClr val="000000"/>
                          </a:solidFill>
                          <a:latin typeface="DejaVu Sans"/>
                        </a:rPr>
                        <a:t>Client</a:t>
                      </a:r>
                      <a:r>
                        <a:rPr b="0" lang="en-IN" sz="2500" spc="15" strike="noStrike">
                          <a:solidFill>
                            <a:srgbClr val="000000"/>
                          </a:solidFill>
                          <a:latin typeface="DejaVu Sans"/>
                        </a:rPr>
                        <a:t> </a:t>
                      </a:r>
                      <a:r>
                        <a:rPr b="0" lang="en-IN" sz="2500" spc="-26" strike="noStrike">
                          <a:solidFill>
                            <a:srgbClr val="000000"/>
                          </a:solidFill>
                          <a:latin typeface="DejaVu Sans"/>
                        </a:rPr>
                        <a:t>Error</a:t>
                      </a:r>
                      <a:endParaRPr b="0" lang="en-IN" sz="25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44a8c2"/>
                      </a:solidFill>
                    </a:lnL>
                    <a:lnR w="9360">
                      <a:solidFill>
                        <a:srgbClr val="44a8c2"/>
                      </a:solidFill>
                    </a:lnR>
                    <a:lnT w="9360">
                      <a:solidFill>
                        <a:srgbClr val="44a8c2"/>
                      </a:solidFill>
                    </a:lnT>
                    <a:lnB w="9360">
                      <a:solidFill>
                        <a:srgbClr val="44a8c2"/>
                      </a:solidFill>
                    </a:lnB>
                    <a:solidFill>
                      <a:srgbClr val="f1f1f1"/>
                    </a:solidFill>
                  </a:tcPr>
                </a:tc>
              </a:tr>
              <a:tr h="670320">
                <a:tc>
                  <a:txBody>
                    <a:bodyPr>
                      <a:noAutofit/>
                    </a:bodyPr>
                    <a:p>
                      <a:pPr marL="18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b="0" lang="en-IN" sz="2500" spc="41" strike="noStrike">
                          <a:solidFill>
                            <a:srgbClr val="000000"/>
                          </a:solidFill>
                          <a:latin typeface="DejaVu Sans"/>
                        </a:rPr>
                        <a:t>5XX</a:t>
                      </a:r>
                      <a:endParaRPr b="0" lang="en-IN" sz="25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44a8c2"/>
                      </a:solidFill>
                    </a:lnL>
                    <a:lnR w="9360">
                      <a:solidFill>
                        <a:srgbClr val="44a8c2"/>
                      </a:solidFill>
                    </a:lnR>
                    <a:lnT w="9360">
                      <a:solidFill>
                        <a:srgbClr val="44a8c2"/>
                      </a:solidFill>
                    </a:lnT>
                    <a:lnB w="9360">
                      <a:solidFill>
                        <a:srgbClr val="44a8c2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18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b="0" lang="en-IN" sz="2500" spc="75" strike="noStrike">
                          <a:solidFill>
                            <a:srgbClr val="000000"/>
                          </a:solidFill>
                          <a:latin typeface="DejaVu Sans"/>
                        </a:rPr>
                        <a:t>Server</a:t>
                      </a:r>
                      <a:r>
                        <a:rPr b="0" lang="en-IN" sz="2500" spc="94" strike="noStrike">
                          <a:solidFill>
                            <a:srgbClr val="000000"/>
                          </a:solidFill>
                          <a:latin typeface="DejaVu Sans"/>
                        </a:rPr>
                        <a:t> </a:t>
                      </a:r>
                      <a:r>
                        <a:rPr b="0" lang="en-IN" sz="2500" spc="-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Error</a:t>
                      </a:r>
                      <a:endParaRPr b="0" lang="en-IN" sz="25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44a8c2"/>
                      </a:solidFill>
                    </a:lnL>
                    <a:lnR w="9360">
                      <a:solidFill>
                        <a:srgbClr val="44a8c2"/>
                      </a:solidFill>
                    </a:lnR>
                    <a:lnT w="9360">
                      <a:solidFill>
                        <a:srgbClr val="44a8c2"/>
                      </a:solidFill>
                    </a:lnT>
                    <a:lnB w="9360">
                      <a:solidFill>
                        <a:srgbClr val="44a8c2"/>
                      </a:solidFill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143" name="CustomShape 3"/>
          <p:cNvSpPr/>
          <p:nvPr/>
        </p:nvSpPr>
        <p:spPr>
          <a:xfrm>
            <a:off x="11258640" y="6444720"/>
            <a:ext cx="270360" cy="39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40" bIns="0">
            <a:noAutofit/>
          </a:bodyPr>
          <a:p>
            <a:pPr marL="38160">
              <a:lnSpc>
                <a:spcPct val="100000"/>
              </a:lnSpc>
              <a:spcBef>
                <a:spcPts val="11"/>
              </a:spcBef>
            </a:pPr>
            <a:fld id="{1A297876-B779-4EFB-8EB3-11D387C814B0}" type="slidenum">
              <a:rPr b="0" lang="en-IN" sz="1200" spc="-1" strike="noStrike">
                <a:solidFill>
                  <a:srgbClr val="898989"/>
                </a:solidFill>
                <a:latin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36040" y="0"/>
            <a:ext cx="9092880" cy="66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1963440"/>
                <a:tab algn="l" pos="3717360"/>
              </a:tabLst>
            </a:pPr>
            <a:r>
              <a:rPr b="1" lang="en-IN" sz="3200" spc="344" strike="noStrike">
                <a:solidFill>
                  <a:srgbClr val="ff0000"/>
                </a:solidFill>
                <a:latin typeface="DejaVu Sans"/>
              </a:rPr>
              <a:t>S</a:t>
            </a:r>
            <a:r>
              <a:rPr b="1" lang="en-IN" sz="3200" spc="361" strike="noStrike">
                <a:solidFill>
                  <a:srgbClr val="ff0000"/>
                </a:solidFill>
                <a:latin typeface="DejaVu Sans"/>
              </a:rPr>
              <a:t>t</a:t>
            </a:r>
            <a:r>
              <a:rPr b="1" lang="en-IN" sz="3200" spc="350" strike="noStrike">
                <a:solidFill>
                  <a:srgbClr val="ff0000"/>
                </a:solidFill>
                <a:latin typeface="DejaVu Sans"/>
              </a:rPr>
              <a:t>a</a:t>
            </a:r>
            <a:r>
              <a:rPr b="1" lang="en-IN" sz="3200" spc="361" strike="noStrike">
                <a:solidFill>
                  <a:srgbClr val="ff0000"/>
                </a:solidFill>
                <a:latin typeface="DejaVu Sans"/>
              </a:rPr>
              <a:t>t</a:t>
            </a:r>
            <a:r>
              <a:rPr b="1" lang="en-IN" sz="3200" spc="350" strike="noStrike">
                <a:solidFill>
                  <a:srgbClr val="ff0000"/>
                </a:solidFill>
                <a:latin typeface="DejaVu Sans"/>
              </a:rPr>
              <a:t>u</a:t>
            </a:r>
            <a:r>
              <a:rPr b="1" lang="en-IN" sz="3200" spc="-1" strike="noStrike">
                <a:solidFill>
                  <a:srgbClr val="ff0000"/>
                </a:solidFill>
                <a:latin typeface="DejaVu Sans"/>
              </a:rPr>
              <a:t>s</a:t>
            </a:r>
            <a:r>
              <a:rPr b="1" lang="en-IN" sz="3200" spc="-1" strike="noStrike">
                <a:solidFill>
                  <a:srgbClr val="ff0000"/>
                </a:solidFill>
                <a:latin typeface="DejaVu Sans"/>
              </a:rPr>
              <a:t>	</a:t>
            </a:r>
            <a:r>
              <a:rPr b="1" lang="en-IN" sz="3200" spc="290" strike="noStrike">
                <a:solidFill>
                  <a:srgbClr val="ff0000"/>
                </a:solidFill>
                <a:latin typeface="DejaVu Sans"/>
              </a:rPr>
              <a:t>C</a:t>
            </a:r>
            <a:r>
              <a:rPr b="1" lang="en-IN" sz="3200" spc="282" strike="noStrike">
                <a:solidFill>
                  <a:srgbClr val="ff0000"/>
                </a:solidFill>
                <a:latin typeface="DejaVu Sans"/>
              </a:rPr>
              <a:t>o</a:t>
            </a:r>
            <a:r>
              <a:rPr b="1" lang="en-IN" sz="3200" spc="290" strike="noStrike">
                <a:solidFill>
                  <a:srgbClr val="ff0000"/>
                </a:solidFill>
                <a:latin typeface="DejaVu Sans"/>
              </a:rPr>
              <a:t>d</a:t>
            </a:r>
            <a:r>
              <a:rPr b="1" lang="en-IN" sz="3200" spc="282" strike="noStrike">
                <a:solidFill>
                  <a:srgbClr val="ff0000"/>
                </a:solidFill>
                <a:latin typeface="DejaVu Sans"/>
              </a:rPr>
              <a:t>e</a:t>
            </a:r>
            <a:r>
              <a:rPr b="1" lang="en-IN" sz="3200" spc="-1" strike="noStrike">
                <a:solidFill>
                  <a:srgbClr val="ff0000"/>
                </a:solidFill>
                <a:latin typeface="DejaVu Sans"/>
              </a:rPr>
              <a:t>s</a:t>
            </a:r>
            <a:r>
              <a:rPr b="1" lang="en-IN" sz="3200" spc="-1" strike="noStrike">
                <a:solidFill>
                  <a:srgbClr val="ff0000"/>
                </a:solidFill>
                <a:latin typeface="DejaVu Sans"/>
              </a:rPr>
              <a:t>	</a:t>
            </a:r>
            <a:r>
              <a:rPr b="1" lang="en-IN" sz="3200" spc="304" strike="noStrike">
                <a:solidFill>
                  <a:srgbClr val="ff0000"/>
                </a:solidFill>
                <a:latin typeface="DejaVu Sans"/>
              </a:rPr>
              <a:t>i</a:t>
            </a:r>
            <a:r>
              <a:rPr b="1" lang="en-IN" sz="3200" spc="-1" strike="noStrike">
                <a:solidFill>
                  <a:srgbClr val="ff0000"/>
                </a:solidFill>
                <a:latin typeface="DejaVu Sans"/>
              </a:rPr>
              <a:t>n  </a:t>
            </a:r>
            <a:r>
              <a:rPr b="1" lang="en-IN" sz="3200" spc="205" strike="noStrike">
                <a:solidFill>
                  <a:srgbClr val="ff0000"/>
                </a:solidFill>
                <a:latin typeface="DejaVu Sans"/>
              </a:rPr>
              <a:t>Brief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1258640" y="6444720"/>
            <a:ext cx="270360" cy="39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40" bIns="0">
            <a:noAutofit/>
          </a:bodyPr>
          <a:p>
            <a:pPr marL="38160">
              <a:lnSpc>
                <a:spcPct val="100000"/>
              </a:lnSpc>
              <a:spcBef>
                <a:spcPts val="11"/>
              </a:spcBef>
            </a:pPr>
            <a:fld id="{D8AC15F4-E6D6-4BE4-8C4F-1922A366FAB9}" type="slidenum">
              <a:rPr b="0" lang="en-IN" sz="1200" spc="-1" strike="noStrike">
                <a:solidFill>
                  <a:srgbClr val="898989"/>
                </a:solidFill>
                <a:latin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39520" y="1799640"/>
            <a:ext cx="10473480" cy="34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5680" indent="-342720">
              <a:lnSpc>
                <a:spcPct val="100000"/>
              </a:lnSpc>
              <a:spcBef>
                <a:spcPts val="99"/>
              </a:spcBef>
              <a:buClr>
                <a:srgbClr val="00aeee"/>
              </a:buClr>
              <a:buFont typeface="Arial"/>
              <a:buChar char="•"/>
            </a:pPr>
            <a:r>
              <a:rPr b="1" lang="en-IN" sz="2200" spc="-1" strike="noStrike">
                <a:solidFill>
                  <a:srgbClr val="00aeee"/>
                </a:solidFill>
                <a:latin typeface="DejaVu Sans"/>
              </a:rPr>
              <a:t>20</a:t>
            </a:r>
            <a:r>
              <a:rPr b="1" lang="en-IN" sz="2200" spc="-636" strike="noStrike">
                <a:solidFill>
                  <a:srgbClr val="00aeee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aeee"/>
                </a:solidFill>
                <a:latin typeface="DejaVu Sans"/>
              </a:rPr>
              <a:t>0 </a:t>
            </a:r>
            <a:r>
              <a:rPr b="1" lang="en-IN" sz="2200" spc="7" strike="noStrike">
                <a:solidFill>
                  <a:srgbClr val="00aeee"/>
                </a:solidFill>
                <a:latin typeface="DejaVu Sans"/>
              </a:rPr>
              <a:t>OK</a:t>
            </a:r>
            <a:endParaRPr b="0" lang="en-IN" sz="22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99"/>
              </a:spcBef>
              <a:buClr>
                <a:srgbClr val="666666"/>
              </a:buClr>
              <a:buFont typeface="Arial"/>
              <a:buChar char="•"/>
            </a:pPr>
            <a:r>
              <a:rPr b="1" lang="en-IN" sz="2200" spc="114" strike="noStrike">
                <a:solidFill>
                  <a:srgbClr val="666666"/>
                </a:solidFill>
                <a:latin typeface="DejaVu Sans"/>
              </a:rPr>
              <a:t>The </a:t>
            </a:r>
            <a:r>
              <a:rPr b="1" lang="en-IN" sz="2200" spc="-1" strike="noStrike">
                <a:solidFill>
                  <a:srgbClr val="666666"/>
                </a:solidFill>
                <a:latin typeface="DejaVu Sans"/>
              </a:rPr>
              <a:t>reque</a:t>
            </a:r>
            <a:r>
              <a:rPr b="1" lang="en-IN" sz="2200" spc="-486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666666"/>
                </a:solidFill>
                <a:latin typeface="DejaVu Sans"/>
              </a:rPr>
              <a:t>s</a:t>
            </a:r>
            <a:r>
              <a:rPr b="1" lang="en-IN" sz="2200" spc="-471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666666"/>
                </a:solidFill>
                <a:latin typeface="DejaVu Sans"/>
              </a:rPr>
              <a:t>t has</a:t>
            </a:r>
            <a:r>
              <a:rPr b="1" lang="en-IN" sz="2200" spc="-1" strike="noStrike">
                <a:solidFill>
                  <a:srgbClr val="666666"/>
                </a:solidFill>
                <a:latin typeface="DejaVu Sans"/>
              </a:rPr>
              <a:t>	</a:t>
            </a:r>
            <a:r>
              <a:rPr b="1" lang="en-IN" sz="2200" spc="-1" strike="noStrike">
                <a:solidFill>
                  <a:srgbClr val="666666"/>
                </a:solidFill>
                <a:latin typeface="DejaVu Sans"/>
              </a:rPr>
              <a:t>succeeded</a:t>
            </a:r>
            <a:r>
              <a:rPr b="1" lang="en-IN" sz="2200" spc="-446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666666"/>
                </a:solidFill>
                <a:latin typeface="DejaVu Sans"/>
              </a:rPr>
              <a:t>.</a:t>
            </a:r>
            <a:endParaRPr b="0" lang="en-IN" sz="22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99"/>
              </a:spcBef>
              <a:buClr>
                <a:srgbClr val="00aeee"/>
              </a:buClr>
              <a:buFont typeface="Arial"/>
              <a:buChar char="•"/>
            </a:pPr>
            <a:r>
              <a:rPr b="1" lang="en-IN" sz="2200" spc="-1" strike="noStrike">
                <a:solidFill>
                  <a:srgbClr val="00aeee"/>
                </a:solidFill>
                <a:latin typeface="DejaVu Sans"/>
              </a:rPr>
              <a:t>201 </a:t>
            </a:r>
            <a:r>
              <a:rPr b="1" lang="en-IN" sz="2200" spc="180" strike="noStrike">
                <a:solidFill>
                  <a:srgbClr val="00aeee"/>
                </a:solidFill>
                <a:latin typeface="DejaVu Sans"/>
              </a:rPr>
              <a:t>Created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IN" sz="22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99"/>
              </a:spcBef>
              <a:buClr>
                <a:srgbClr val="666666"/>
              </a:buClr>
              <a:buFont typeface="Arial"/>
              <a:buChar char="•"/>
            </a:pPr>
            <a:r>
              <a:rPr b="1" lang="en-IN" sz="2200" spc="114" strike="noStrike">
                <a:solidFill>
                  <a:srgbClr val="666666"/>
                </a:solidFill>
                <a:latin typeface="DejaVu Sans"/>
              </a:rPr>
              <a:t>The</a:t>
            </a:r>
            <a:r>
              <a:rPr b="1" lang="en-IN" sz="2200" spc="369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666666"/>
                </a:solidFill>
                <a:latin typeface="DejaVu Sans"/>
              </a:rPr>
              <a:t>request has</a:t>
            </a:r>
            <a:r>
              <a:rPr b="1" lang="en-IN" sz="2200" spc="-1" strike="noStrike">
                <a:solidFill>
                  <a:srgbClr val="666666"/>
                </a:solidFill>
                <a:latin typeface="DejaVu Sans"/>
              </a:rPr>
              <a:t>	</a:t>
            </a:r>
            <a:r>
              <a:rPr b="1" lang="en-IN" sz="2200" spc="-1" strike="noStrike">
                <a:solidFill>
                  <a:srgbClr val="666666"/>
                </a:solidFill>
                <a:latin typeface="DejaVu Sans"/>
              </a:rPr>
              <a:t>succeeded</a:t>
            </a:r>
            <a:r>
              <a:rPr b="1" lang="en-IN" sz="2200" spc="-1" strike="noStrike">
                <a:solidFill>
                  <a:srgbClr val="666666"/>
                </a:solidFill>
                <a:latin typeface="DejaVu Sans"/>
              </a:rPr>
              <a:t>	</a:t>
            </a:r>
            <a:r>
              <a:rPr b="1" lang="en-IN" sz="2200" spc="-1" strike="noStrike">
                <a:solidFill>
                  <a:srgbClr val="666666"/>
                </a:solidFill>
                <a:latin typeface="DejaVu Sans"/>
              </a:rPr>
              <a:t>and a</a:t>
            </a:r>
            <a:r>
              <a:rPr b="1" lang="en-IN" sz="2200" spc="-1" strike="noStrike">
                <a:solidFill>
                  <a:srgbClr val="666666"/>
                </a:solidFill>
                <a:latin typeface="DejaVu Sans"/>
              </a:rPr>
              <a:t>	</a:t>
            </a:r>
            <a:r>
              <a:rPr b="1" lang="en-IN" sz="2200" spc="-1" strike="noStrike">
                <a:solidFill>
                  <a:srgbClr val="666666"/>
                </a:solidFill>
                <a:latin typeface="DejaVu Sans"/>
              </a:rPr>
              <a:t> new</a:t>
            </a:r>
            <a:r>
              <a:rPr b="1" lang="en-IN" sz="2200" spc="-1" strike="noStrike">
                <a:solidFill>
                  <a:srgbClr val="666666"/>
                </a:solidFill>
                <a:latin typeface="DejaVu Sans"/>
              </a:rPr>
              <a:t>	</a:t>
            </a:r>
            <a:r>
              <a:rPr b="1" lang="en-IN" sz="2200" spc="219" strike="noStrike">
                <a:solidFill>
                  <a:srgbClr val="666666"/>
                </a:solidFill>
                <a:latin typeface="DejaVu Sans"/>
              </a:rPr>
              <a:t>resource</a:t>
            </a:r>
            <a:r>
              <a:rPr b="1" lang="en-IN" sz="2200" spc="219" strike="noStrike">
                <a:solidFill>
                  <a:srgbClr val="666666"/>
                </a:solidFill>
                <a:latin typeface="DejaVu Sans"/>
              </a:rPr>
              <a:t>	</a:t>
            </a:r>
            <a:r>
              <a:rPr b="1" lang="en-IN" sz="2200" spc="-1" strike="noStrike">
                <a:solidFill>
                  <a:srgbClr val="666666"/>
                </a:solidFill>
                <a:latin typeface="DejaVu Sans"/>
              </a:rPr>
              <a:t>has been </a:t>
            </a:r>
            <a:r>
              <a:rPr b="1" lang="en-IN" sz="2200" spc="219" strike="noStrike">
                <a:solidFill>
                  <a:srgbClr val="666666"/>
                </a:solidFill>
                <a:latin typeface="DejaVu Sans"/>
              </a:rPr>
              <a:t>created </a:t>
            </a:r>
            <a:r>
              <a:rPr b="1" lang="en-IN" sz="2200" spc="-1" strike="noStrike">
                <a:solidFill>
                  <a:srgbClr val="666666"/>
                </a:solidFill>
                <a:latin typeface="DejaVu Sans"/>
              </a:rPr>
              <a:t>as a </a:t>
            </a:r>
            <a:r>
              <a:rPr b="1" lang="en-IN" sz="2200" spc="211" strike="noStrike">
                <a:solidFill>
                  <a:srgbClr val="666666"/>
                </a:solidFill>
                <a:latin typeface="DejaVu Sans"/>
              </a:rPr>
              <a:t>result </a:t>
            </a:r>
            <a:r>
              <a:rPr b="1" lang="en-IN" sz="2200" spc="-1" strike="noStrike">
                <a:solidFill>
                  <a:srgbClr val="666666"/>
                </a:solidFill>
                <a:latin typeface="DejaVu Sans"/>
              </a:rPr>
              <a:t>o</a:t>
            </a:r>
            <a:r>
              <a:rPr b="1" lang="en-IN" sz="2200" spc="-471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666666"/>
                </a:solidFill>
                <a:latin typeface="DejaVu Sans"/>
              </a:rPr>
              <a:t>f </a:t>
            </a:r>
            <a:r>
              <a:rPr b="1" lang="en-IN" sz="2200" spc="134" strike="noStrike">
                <a:solidFill>
                  <a:srgbClr val="666666"/>
                </a:solidFill>
                <a:latin typeface="DejaVu Sans"/>
              </a:rPr>
              <a:t>it.</a:t>
            </a:r>
            <a:endParaRPr b="0" lang="en-IN" sz="22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00aeee"/>
              </a:buClr>
              <a:buFont typeface="Arial"/>
              <a:buChar char="•"/>
              <a:tabLst>
                <a:tab algn="l" pos="990720"/>
              </a:tabLst>
            </a:pPr>
            <a:r>
              <a:rPr b="1" lang="en-IN" sz="2200" spc="-1" strike="noStrike">
                <a:solidFill>
                  <a:srgbClr val="00aeee"/>
                </a:solidFill>
                <a:latin typeface="DejaVu Sans"/>
              </a:rPr>
              <a:t>3</a:t>
            </a:r>
            <a:r>
              <a:rPr b="1" lang="en-IN" sz="2200" spc="-616" strike="noStrike">
                <a:solidFill>
                  <a:srgbClr val="00aeee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aeee"/>
                </a:solidFill>
                <a:latin typeface="DejaVu Sans"/>
              </a:rPr>
              <a:t>0</a:t>
            </a:r>
            <a:r>
              <a:rPr b="1" lang="en-IN" sz="2200" spc="-392" strike="noStrike">
                <a:solidFill>
                  <a:srgbClr val="00aeee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aeee"/>
                </a:solidFill>
                <a:latin typeface="DejaVu Sans"/>
              </a:rPr>
              <a:t>1 Moved</a:t>
            </a:r>
            <a:r>
              <a:rPr b="1" lang="en-IN" sz="2200" spc="310" strike="noStrike">
                <a:solidFill>
                  <a:srgbClr val="00aeee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aeee"/>
                </a:solidFill>
                <a:latin typeface="DejaVu Sans"/>
              </a:rPr>
              <a:t>P</a:t>
            </a:r>
            <a:r>
              <a:rPr b="1" lang="en-IN" sz="2200" spc="171" strike="noStrike">
                <a:solidFill>
                  <a:srgbClr val="00aeee"/>
                </a:solidFill>
                <a:latin typeface="DejaVu Sans"/>
              </a:rPr>
              <a:t>erm</a:t>
            </a:r>
            <a:r>
              <a:rPr b="1" lang="en-IN" sz="2200" spc="219" strike="noStrike">
                <a:solidFill>
                  <a:srgbClr val="00aeee"/>
                </a:solidFill>
                <a:latin typeface="DejaVu Sans"/>
              </a:rPr>
              <a:t>anently</a:t>
            </a:r>
            <a:endParaRPr b="0" lang="en-IN" sz="22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666666"/>
              </a:buClr>
              <a:buFont typeface="Arial"/>
              <a:buChar char="•"/>
              <a:tabLst>
                <a:tab algn="l" pos="990720"/>
              </a:tabLst>
            </a:pPr>
            <a:r>
              <a:rPr b="1" lang="en-IN" sz="2200" spc="49" strike="noStrike">
                <a:solidFill>
                  <a:srgbClr val="666666"/>
                </a:solidFill>
                <a:latin typeface="DejaVu Sans"/>
              </a:rPr>
              <a:t>URI</a:t>
            </a:r>
            <a:r>
              <a:rPr b="1" lang="en-IN" sz="2200" spc="171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666666"/>
                </a:solidFill>
                <a:latin typeface="DejaVu Sans"/>
              </a:rPr>
              <a:t>of requeste</a:t>
            </a:r>
            <a:r>
              <a:rPr b="1" lang="en-IN" sz="2200" spc="-466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666666"/>
                </a:solidFill>
                <a:latin typeface="DejaVu Sans"/>
              </a:rPr>
              <a:t>d </a:t>
            </a:r>
            <a:r>
              <a:rPr b="1" lang="en-IN" sz="2200" spc="219" strike="noStrike">
                <a:solidFill>
                  <a:srgbClr val="666666"/>
                </a:solidFill>
                <a:latin typeface="DejaVu Sans"/>
              </a:rPr>
              <a:t>resource</a:t>
            </a:r>
            <a:r>
              <a:rPr b="1" lang="en-IN" sz="2200" spc="219" strike="noStrike">
                <a:solidFill>
                  <a:srgbClr val="666666"/>
                </a:solidFill>
                <a:latin typeface="DejaVu Sans"/>
              </a:rPr>
              <a:t>	</a:t>
            </a:r>
            <a:r>
              <a:rPr b="1" lang="en-IN" sz="2200" spc="-1" strike="noStrike">
                <a:solidFill>
                  <a:srgbClr val="666666"/>
                </a:solidFill>
                <a:latin typeface="DejaVu Sans"/>
              </a:rPr>
              <a:t>has been</a:t>
            </a:r>
            <a:r>
              <a:rPr b="1" lang="en-IN" sz="2200" spc="330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666666"/>
                </a:solidFill>
                <a:latin typeface="DejaVu Sans"/>
              </a:rPr>
              <a:t>changed.</a:t>
            </a:r>
            <a:endParaRPr b="0" lang="en-IN" sz="2200" spc="-1" strike="noStrike">
              <a:latin typeface="Arial"/>
            </a:endParaRPr>
          </a:p>
          <a:p>
            <a:pPr marL="355680" indent="-342720">
              <a:lnSpc>
                <a:spcPts val="2636"/>
              </a:lnSpc>
              <a:buClr>
                <a:srgbClr val="00aeee"/>
              </a:buClr>
              <a:buFont typeface="Arial"/>
              <a:buChar char="•"/>
              <a:tabLst>
                <a:tab algn="l" pos="990720"/>
              </a:tabLst>
            </a:pPr>
            <a:r>
              <a:rPr b="1" lang="en-IN" sz="2200" spc="-1" strike="noStrike">
                <a:solidFill>
                  <a:srgbClr val="00aeee"/>
                </a:solidFill>
                <a:latin typeface="DejaVu Sans"/>
              </a:rPr>
              <a:t>307 </a:t>
            </a:r>
            <a:r>
              <a:rPr b="1" lang="en-IN" sz="2200" spc="120" strike="noStrike">
                <a:solidFill>
                  <a:srgbClr val="00aeee"/>
                </a:solidFill>
                <a:latin typeface="DejaVu Sans"/>
              </a:rPr>
              <a:t>Temporary</a:t>
            </a:r>
            <a:r>
              <a:rPr b="1" lang="en-IN" sz="2200" spc="185" strike="noStrike">
                <a:solidFill>
                  <a:srgbClr val="00aeee"/>
                </a:solidFill>
                <a:latin typeface="DejaVu Sans"/>
              </a:rPr>
              <a:t> </a:t>
            </a:r>
            <a:r>
              <a:rPr b="1" lang="en-IN" sz="2200" spc="199" strike="noStrike">
                <a:solidFill>
                  <a:srgbClr val="00aeee"/>
                </a:solidFill>
                <a:latin typeface="DejaVu Sans"/>
              </a:rPr>
              <a:t>Redirect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IN" sz="2200" spc="-1" strike="noStrike">
              <a:latin typeface="Arial"/>
            </a:endParaRPr>
          </a:p>
          <a:p>
            <a:pPr marL="355680" indent="-342720">
              <a:lnSpc>
                <a:spcPts val="2636"/>
              </a:lnSpc>
              <a:buClr>
                <a:srgbClr val="666666"/>
              </a:buClr>
              <a:buFont typeface="Arial"/>
              <a:buChar char="•"/>
              <a:tabLst>
                <a:tab algn="l" pos="990720"/>
              </a:tabLst>
            </a:pPr>
            <a:r>
              <a:rPr b="1" lang="en-IN" sz="2200" spc="197" strike="noStrike">
                <a:solidFill>
                  <a:srgbClr val="666666"/>
                </a:solidFill>
                <a:latin typeface="DejaVu Sans"/>
              </a:rPr>
              <a:t>Directing </a:t>
            </a:r>
            <a:r>
              <a:rPr b="1" lang="en-IN" sz="2200" spc="191" strike="noStrike">
                <a:solidFill>
                  <a:srgbClr val="666666"/>
                </a:solidFill>
                <a:latin typeface="DejaVu Sans"/>
              </a:rPr>
              <a:t>client </a:t>
            </a:r>
            <a:r>
              <a:rPr b="1" lang="en-IN" sz="2200" spc="94" strike="noStrike">
                <a:solidFill>
                  <a:srgbClr val="666666"/>
                </a:solidFill>
                <a:latin typeface="DejaVu Sans"/>
              </a:rPr>
              <a:t>to </a:t>
            </a:r>
            <a:r>
              <a:rPr b="1" lang="en-IN" sz="2200" spc="-1" strike="noStrike">
                <a:solidFill>
                  <a:srgbClr val="666666"/>
                </a:solidFill>
                <a:latin typeface="DejaVu Sans"/>
              </a:rPr>
              <a:t>get requested </a:t>
            </a:r>
            <a:r>
              <a:rPr b="1" lang="en-IN" sz="2200" spc="191" strike="noStrike">
                <a:solidFill>
                  <a:srgbClr val="666666"/>
                </a:solidFill>
                <a:latin typeface="DejaVu Sans"/>
              </a:rPr>
              <a:t>reso</a:t>
            </a:r>
            <a:r>
              <a:rPr b="1" lang="en-IN" sz="2200" spc="185" strike="noStrike">
                <a:solidFill>
                  <a:srgbClr val="666666"/>
                </a:solidFill>
                <a:latin typeface="DejaVu Sans"/>
              </a:rPr>
              <a:t>urce</a:t>
            </a:r>
            <a:r>
              <a:rPr b="1" lang="en-IN" sz="2200" spc="185" strike="noStrike">
                <a:solidFill>
                  <a:srgbClr val="666666"/>
                </a:solidFill>
                <a:latin typeface="DejaVu Sans"/>
              </a:rPr>
              <a:t>	</a:t>
            </a:r>
            <a:r>
              <a:rPr b="1" lang="en-IN" sz="2200" spc="92" strike="noStrike">
                <a:solidFill>
                  <a:srgbClr val="666666"/>
                </a:solidFill>
                <a:latin typeface="DejaVu Sans"/>
              </a:rPr>
              <a:t>to</a:t>
            </a:r>
            <a:r>
              <a:rPr b="1" lang="en-IN" sz="2200" spc="165" strike="noStrike">
                <a:solidFill>
                  <a:srgbClr val="666666"/>
                </a:solidFill>
                <a:latin typeface="DejaVu Sans"/>
              </a:rPr>
              <a:t> ano</a:t>
            </a:r>
            <a:r>
              <a:rPr b="1" lang="en-IN" sz="2200" spc="171" strike="noStrike">
                <a:solidFill>
                  <a:srgbClr val="666666"/>
                </a:solidFill>
                <a:latin typeface="DejaVu Sans"/>
              </a:rPr>
              <a:t>the</a:t>
            </a:r>
            <a:r>
              <a:rPr b="1" lang="en-IN" sz="2200" spc="-1" strike="noStrike">
                <a:solidFill>
                  <a:srgbClr val="666666"/>
                </a:solidFill>
                <a:latin typeface="DejaVu Sans"/>
              </a:rPr>
              <a:t>r </a:t>
            </a:r>
            <a:r>
              <a:rPr b="1" lang="en-IN" sz="2200" spc="94" strike="noStrike">
                <a:solidFill>
                  <a:srgbClr val="666666"/>
                </a:solidFill>
                <a:latin typeface="DejaVu Sans"/>
              </a:rPr>
              <a:t>URI.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1258640" y="6444720"/>
            <a:ext cx="270360" cy="39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40" bIns="0">
            <a:noAutofit/>
          </a:bodyPr>
          <a:p>
            <a:pPr marL="38160">
              <a:lnSpc>
                <a:spcPct val="100000"/>
              </a:lnSpc>
              <a:spcBef>
                <a:spcPts val="11"/>
              </a:spcBef>
            </a:pPr>
            <a:fld id="{EC6A8C4C-7FC5-435E-9211-2A1BEAFA7BB7}" type="slidenum">
              <a:rPr b="0" lang="en-IN" sz="1200" spc="-1" strike="noStrike">
                <a:solidFill>
                  <a:srgbClr val="898989"/>
                </a:solidFill>
                <a:latin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63640" y="1982520"/>
            <a:ext cx="10472760" cy="8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98440" indent="-285480">
              <a:lnSpc>
                <a:spcPct val="100000"/>
              </a:lnSpc>
              <a:spcBef>
                <a:spcPts val="99"/>
              </a:spcBef>
              <a:buClr>
                <a:srgbClr val="00aeee"/>
              </a:buClr>
              <a:buFont typeface="Arial"/>
              <a:buChar char="•"/>
              <a:tabLst>
                <a:tab algn="l" pos="845280"/>
              </a:tabLst>
            </a:pPr>
            <a:r>
              <a:rPr b="1" lang="en-IN" sz="1800" spc="-1" strike="noStrike">
                <a:solidFill>
                  <a:srgbClr val="00aeee"/>
                </a:solidFill>
                <a:latin typeface="DejaVu Sans"/>
              </a:rPr>
              <a:t>308 Permanent</a:t>
            </a:r>
            <a:r>
              <a:rPr b="1" lang="en-IN" sz="1800" spc="265" strike="noStrike">
                <a:solidFill>
                  <a:srgbClr val="00aee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ee"/>
                </a:solidFill>
                <a:latin typeface="DejaVu Sans"/>
              </a:rPr>
              <a:t>Redirect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IN" sz="1800" spc="-1" strike="noStrike">
              <a:latin typeface="Arial"/>
            </a:endParaRPr>
          </a:p>
          <a:p>
            <a:pPr marL="298440" indent="-285480">
              <a:lnSpc>
                <a:spcPct val="100000"/>
              </a:lnSpc>
              <a:spcBef>
                <a:spcPts val="99"/>
              </a:spcBef>
              <a:buClr>
                <a:srgbClr val="666666"/>
              </a:buClr>
              <a:buFont typeface="Arial"/>
              <a:buChar char="•"/>
              <a:tabLst>
                <a:tab algn="l" pos="845280"/>
              </a:tabLst>
            </a:pP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Resource is now permanently located</a:t>
            </a:r>
            <a:r>
              <a:rPr b="1" lang="en-IN" sz="1800" spc="239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at another URI.</a:t>
            </a:r>
            <a:endParaRPr b="0" lang="en-IN" sz="1800" spc="-1" strike="noStrike">
              <a:latin typeface="Arial"/>
            </a:endParaRPr>
          </a:p>
          <a:p>
            <a:pPr marL="298440" indent="-285480">
              <a:lnSpc>
                <a:spcPct val="100000"/>
              </a:lnSpc>
              <a:buClr>
                <a:srgbClr val="00aeee"/>
              </a:buClr>
              <a:buFont typeface="Arial"/>
              <a:buChar char="•"/>
              <a:tabLst>
                <a:tab algn="l" pos="845280"/>
              </a:tabLst>
            </a:pPr>
            <a:r>
              <a:rPr b="1" lang="en-IN" sz="1800" spc="-1" strike="noStrike">
                <a:solidFill>
                  <a:srgbClr val="00aeee"/>
                </a:solidFill>
                <a:latin typeface="DejaVu Sans"/>
              </a:rPr>
              <a:t>400 Bad</a:t>
            </a:r>
            <a:r>
              <a:rPr b="1" lang="en-IN" sz="1800" spc="290" strike="noStrike">
                <a:solidFill>
                  <a:srgbClr val="00aee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ee"/>
                </a:solidFill>
                <a:latin typeface="DejaVu Sans"/>
              </a:rPr>
              <a:t>Request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546480" y="2838960"/>
            <a:ext cx="10052640" cy="11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640080" indent="-285480">
              <a:lnSpc>
                <a:spcPct val="100000"/>
              </a:lnSpc>
              <a:spcBef>
                <a:spcPts val="99"/>
              </a:spcBef>
              <a:buClr>
                <a:srgbClr val="666666"/>
              </a:buClr>
              <a:buFont typeface="Arial"/>
              <a:buChar char="•"/>
              <a:tabLst>
                <a:tab algn="l" pos="1518120"/>
                <a:tab algn="l" pos="1569240"/>
                <a:tab algn="l" pos="2504520"/>
                <a:tab algn="l" pos="3139920"/>
                <a:tab algn="l" pos="5145480"/>
                <a:tab algn="l" pos="5801400"/>
                <a:tab algn="l" pos="7996680"/>
              </a:tabLst>
            </a:pP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Server could not understand the request</a:t>
            </a:r>
            <a:r>
              <a:rPr b="1" lang="en-IN" sz="1800" spc="296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due </a:t>
            </a:r>
            <a:r>
              <a:rPr b="1" lang="en-IN" sz="1800" spc="211" strike="noStrike">
                <a:solidFill>
                  <a:srgbClr val="666666"/>
                </a:solidFill>
                <a:latin typeface="DejaVu Sans"/>
              </a:rPr>
              <a:t>t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o invalid syntax</a:t>
            </a:r>
            <a:r>
              <a:rPr b="1" lang="en-IN" sz="1800" spc="-301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.</a:t>
            </a:r>
            <a:endParaRPr b="0" lang="en-IN" sz="1800" spc="-1" strike="noStrike">
              <a:latin typeface="Arial"/>
            </a:endParaRPr>
          </a:p>
          <a:p>
            <a:pPr marL="640080" indent="-285480">
              <a:lnSpc>
                <a:spcPct val="100000"/>
              </a:lnSpc>
              <a:spcBef>
                <a:spcPts val="99"/>
              </a:spcBef>
              <a:buClr>
                <a:srgbClr val="00aeee"/>
              </a:buClr>
              <a:buFont typeface="Arial"/>
              <a:buChar char="•"/>
              <a:tabLst>
                <a:tab algn="l" pos="1518120"/>
                <a:tab algn="l" pos="1569240"/>
                <a:tab algn="l" pos="2504520"/>
                <a:tab algn="l" pos="3139920"/>
                <a:tab algn="l" pos="5145480"/>
                <a:tab algn="l" pos="5801400"/>
                <a:tab algn="l" pos="7996680"/>
              </a:tabLst>
            </a:pPr>
            <a:r>
              <a:rPr b="1" lang="en-IN" sz="1800" spc="-1" strike="noStrike">
                <a:solidFill>
                  <a:srgbClr val="00aeee"/>
                </a:solidFill>
                <a:latin typeface="DejaVu Sans"/>
              </a:rPr>
              <a:t>403</a:t>
            </a:r>
            <a:r>
              <a:rPr b="1" lang="en-IN" sz="1800" spc="367" strike="noStrike">
                <a:solidFill>
                  <a:srgbClr val="00aeee"/>
                </a:solidFill>
                <a:latin typeface="DejaVu Sans"/>
              </a:rPr>
              <a:t> </a:t>
            </a:r>
            <a:r>
              <a:rPr b="1" lang="en-IN" sz="1800" spc="86" strike="noStrike">
                <a:solidFill>
                  <a:srgbClr val="00aeee"/>
                </a:solidFill>
                <a:latin typeface="DejaVu Sans"/>
              </a:rPr>
              <a:t>Fo</a:t>
            </a:r>
            <a:r>
              <a:rPr b="1" lang="en-IN" sz="1800" spc="-1" strike="noStrike">
                <a:solidFill>
                  <a:srgbClr val="00aeee"/>
                </a:solidFill>
                <a:latin typeface="DejaVu Sans"/>
              </a:rPr>
              <a:t>rbidden</a:t>
            </a:r>
            <a:endParaRPr b="0" lang="en-IN" sz="1800" spc="-1" strike="noStrike">
              <a:latin typeface="Arial"/>
            </a:endParaRPr>
          </a:p>
          <a:p>
            <a:pPr marL="640080" indent="-285480">
              <a:lnSpc>
                <a:spcPct val="100000"/>
              </a:lnSpc>
              <a:buClr>
                <a:srgbClr val="666666"/>
              </a:buClr>
              <a:buFont typeface="Arial"/>
              <a:buChar char="•"/>
              <a:tabLst>
                <a:tab algn="l" pos="1498680"/>
                <a:tab algn="l" pos="1894320"/>
                <a:tab algn="l" pos="2256840"/>
                <a:tab algn="l" pos="2894400"/>
                <a:tab algn="l" pos="3448800"/>
                <a:tab algn="l" pos="3823200"/>
                <a:tab algn="l" pos="3871440"/>
                <a:tab algn="l" pos="4694040"/>
                <a:tab algn="l" pos="5064840"/>
                <a:tab algn="l" pos="5970240"/>
                <a:tab algn="l" pos="6162840"/>
                <a:tab algn="l" pos="6590160"/>
                <a:tab algn="l" pos="7360920"/>
                <a:tab algn="l" pos="8695800"/>
              </a:tabLst>
            </a:pPr>
            <a:r>
              <a:rPr b="1" lang="en-IN" sz="1800" spc="145" strike="noStrike">
                <a:solidFill>
                  <a:srgbClr val="666666"/>
                </a:solidFill>
                <a:latin typeface="DejaVu Sans"/>
              </a:rPr>
              <a:t>Client 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does not have access rights </a:t>
            </a:r>
            <a:r>
              <a:rPr b="1" lang="en-IN" sz="1800" spc="100" strike="noStrike">
                <a:solidFill>
                  <a:srgbClr val="666666"/>
                </a:solidFill>
                <a:latin typeface="DejaVu Sans"/>
              </a:rPr>
              <a:t>to 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the content so  server is rejecting</a:t>
            </a:r>
            <a:endParaRPr b="0" lang="en-IN" sz="1800" spc="-1" strike="noStrike">
              <a:latin typeface="Arial"/>
            </a:endParaRPr>
          </a:p>
          <a:p>
            <a:pPr marL="640080" indent="-285480">
              <a:lnSpc>
                <a:spcPct val="100000"/>
              </a:lnSpc>
              <a:buClr>
                <a:srgbClr val="666666"/>
              </a:buClr>
              <a:buFont typeface="Arial"/>
              <a:buChar char="•"/>
              <a:tabLst>
                <a:tab algn="l" pos="1498680"/>
                <a:tab algn="l" pos="1894320"/>
                <a:tab algn="l" pos="2256840"/>
                <a:tab algn="l" pos="2894400"/>
                <a:tab algn="l" pos="3448800"/>
                <a:tab algn="l" pos="3823200"/>
                <a:tab algn="l" pos="3871440"/>
                <a:tab algn="l" pos="4694040"/>
                <a:tab algn="l" pos="5064840"/>
                <a:tab algn="l" pos="5970240"/>
                <a:tab algn="l" pos="6162840"/>
                <a:tab algn="l" pos="6590160"/>
                <a:tab algn="l" pos="7360920"/>
                <a:tab algn="l" pos="8695800"/>
              </a:tabLst>
            </a:pPr>
            <a:r>
              <a:rPr b="1" lang="en-IN" sz="1800" spc="100" strike="noStrike">
                <a:solidFill>
                  <a:srgbClr val="666666"/>
                </a:solidFill>
                <a:latin typeface="DejaVu Sans"/>
              </a:rPr>
              <a:t>to 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give proper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	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response</a:t>
            </a:r>
            <a:r>
              <a:rPr b="1" lang="en-IN" sz="1800" spc="-310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758160" y="122040"/>
            <a:ext cx="6878880" cy="96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1963440"/>
                <a:tab algn="l" pos="3715560"/>
              </a:tabLst>
            </a:pPr>
            <a:r>
              <a:rPr b="1" lang="en-IN" sz="3200" spc="344" strike="noStrike">
                <a:solidFill>
                  <a:srgbClr val="ff0000"/>
                </a:solidFill>
                <a:latin typeface="DejaVu Sans"/>
              </a:rPr>
              <a:t>S</a:t>
            </a:r>
            <a:r>
              <a:rPr b="1" lang="en-IN" sz="3200" spc="361" strike="noStrike">
                <a:solidFill>
                  <a:srgbClr val="ff0000"/>
                </a:solidFill>
                <a:latin typeface="DejaVu Sans"/>
              </a:rPr>
              <a:t>t</a:t>
            </a:r>
            <a:r>
              <a:rPr b="1" lang="en-IN" sz="3200" spc="350" strike="noStrike">
                <a:solidFill>
                  <a:srgbClr val="ff0000"/>
                </a:solidFill>
                <a:latin typeface="DejaVu Sans"/>
              </a:rPr>
              <a:t>a</a:t>
            </a:r>
            <a:r>
              <a:rPr b="1" lang="en-IN" sz="3200" spc="361" strike="noStrike">
                <a:solidFill>
                  <a:srgbClr val="ff0000"/>
                </a:solidFill>
                <a:latin typeface="DejaVu Sans"/>
              </a:rPr>
              <a:t>t</a:t>
            </a:r>
            <a:r>
              <a:rPr b="1" lang="en-IN" sz="3200" spc="350" strike="noStrike">
                <a:solidFill>
                  <a:srgbClr val="ff0000"/>
                </a:solidFill>
                <a:latin typeface="DejaVu Sans"/>
              </a:rPr>
              <a:t>u</a:t>
            </a:r>
            <a:r>
              <a:rPr b="1" lang="en-IN" sz="3200" spc="-1" strike="noStrike">
                <a:solidFill>
                  <a:srgbClr val="ff0000"/>
                </a:solidFill>
                <a:latin typeface="DejaVu Sans"/>
              </a:rPr>
              <a:t>s</a:t>
            </a:r>
            <a:r>
              <a:rPr b="1" lang="en-IN" sz="3200" spc="-1" strike="noStrike">
                <a:solidFill>
                  <a:srgbClr val="ff0000"/>
                </a:solidFill>
                <a:latin typeface="DejaVu Sans"/>
              </a:rPr>
              <a:t>	</a:t>
            </a:r>
            <a:r>
              <a:rPr b="1" lang="en-IN" sz="3200" spc="290" strike="noStrike">
                <a:solidFill>
                  <a:srgbClr val="ff0000"/>
                </a:solidFill>
                <a:latin typeface="DejaVu Sans"/>
              </a:rPr>
              <a:t>C</a:t>
            </a:r>
            <a:r>
              <a:rPr b="1" lang="en-IN" sz="3200" spc="282" strike="noStrike">
                <a:solidFill>
                  <a:srgbClr val="ff0000"/>
                </a:solidFill>
                <a:latin typeface="DejaVu Sans"/>
              </a:rPr>
              <a:t>od</a:t>
            </a:r>
            <a:r>
              <a:rPr b="1" lang="en-IN" sz="3200" spc="290" strike="noStrike">
                <a:solidFill>
                  <a:srgbClr val="ff0000"/>
                </a:solidFill>
                <a:latin typeface="DejaVu Sans"/>
              </a:rPr>
              <a:t>e</a:t>
            </a:r>
            <a:r>
              <a:rPr b="1" lang="en-IN" sz="3200" spc="-1" strike="noStrike">
                <a:solidFill>
                  <a:srgbClr val="ff0000"/>
                </a:solidFill>
                <a:latin typeface="DejaVu Sans"/>
              </a:rPr>
              <a:t>s</a:t>
            </a:r>
            <a:r>
              <a:rPr b="1" lang="en-IN" sz="3200" spc="-1" strike="noStrike">
                <a:solidFill>
                  <a:srgbClr val="ff0000"/>
                </a:solidFill>
                <a:latin typeface="DejaVu Sans"/>
              </a:rPr>
              <a:t>	</a:t>
            </a:r>
            <a:r>
              <a:rPr b="1" lang="en-IN" sz="3200" spc="316" strike="noStrike">
                <a:solidFill>
                  <a:srgbClr val="ff0000"/>
                </a:solidFill>
                <a:latin typeface="DejaVu Sans"/>
              </a:rPr>
              <a:t>i</a:t>
            </a:r>
            <a:r>
              <a:rPr b="1" lang="en-IN" sz="3200" spc="-1" strike="noStrike">
                <a:solidFill>
                  <a:srgbClr val="ff0000"/>
                </a:solidFill>
                <a:latin typeface="DejaVu Sans"/>
              </a:rPr>
              <a:t>n  </a:t>
            </a:r>
            <a:r>
              <a:rPr b="1" lang="en-IN" sz="3200" spc="205" strike="noStrike">
                <a:solidFill>
                  <a:srgbClr val="ff0000"/>
                </a:solidFill>
                <a:latin typeface="DejaVu Sans"/>
              </a:rPr>
              <a:t>Brief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792720" y="1511280"/>
            <a:ext cx="9843120" cy="26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98440" indent="-285480">
              <a:lnSpc>
                <a:spcPct val="100000"/>
              </a:lnSpc>
              <a:spcBef>
                <a:spcPts val="99"/>
              </a:spcBef>
              <a:buClr>
                <a:srgbClr val="00aeee"/>
              </a:buClr>
              <a:buFont typeface="Arial"/>
              <a:buChar char="•"/>
              <a:tabLst>
                <a:tab algn="l" pos="990000"/>
              </a:tabLst>
            </a:pPr>
            <a:r>
              <a:rPr b="1" lang="en-IN" sz="1800" spc="-1" strike="noStrike">
                <a:solidFill>
                  <a:srgbClr val="00aeee"/>
                </a:solidFill>
                <a:latin typeface="DejaVu Sans"/>
              </a:rPr>
              <a:t>404 </a:t>
            </a:r>
            <a:r>
              <a:rPr b="1" lang="en-IN" sz="1800" spc="75" strike="noStrike">
                <a:solidFill>
                  <a:srgbClr val="00aeee"/>
                </a:solidFill>
                <a:latin typeface="DejaVu Sans"/>
              </a:rPr>
              <a:t>Not </a:t>
            </a:r>
            <a:r>
              <a:rPr b="1" lang="en-IN" sz="1800" spc="86" strike="noStrike">
                <a:solidFill>
                  <a:srgbClr val="00aeee"/>
                </a:solidFill>
                <a:latin typeface="DejaVu Sans"/>
              </a:rPr>
              <a:t>Fo</a:t>
            </a:r>
            <a:r>
              <a:rPr b="1" lang="en-IN" sz="1800" spc="171" strike="noStrike">
                <a:solidFill>
                  <a:srgbClr val="00aeee"/>
                </a:solidFill>
                <a:latin typeface="DejaVu Sans"/>
              </a:rPr>
              <a:t>und</a:t>
            </a:r>
            <a:endParaRPr b="0" lang="en-IN" sz="1800" spc="-1" strike="noStrike">
              <a:latin typeface="Arial"/>
            </a:endParaRPr>
          </a:p>
          <a:p>
            <a:pPr marL="298440" indent="-285480">
              <a:lnSpc>
                <a:spcPct val="100000"/>
              </a:lnSpc>
              <a:spcBef>
                <a:spcPts val="99"/>
              </a:spcBef>
              <a:buClr>
                <a:srgbClr val="666666"/>
              </a:buClr>
              <a:buFont typeface="Arial"/>
              <a:buChar char="•"/>
              <a:tabLst>
                <a:tab algn="l" pos="990000"/>
              </a:tabLst>
            </a:pPr>
            <a:r>
              <a:rPr b="1" lang="en-IN" sz="1800" spc="205" strike="noStrike">
                <a:solidFill>
                  <a:srgbClr val="666666"/>
                </a:solidFill>
                <a:latin typeface="DejaVu Sans"/>
              </a:rPr>
              <a:t>Server 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can</a:t>
            </a:r>
            <a:r>
              <a:rPr b="1" lang="en-IN" sz="1800" spc="154" strike="noStrike">
                <a:solidFill>
                  <a:srgbClr val="666666"/>
                </a:solidFill>
                <a:latin typeface="DejaVu Sans"/>
              </a:rPr>
              <a:t>not </a:t>
            </a:r>
            <a:r>
              <a:rPr b="1" lang="en-IN" sz="1800" spc="-46" strike="noStrike">
                <a:solidFill>
                  <a:srgbClr val="666666"/>
                </a:solidFill>
                <a:latin typeface="DejaVu Sans"/>
              </a:rPr>
              <a:t>fi</a:t>
            </a:r>
            <a:r>
              <a:rPr b="1" lang="en-IN" sz="1800" spc="131" strike="noStrike">
                <a:solidFill>
                  <a:srgbClr val="666666"/>
                </a:solidFill>
                <a:latin typeface="DejaVu Sans"/>
              </a:rPr>
              <a:t>nd 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requested</a:t>
            </a:r>
            <a:r>
              <a:rPr b="1" lang="en-IN" sz="1800" spc="316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1800" spc="126" strike="noStrike">
                <a:solidFill>
                  <a:srgbClr val="666666"/>
                </a:solidFill>
                <a:latin typeface="DejaVu Sans"/>
              </a:rPr>
              <a:t>reso</a:t>
            </a:r>
            <a:r>
              <a:rPr b="1" lang="en-IN" sz="1800" spc="205" strike="noStrike">
                <a:solidFill>
                  <a:srgbClr val="666666"/>
                </a:solidFill>
                <a:latin typeface="DejaVu Sans"/>
              </a:rPr>
              <a:t>urce.</a:t>
            </a:r>
            <a:endParaRPr b="0" lang="en-IN" sz="1800" spc="-1" strike="noStrike">
              <a:latin typeface="Arial"/>
            </a:endParaRPr>
          </a:p>
          <a:p>
            <a:pPr marL="298440" indent="-285480">
              <a:lnSpc>
                <a:spcPct val="100000"/>
              </a:lnSpc>
              <a:buClr>
                <a:srgbClr val="00aeee"/>
              </a:buClr>
              <a:buFont typeface="Arial"/>
              <a:buChar char="•"/>
              <a:tabLst>
                <a:tab algn="l" pos="990000"/>
                <a:tab algn="l" pos="2607840"/>
              </a:tabLst>
            </a:pPr>
            <a:r>
              <a:rPr b="1" lang="en-IN" sz="1800" spc="-1" strike="noStrike">
                <a:solidFill>
                  <a:srgbClr val="00aeee"/>
                </a:solidFill>
                <a:latin typeface="DejaVu Sans"/>
              </a:rPr>
              <a:t>500 </a:t>
            </a:r>
            <a:r>
              <a:rPr b="1" lang="en-IN" sz="1800" spc="197" strike="noStrike">
                <a:solidFill>
                  <a:srgbClr val="00aeee"/>
                </a:solidFill>
                <a:latin typeface="DejaVu Sans"/>
              </a:rPr>
              <a:t>Internal </a:t>
            </a:r>
            <a:r>
              <a:rPr b="1" lang="en-IN" sz="1800" spc="205" strike="noStrike">
                <a:solidFill>
                  <a:srgbClr val="00aeee"/>
                </a:solidFill>
                <a:latin typeface="DejaVu Sans"/>
              </a:rPr>
              <a:t>Server</a:t>
            </a:r>
            <a:r>
              <a:rPr b="1" lang="en-IN" sz="1800" spc="265" strike="noStrike">
                <a:solidFill>
                  <a:srgbClr val="00aeee"/>
                </a:solidFill>
                <a:latin typeface="DejaVu Sans"/>
              </a:rPr>
              <a:t> </a:t>
            </a:r>
            <a:r>
              <a:rPr b="1" lang="en-IN" sz="1800" spc="100" strike="noStrike">
                <a:solidFill>
                  <a:srgbClr val="00aeee"/>
                </a:solidFill>
                <a:latin typeface="DejaVu Sans"/>
              </a:rPr>
              <a:t>Error</a:t>
            </a:r>
            <a:endParaRPr b="0" lang="en-IN" sz="1800" spc="-1" strike="noStrike">
              <a:latin typeface="Arial"/>
            </a:endParaRPr>
          </a:p>
          <a:p>
            <a:pPr marL="298440" indent="-285480">
              <a:lnSpc>
                <a:spcPct val="100000"/>
              </a:lnSpc>
              <a:buClr>
                <a:srgbClr val="666666"/>
              </a:buClr>
              <a:buFont typeface="Arial"/>
              <a:buChar char="•"/>
              <a:tabLst>
                <a:tab algn="l" pos="990000"/>
                <a:tab algn="l" pos="2607840"/>
              </a:tabLst>
            </a:pPr>
            <a:r>
              <a:rPr b="1" lang="en-IN" sz="1800" spc="114" strike="noStrike">
                <a:solidFill>
                  <a:srgbClr val="666666"/>
                </a:solidFill>
                <a:latin typeface="DejaVu Sans"/>
              </a:rPr>
              <a:t>The</a:t>
            </a:r>
            <a:r>
              <a:rPr b="1" lang="en-IN" sz="1800" spc="369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s</a:t>
            </a:r>
            <a:r>
              <a:rPr b="1" lang="en-IN" sz="1800" spc="-491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e</a:t>
            </a:r>
            <a:r>
              <a:rPr b="1" lang="en-IN" sz="1800" spc="-491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r</a:t>
            </a:r>
            <a:r>
              <a:rPr b="1" lang="en-IN" sz="1800" spc="-486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1800" spc="131" strike="noStrike">
                <a:solidFill>
                  <a:srgbClr val="666666"/>
                </a:solidFill>
                <a:latin typeface="DejaVu Sans"/>
              </a:rPr>
              <a:t>ve</a:t>
            </a:r>
            <a:r>
              <a:rPr b="1" lang="en-IN" sz="1800" spc="-491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r has e</a:t>
            </a:r>
            <a:r>
              <a:rPr b="1" lang="en-IN" sz="1800" spc="-486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n</a:t>
            </a:r>
            <a:r>
              <a:rPr b="1" lang="en-IN" sz="1800" spc="-486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1800" spc="131" strike="noStrike">
                <a:solidFill>
                  <a:srgbClr val="666666"/>
                </a:solidFill>
                <a:latin typeface="DejaVu Sans"/>
              </a:rPr>
              <a:t>coun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t</a:t>
            </a:r>
            <a:r>
              <a:rPr b="1" lang="en-IN" sz="1800" spc="-480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ered a </a:t>
            </a:r>
            <a:r>
              <a:rPr b="1" lang="en-IN" sz="1800" spc="225" strike="noStrike">
                <a:solidFill>
                  <a:srgbClr val="666666"/>
                </a:solidFill>
                <a:latin typeface="DejaVu Sans"/>
              </a:rPr>
              <a:t>situatio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n</a:t>
            </a:r>
            <a:r>
              <a:rPr b="1" lang="en-IN" sz="1800" spc="296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1800" spc="86" strike="noStrike">
                <a:solidFill>
                  <a:srgbClr val="666666"/>
                </a:solidFill>
                <a:latin typeface="DejaVu Sans"/>
              </a:rPr>
              <a:t>it 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doesn't know how </a:t>
            </a:r>
            <a:r>
              <a:rPr b="1" lang="en-IN" sz="1800" spc="94" strike="noStrike">
                <a:solidFill>
                  <a:srgbClr val="666666"/>
                </a:solidFill>
                <a:latin typeface="DejaVu Sans"/>
              </a:rPr>
              <a:t>to</a:t>
            </a:r>
            <a:r>
              <a:rPr b="1" lang="en-IN" sz="1800" spc="199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handle.</a:t>
            </a:r>
            <a:endParaRPr b="0" lang="en-IN" sz="1800" spc="-1" strike="noStrike">
              <a:latin typeface="Arial"/>
            </a:endParaRPr>
          </a:p>
          <a:p>
            <a:pPr marL="298440" indent="-285480">
              <a:lnSpc>
                <a:spcPct val="100000"/>
              </a:lnSpc>
              <a:buClr>
                <a:srgbClr val="00aeee"/>
              </a:buClr>
              <a:buFont typeface="Arial"/>
              <a:buChar char="•"/>
              <a:tabLst>
                <a:tab algn="l" pos="990000"/>
                <a:tab algn="l" pos="2607840"/>
              </a:tabLst>
            </a:pPr>
            <a:r>
              <a:rPr b="1" lang="en-IN" sz="1800" spc="-1" strike="noStrike">
                <a:solidFill>
                  <a:srgbClr val="00aeee"/>
                </a:solidFill>
                <a:latin typeface="DejaVu Sans"/>
              </a:rPr>
              <a:t>5</a:t>
            </a:r>
            <a:r>
              <a:rPr b="1" lang="en-IN" sz="1800" spc="-622" strike="noStrike">
                <a:solidFill>
                  <a:srgbClr val="00aee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ee"/>
                </a:solidFill>
                <a:latin typeface="DejaVu Sans"/>
              </a:rPr>
              <a:t>03 </a:t>
            </a:r>
            <a:r>
              <a:rPr b="1" lang="en-IN" sz="1800" spc="216" strike="noStrike">
                <a:solidFill>
                  <a:srgbClr val="00aeee"/>
                </a:solidFill>
                <a:latin typeface="DejaVu Sans"/>
              </a:rPr>
              <a:t>Service</a:t>
            </a:r>
            <a:r>
              <a:rPr b="1" lang="en-IN" sz="1800" spc="259" strike="noStrike">
                <a:solidFill>
                  <a:srgbClr val="00aee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ee"/>
                </a:solidFill>
                <a:latin typeface="DejaVu Sans"/>
              </a:rPr>
              <a:t>U</a:t>
            </a:r>
            <a:r>
              <a:rPr b="1" lang="en-IN" sz="1800" spc="216" strike="noStrike">
                <a:solidFill>
                  <a:srgbClr val="00aeee"/>
                </a:solidFill>
                <a:latin typeface="DejaVu Sans"/>
              </a:rPr>
              <a:t>navail</a:t>
            </a:r>
            <a:r>
              <a:rPr b="1" lang="en-IN" sz="1800" spc="171" strike="noStrike">
                <a:solidFill>
                  <a:srgbClr val="00aeee"/>
                </a:solidFill>
                <a:latin typeface="DejaVu Sans"/>
              </a:rPr>
              <a:t>abl</a:t>
            </a:r>
            <a:r>
              <a:rPr b="1" lang="en-IN" sz="1800" spc="-1" strike="noStrike">
                <a:solidFill>
                  <a:srgbClr val="00aeee"/>
                </a:solidFill>
                <a:latin typeface="DejaVu Sans"/>
              </a:rPr>
              <a:t>e</a:t>
            </a:r>
            <a:endParaRPr b="0" lang="en-IN" sz="1800" spc="-1" strike="noStrike">
              <a:latin typeface="Arial"/>
            </a:endParaRPr>
          </a:p>
          <a:p>
            <a:pPr marL="298440" indent="-285480">
              <a:lnSpc>
                <a:spcPct val="100000"/>
              </a:lnSpc>
              <a:buClr>
                <a:srgbClr val="666666"/>
              </a:buClr>
              <a:buFont typeface="Arial"/>
              <a:buChar char="•"/>
              <a:tabLst>
                <a:tab algn="l" pos="990000"/>
                <a:tab algn="l" pos="2607840"/>
              </a:tabLst>
            </a:pPr>
            <a:r>
              <a:rPr b="1" lang="en-IN" sz="1800" spc="114" strike="noStrike">
                <a:solidFill>
                  <a:srgbClr val="666666"/>
                </a:solidFill>
                <a:latin typeface="DejaVu Sans"/>
              </a:rPr>
              <a:t>The</a:t>
            </a:r>
            <a:r>
              <a:rPr b="1" lang="en-IN" sz="1800" spc="369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ser</a:t>
            </a:r>
            <a:r>
              <a:rPr b="1" lang="en-IN" sz="1800" spc="131" strike="noStrike">
                <a:solidFill>
                  <a:srgbClr val="666666"/>
                </a:solidFill>
                <a:latin typeface="DejaVu Sans"/>
              </a:rPr>
              <a:t>ve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r is </a:t>
            </a:r>
            <a:r>
              <a:rPr b="1" lang="en-IN" sz="1800" spc="160" strike="noStrike">
                <a:solidFill>
                  <a:srgbClr val="666666"/>
                </a:solidFill>
                <a:latin typeface="DejaVu Sans"/>
              </a:rPr>
              <a:t>not 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r</a:t>
            </a:r>
            <a:r>
              <a:rPr b="1" lang="en-IN" sz="1800" spc="-466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eady </a:t>
            </a:r>
            <a:r>
              <a:rPr b="1" lang="en-IN" sz="1800" spc="94" strike="noStrike">
                <a:solidFill>
                  <a:srgbClr val="666666"/>
                </a:solidFill>
                <a:latin typeface="DejaVu Sans"/>
              </a:rPr>
              <a:t>to 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handle the</a:t>
            </a:r>
            <a:r>
              <a:rPr b="1" lang="en-IN" sz="1800" spc="259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request</a:t>
            </a:r>
            <a:r>
              <a:rPr b="1" lang="en-IN" sz="1800" spc="-486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.</a:t>
            </a:r>
            <a:endParaRPr b="0" lang="en-IN" sz="1800" spc="-1" strike="noStrike">
              <a:latin typeface="Arial"/>
            </a:endParaRPr>
          </a:p>
          <a:p>
            <a:pPr marL="298440" indent="-285480">
              <a:lnSpc>
                <a:spcPct val="100000"/>
              </a:lnSpc>
              <a:spcBef>
                <a:spcPts val="720"/>
              </a:spcBef>
              <a:buClr>
                <a:srgbClr val="00aeee"/>
              </a:buClr>
              <a:buFont typeface="Arial"/>
              <a:buChar char="•"/>
              <a:tabLst>
                <a:tab algn="l" pos="990000"/>
                <a:tab algn="l" pos="3427200"/>
              </a:tabLst>
            </a:pPr>
            <a:r>
              <a:rPr b="1" lang="en-IN" sz="1800" spc="-1" strike="noStrike">
                <a:solidFill>
                  <a:srgbClr val="00aeee"/>
                </a:solidFill>
                <a:latin typeface="DejaVu Sans"/>
              </a:rPr>
              <a:t>5</a:t>
            </a:r>
            <a:r>
              <a:rPr b="1" lang="en-IN" sz="1800" spc="-622" strike="noStrike">
                <a:solidFill>
                  <a:srgbClr val="00aee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ee"/>
                </a:solidFill>
                <a:latin typeface="DejaVu Sans"/>
              </a:rPr>
              <a:t>05 </a:t>
            </a:r>
            <a:r>
              <a:rPr b="1" lang="en-IN" sz="1800" spc="1" strike="noStrike">
                <a:solidFill>
                  <a:srgbClr val="00aeee"/>
                </a:solidFill>
                <a:latin typeface="DejaVu Sans"/>
              </a:rPr>
              <a:t>HTTP</a:t>
            </a:r>
            <a:r>
              <a:rPr b="1" lang="en-IN" sz="1800" spc="9" strike="noStrike">
                <a:solidFill>
                  <a:srgbClr val="00aeee"/>
                </a:solidFill>
                <a:latin typeface="DejaVu Sans"/>
              </a:rPr>
              <a:t> </a:t>
            </a:r>
            <a:r>
              <a:rPr b="1" lang="en-IN" sz="1800" spc="171" strike="noStrike">
                <a:solidFill>
                  <a:srgbClr val="00aeee"/>
                </a:solidFill>
                <a:latin typeface="DejaVu Sans"/>
              </a:rPr>
              <a:t>Version </a:t>
            </a:r>
            <a:r>
              <a:rPr b="1" lang="en-IN" sz="1800" spc="75" strike="noStrike">
                <a:solidFill>
                  <a:srgbClr val="00aeee"/>
                </a:solidFill>
                <a:latin typeface="DejaVu Sans"/>
              </a:rPr>
              <a:t>Not</a:t>
            </a:r>
            <a:r>
              <a:rPr b="1" lang="en-IN" sz="1800" spc="120" strike="noStrike">
                <a:solidFill>
                  <a:srgbClr val="00aeee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00aeee"/>
                </a:solidFill>
                <a:latin typeface="DejaVu Sans"/>
              </a:rPr>
              <a:t>S</a:t>
            </a:r>
            <a:r>
              <a:rPr b="1" lang="en-IN" sz="1800" spc="131" strike="noStrike">
                <a:solidFill>
                  <a:srgbClr val="00aeee"/>
                </a:solidFill>
                <a:latin typeface="DejaVu Sans"/>
              </a:rPr>
              <a:t>upport</a:t>
            </a:r>
            <a:r>
              <a:rPr b="1" lang="en-IN" sz="1800" spc="-1" strike="noStrike">
                <a:solidFill>
                  <a:srgbClr val="00aeee"/>
                </a:solidFill>
                <a:latin typeface="DejaVu Sans"/>
              </a:rPr>
              <a:t>ed</a:t>
            </a:r>
            <a:endParaRPr b="0" lang="en-IN" sz="1800" spc="-1" strike="noStrike">
              <a:latin typeface="Arial"/>
            </a:endParaRPr>
          </a:p>
          <a:p>
            <a:pPr marL="298440" indent="-285480">
              <a:lnSpc>
                <a:spcPct val="100000"/>
              </a:lnSpc>
              <a:spcBef>
                <a:spcPts val="720"/>
              </a:spcBef>
              <a:buClr>
                <a:srgbClr val="666666"/>
              </a:buClr>
              <a:buFont typeface="Arial"/>
              <a:buChar char="•"/>
              <a:tabLst>
                <a:tab algn="l" pos="990000"/>
                <a:tab algn="l" pos="3427200"/>
              </a:tabLst>
            </a:pPr>
            <a:r>
              <a:rPr b="1" lang="en-IN" sz="1800" spc="114" strike="noStrike">
                <a:solidFill>
                  <a:srgbClr val="666666"/>
                </a:solidFill>
                <a:latin typeface="DejaVu Sans"/>
              </a:rPr>
              <a:t>The</a:t>
            </a:r>
            <a:r>
              <a:rPr b="1" lang="en-IN" sz="1800" spc="369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1800" spc="1" strike="noStrike">
                <a:solidFill>
                  <a:srgbClr val="666666"/>
                </a:solidFill>
                <a:latin typeface="DejaVu Sans"/>
              </a:rPr>
              <a:t>HTTP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 v</a:t>
            </a:r>
            <a:r>
              <a:rPr b="1" lang="en-IN" sz="1800" spc="-486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ersion used </a:t>
            </a:r>
            <a:r>
              <a:rPr b="1" lang="en-IN" sz="1800" spc="126" strike="noStrike">
                <a:solidFill>
                  <a:srgbClr val="666666"/>
                </a:solidFill>
                <a:latin typeface="DejaVu Sans"/>
              </a:rPr>
              <a:t>in</a:t>
            </a:r>
            <a:r>
              <a:rPr b="1" lang="en-IN" sz="1800" spc="126" strike="noStrike">
                <a:solidFill>
                  <a:srgbClr val="666666"/>
                </a:solidFill>
                <a:latin typeface="DejaVu Sans"/>
              </a:rPr>
              <a:t>	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the request is</a:t>
            </a:r>
            <a:r>
              <a:rPr b="1" lang="en-IN" sz="1800" spc="-225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1800" spc="160" strike="noStrike">
                <a:solidFill>
                  <a:srgbClr val="666666"/>
                </a:solidFill>
                <a:latin typeface="DejaVu Sans"/>
              </a:rPr>
              <a:t>not </a:t>
            </a:r>
            <a:r>
              <a:rPr b="1" lang="en-IN" sz="1800" spc="-1" strike="noStrike">
                <a:solidFill>
                  <a:srgbClr val="666666"/>
                </a:solidFill>
                <a:latin typeface="DejaVu Sans"/>
              </a:rPr>
              <a:t>supported by t</a:t>
            </a:r>
            <a:r>
              <a:rPr b="1" lang="en-IN" sz="1800" spc="131" strike="noStrike">
                <a:solidFill>
                  <a:srgbClr val="666666"/>
                </a:solidFill>
                <a:latin typeface="DejaVu Sans"/>
              </a:rPr>
              <a:t>he</a:t>
            </a:r>
            <a:r>
              <a:rPr b="1" lang="en-IN" sz="1800" spc="-211" strike="noStrike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1800" spc="140" strike="noStrike">
                <a:solidFill>
                  <a:srgbClr val="666666"/>
                </a:solidFill>
                <a:latin typeface="DejaVu Sans"/>
              </a:rPr>
              <a:t>server.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1258640" y="6444720"/>
            <a:ext cx="270360" cy="39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40" bIns="0">
            <a:noAutofit/>
          </a:bodyPr>
          <a:p>
            <a:pPr marL="38160">
              <a:lnSpc>
                <a:spcPct val="100000"/>
              </a:lnSpc>
              <a:spcBef>
                <a:spcPts val="11"/>
              </a:spcBef>
            </a:pPr>
            <a:fld id="{5904C9C1-B5FA-4E41-B9D4-ECB7F476F2FA}" type="slidenum">
              <a:rPr b="0" lang="en-IN" sz="1200" spc="-1" strike="noStrike">
                <a:solidFill>
                  <a:srgbClr val="898989"/>
                </a:solidFill>
                <a:latin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792720" y="314280"/>
            <a:ext cx="6882480" cy="10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1963440"/>
                <a:tab algn="l" pos="3717360"/>
              </a:tabLst>
            </a:pPr>
            <a:r>
              <a:rPr b="1" lang="en-IN" sz="3200" spc="344" strike="noStrike">
                <a:solidFill>
                  <a:srgbClr val="ff0000"/>
                </a:solidFill>
                <a:latin typeface="DejaVu Sans"/>
              </a:rPr>
              <a:t>S</a:t>
            </a:r>
            <a:r>
              <a:rPr b="1" lang="en-IN" sz="3200" spc="361" strike="noStrike">
                <a:solidFill>
                  <a:srgbClr val="ff0000"/>
                </a:solidFill>
                <a:latin typeface="DejaVu Sans"/>
              </a:rPr>
              <a:t>t</a:t>
            </a:r>
            <a:r>
              <a:rPr b="1" lang="en-IN" sz="3200" spc="350" strike="noStrike">
                <a:solidFill>
                  <a:srgbClr val="ff0000"/>
                </a:solidFill>
                <a:latin typeface="DejaVu Sans"/>
              </a:rPr>
              <a:t>a</a:t>
            </a:r>
            <a:r>
              <a:rPr b="1" lang="en-IN" sz="3200" spc="361" strike="noStrike">
                <a:solidFill>
                  <a:srgbClr val="ff0000"/>
                </a:solidFill>
                <a:latin typeface="DejaVu Sans"/>
              </a:rPr>
              <a:t>t</a:t>
            </a:r>
            <a:r>
              <a:rPr b="1" lang="en-IN" sz="3200" spc="350" strike="noStrike">
                <a:solidFill>
                  <a:srgbClr val="ff0000"/>
                </a:solidFill>
                <a:latin typeface="DejaVu Sans"/>
              </a:rPr>
              <a:t>u</a:t>
            </a:r>
            <a:r>
              <a:rPr b="1" lang="en-IN" sz="3200" spc="-1" strike="noStrike">
                <a:solidFill>
                  <a:srgbClr val="ff0000"/>
                </a:solidFill>
                <a:latin typeface="DejaVu Sans"/>
              </a:rPr>
              <a:t>s</a:t>
            </a:r>
            <a:r>
              <a:rPr b="1" lang="en-IN" sz="3200" spc="-1" strike="noStrike">
                <a:solidFill>
                  <a:srgbClr val="ff0000"/>
                </a:solidFill>
                <a:latin typeface="DejaVu Sans"/>
              </a:rPr>
              <a:t>	</a:t>
            </a:r>
            <a:r>
              <a:rPr b="1" lang="en-IN" sz="3200" spc="290" strike="noStrike">
                <a:solidFill>
                  <a:srgbClr val="ff0000"/>
                </a:solidFill>
                <a:latin typeface="DejaVu Sans"/>
              </a:rPr>
              <a:t>C</a:t>
            </a:r>
            <a:r>
              <a:rPr b="1" lang="en-IN" sz="3200" spc="282" strike="noStrike">
                <a:solidFill>
                  <a:srgbClr val="ff0000"/>
                </a:solidFill>
                <a:latin typeface="DejaVu Sans"/>
              </a:rPr>
              <a:t>o</a:t>
            </a:r>
            <a:r>
              <a:rPr b="1" lang="en-IN" sz="3200" spc="290" strike="noStrike">
                <a:solidFill>
                  <a:srgbClr val="ff0000"/>
                </a:solidFill>
                <a:latin typeface="DejaVu Sans"/>
              </a:rPr>
              <a:t>d</a:t>
            </a:r>
            <a:r>
              <a:rPr b="1" lang="en-IN" sz="3200" spc="282" strike="noStrike">
                <a:solidFill>
                  <a:srgbClr val="ff0000"/>
                </a:solidFill>
                <a:latin typeface="DejaVu Sans"/>
              </a:rPr>
              <a:t>e</a:t>
            </a:r>
            <a:r>
              <a:rPr b="1" lang="en-IN" sz="3200" spc="-1" strike="noStrike">
                <a:solidFill>
                  <a:srgbClr val="ff0000"/>
                </a:solidFill>
                <a:latin typeface="DejaVu Sans"/>
              </a:rPr>
              <a:t>s</a:t>
            </a:r>
            <a:r>
              <a:rPr b="1" lang="en-IN" sz="3200" spc="-1" strike="noStrike">
                <a:solidFill>
                  <a:srgbClr val="ff0000"/>
                </a:solidFill>
                <a:latin typeface="DejaVu Sans"/>
              </a:rPr>
              <a:t>	</a:t>
            </a:r>
            <a:r>
              <a:rPr b="1" lang="en-IN" sz="3200" spc="304" strike="noStrike">
                <a:solidFill>
                  <a:srgbClr val="ff0000"/>
                </a:solidFill>
                <a:latin typeface="DejaVu Sans"/>
              </a:rPr>
              <a:t>i</a:t>
            </a:r>
            <a:r>
              <a:rPr b="1" lang="en-IN" sz="3200" spc="-1" strike="noStrike">
                <a:solidFill>
                  <a:srgbClr val="ff0000"/>
                </a:solidFill>
                <a:latin typeface="DejaVu Sans"/>
              </a:rPr>
              <a:t>n  </a:t>
            </a:r>
            <a:r>
              <a:rPr b="1" lang="en-IN" sz="3200" spc="205" strike="noStrike">
                <a:solidFill>
                  <a:srgbClr val="ff0000"/>
                </a:solidFill>
                <a:latin typeface="DejaVu Sans"/>
              </a:rPr>
              <a:t>Brief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416680" y="0"/>
            <a:ext cx="176004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4400" spc="304" strike="noStrike">
                <a:solidFill>
                  <a:srgbClr val="ff0000"/>
                </a:solidFill>
                <a:latin typeface="DejaVu Sans"/>
              </a:rPr>
              <a:t>R</a:t>
            </a:r>
            <a:r>
              <a:rPr b="1" lang="en-IN" sz="4400" spc="284" strike="noStrike">
                <a:solidFill>
                  <a:srgbClr val="ff0000"/>
                </a:solidFill>
                <a:latin typeface="DejaVu Sans"/>
              </a:rPr>
              <a:t>E</a:t>
            </a:r>
            <a:r>
              <a:rPr b="1" lang="en-IN" sz="4400" spc="486" strike="noStrike">
                <a:solidFill>
                  <a:srgbClr val="ff0000"/>
                </a:solidFill>
                <a:latin typeface="DejaVu Sans"/>
              </a:rPr>
              <a:t>S</a:t>
            </a:r>
            <a:r>
              <a:rPr b="1" lang="en-IN" sz="4400" spc="-1" strike="noStrike">
                <a:solidFill>
                  <a:srgbClr val="ff0000"/>
                </a:solidFill>
                <a:latin typeface="DejaVu Sans"/>
              </a:rPr>
              <a:t>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984600" y="1315800"/>
            <a:ext cx="9058320" cy="379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65040" indent="-339120">
              <a:lnSpc>
                <a:spcPct val="150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IN" sz="2000" spc="66" strike="noStrike">
                <a:solidFill>
                  <a:srgbClr val="000000"/>
                </a:solidFill>
                <a:latin typeface="DejaVu Sans"/>
              </a:rPr>
              <a:t>It</a:t>
            </a:r>
            <a:r>
              <a:rPr b="1" lang="en-IN" sz="2000" spc="282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helps you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 organize even a very</a:t>
            </a:r>
            <a:r>
              <a:rPr b="1" lang="en-IN" sz="2000" spc="265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complex application </a:t>
            </a:r>
            <a:r>
              <a:rPr b="1" lang="en-IN" sz="2000" spc="171" strike="noStrike">
                <a:solidFill>
                  <a:srgbClr val="000000"/>
                </a:solidFill>
                <a:latin typeface="DejaVu Sans"/>
              </a:rPr>
              <a:t>into</a:t>
            </a:r>
            <a:endParaRPr b="0" lang="en-IN" sz="2000" spc="-1" strike="noStrike">
              <a:latin typeface="Arial"/>
            </a:endParaRPr>
          </a:p>
          <a:p>
            <a:pPr marL="365040" indent="-339120">
              <a:lnSpc>
                <a:spcPct val="150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simple</a:t>
            </a:r>
            <a:r>
              <a:rPr b="1" lang="en-IN" sz="2000" spc="282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resources</a:t>
            </a:r>
            <a:r>
              <a:rPr b="1" lang="en-IN" sz="2000" spc="-40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.</a:t>
            </a:r>
            <a:endParaRPr b="0" lang="en-IN" sz="2000" spc="-1" strike="noStrike">
              <a:latin typeface="Arial"/>
            </a:endParaRPr>
          </a:p>
          <a:p>
            <a:pPr marL="12600" indent="-339120" algn="just">
              <a:lnSpc>
                <a:spcPct val="100000"/>
              </a:lnSpc>
              <a:spcBef>
                <a:spcPts val="167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1727" spc="-307" strike="noStrike" baseline="2000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Security:</a:t>
            </a:r>
            <a:r>
              <a:rPr b="1" lang="en-IN" sz="2000" spc="540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154" strike="noStrike">
                <a:solidFill>
                  <a:srgbClr val="000000"/>
                </a:solidFill>
                <a:latin typeface="DejaVu Sans"/>
              </a:rPr>
              <a:t>Use</a:t>
            </a:r>
            <a:r>
              <a:rPr b="1" lang="en-IN" sz="2000" spc="225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86" strike="noStrike">
                <a:solidFill>
                  <a:srgbClr val="000000"/>
                </a:solidFill>
                <a:latin typeface="DejaVu Sans"/>
              </a:rPr>
              <a:t>HTTPS.</a:t>
            </a:r>
            <a:endParaRPr b="0" lang="en-IN" sz="2000" spc="-1" strike="noStrike">
              <a:latin typeface="Arial"/>
            </a:endParaRPr>
          </a:p>
          <a:p>
            <a:pPr marL="12600" indent="-339120" algn="just">
              <a:lnSpc>
                <a:spcPct val="100000"/>
              </a:lnSpc>
              <a:spcBef>
                <a:spcPts val="168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1727" spc="-307" strike="noStrike" baseline="2000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Performance</a:t>
            </a:r>
            <a:r>
              <a:rPr b="1" lang="en-IN" sz="2000" spc="-415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:</a:t>
            </a:r>
            <a:r>
              <a:rPr b="1" lang="en-IN" sz="2000" spc="540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92" strike="noStrike">
                <a:solidFill>
                  <a:srgbClr val="000000"/>
                </a:solidFill>
                <a:latin typeface="DejaVu Sans"/>
              </a:rPr>
              <a:t>REST</a:t>
            </a:r>
            <a:r>
              <a:rPr b="1" lang="en-IN" sz="2000" spc="265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is</a:t>
            </a:r>
            <a:r>
              <a:rPr b="1" lang="en-IN" sz="2000" spc="625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less </a:t>
            </a:r>
            <a:r>
              <a:rPr b="1" lang="en-IN" sz="2000" spc="1" strike="noStrike">
                <a:solidFill>
                  <a:srgbClr val="000000"/>
                </a:solidFill>
                <a:latin typeface="DejaVu Sans"/>
              </a:rPr>
              <a:t>CPU</a:t>
            </a:r>
            <a:r>
              <a:rPr b="1" lang="en-IN" sz="2000" spc="2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expensive.</a:t>
            </a:r>
            <a:endParaRPr b="0" lang="en-IN" sz="2000" spc="-1" strike="noStrike">
              <a:latin typeface="Arial"/>
            </a:endParaRPr>
          </a:p>
          <a:p>
            <a:pPr marL="365040" indent="-339120" algn="just">
              <a:lnSpc>
                <a:spcPct val="149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1727" spc="-307" strike="noStrike" baseline="2000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199" strike="noStrike">
                <a:solidFill>
                  <a:srgbClr val="000000"/>
                </a:solidFill>
                <a:latin typeface="DejaVu Sans"/>
              </a:rPr>
              <a:t>Complexity:</a:t>
            </a:r>
            <a:r>
              <a:rPr b="1" lang="en-IN" sz="2000" spc="460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92" strike="noStrike">
                <a:solidFill>
                  <a:srgbClr val="000000"/>
                </a:solidFill>
                <a:latin typeface="DejaVu Sans"/>
              </a:rPr>
              <a:t>REST</a:t>
            </a:r>
            <a:r>
              <a:rPr b="1" lang="en-IN" sz="2000" spc="259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demands much</a:t>
            </a:r>
            <a:r>
              <a:rPr b="1" lang="en-IN" sz="2000" spc="559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less</a:t>
            </a:r>
            <a:r>
              <a:rPr b="1" lang="en-IN" sz="2000" spc="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in</a:t>
            </a:r>
            <a:r>
              <a:rPr b="1" lang="en-IN" sz="2000" spc="92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terms</a:t>
            </a:r>
            <a:r>
              <a:rPr b="1" lang="en-IN" sz="2000" spc="505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of setup,</a:t>
            </a:r>
            <a:r>
              <a:rPr b="1" lang="en-IN" sz="2000" spc="63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114" strike="noStrike">
                <a:solidFill>
                  <a:srgbClr val="000000"/>
                </a:solidFill>
                <a:latin typeface="DejaVu Sans"/>
              </a:rPr>
              <a:t>it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’s</a:t>
            </a:r>
            <a:r>
              <a:rPr b="1" lang="en-IN" sz="2000" spc="480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just</a:t>
            </a:r>
            <a:r>
              <a:rPr b="1" lang="en-IN" sz="2000" spc="59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46" strike="noStrike">
                <a:solidFill>
                  <a:srgbClr val="000000"/>
                </a:solidFill>
                <a:latin typeface="DejaVu Sans"/>
              </a:rPr>
              <a:t>GET/POST</a:t>
            </a:r>
            <a:r>
              <a:rPr b="1" lang="en-IN" sz="2000" spc="13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after</a:t>
            </a:r>
            <a:r>
              <a:rPr b="1" lang="en-IN" sz="2000" spc="53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all.</a:t>
            </a:r>
            <a:r>
              <a:rPr b="1" lang="en-IN" sz="2000" spc="75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29" strike="noStrike">
                <a:solidFill>
                  <a:srgbClr val="000000"/>
                </a:solidFill>
                <a:latin typeface="DejaVu Sans"/>
              </a:rPr>
              <a:t>SOAP</a:t>
            </a:r>
            <a:r>
              <a:rPr b="1" lang="en-IN" sz="2000" spc="140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requires much</a:t>
            </a:r>
            <a:r>
              <a:rPr b="1" lang="en-IN" sz="2000" spc="565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165" strike="noStrike">
                <a:solidFill>
                  <a:srgbClr val="000000"/>
                </a:solidFill>
                <a:latin typeface="DejaVu Sans"/>
              </a:rPr>
              <a:t>more</a:t>
            </a:r>
            <a:r>
              <a:rPr b="1" lang="en-IN" sz="2000" spc="446" strike="noStrike">
                <a:solidFill>
                  <a:srgbClr val="000000"/>
                </a:solidFill>
                <a:latin typeface="DejaVu Sans"/>
              </a:rPr>
              <a:t> </a:t>
            </a:r>
            <a:endParaRPr b="0" lang="en-IN" sz="2000" spc="-1" strike="noStrike">
              <a:latin typeface="Arial"/>
            </a:endParaRPr>
          </a:p>
          <a:p>
            <a:pPr marL="25560" algn="just">
              <a:lnSpc>
                <a:spcPct val="149000"/>
              </a:lnSpc>
              <a:tabLst>
                <a:tab algn="l" pos="0"/>
              </a:tabLst>
            </a:pPr>
            <a:r>
              <a:rPr b="1" lang="en-IN" sz="2000" spc="446" strike="noStrike">
                <a:solidFill>
                  <a:srgbClr val="000000"/>
                </a:solidFill>
                <a:latin typeface="DejaVu Sans"/>
              </a:rPr>
              <a:t> 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administrat</a:t>
            </a:r>
            <a:r>
              <a:rPr b="1" lang="en-IN" sz="2000" spc="-440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ion</a:t>
            </a:r>
            <a:r>
              <a:rPr b="1" lang="en-IN" sz="2000" spc="270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106" strike="noStrike">
                <a:solidFill>
                  <a:srgbClr val="000000"/>
                </a:solidFill>
                <a:latin typeface="DejaVu Sans"/>
              </a:rPr>
              <a:t>to</a:t>
            </a:r>
            <a:r>
              <a:rPr b="1" lang="en-IN" sz="2000" spc="525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DejaVu Sans"/>
              </a:rPr>
              <a:t>maintain.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11258640" y="6444720"/>
            <a:ext cx="270360" cy="39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40" bIns="0">
            <a:noAutofit/>
          </a:bodyPr>
          <a:p>
            <a:pPr marL="38160">
              <a:lnSpc>
                <a:spcPct val="100000"/>
              </a:lnSpc>
              <a:spcBef>
                <a:spcPts val="11"/>
              </a:spcBef>
            </a:pPr>
            <a:fld id="{1BAD7565-CA19-4C24-92AA-BF63E403C895}" type="slidenum">
              <a:rPr b="0" lang="en-IN" sz="1200" spc="-1" strike="noStrike">
                <a:solidFill>
                  <a:srgbClr val="898989"/>
                </a:solidFill>
                <a:latin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371600" y="140040"/>
            <a:ext cx="5189040" cy="7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3048120"/>
              </a:tabLst>
            </a:pPr>
            <a:r>
              <a:rPr b="1" lang="en-IN" sz="4400" spc="219" strike="noStrike">
                <a:solidFill>
                  <a:srgbClr val="ff0000"/>
                </a:solidFill>
                <a:latin typeface="DejaVu Sans"/>
              </a:rPr>
              <a:t>R</a:t>
            </a:r>
            <a:r>
              <a:rPr b="1" lang="en-IN" sz="4400" spc="236" strike="noStrike">
                <a:solidFill>
                  <a:srgbClr val="ff0000"/>
                </a:solidFill>
                <a:latin typeface="DejaVu Sans"/>
              </a:rPr>
              <a:t>E</a:t>
            </a:r>
            <a:r>
              <a:rPr b="1" lang="en-IN" sz="4400" spc="205" strike="noStrike">
                <a:solidFill>
                  <a:srgbClr val="ff0000"/>
                </a:solidFill>
                <a:latin typeface="DejaVu Sans"/>
              </a:rPr>
              <a:t>S</a:t>
            </a:r>
            <a:r>
              <a:rPr b="1" lang="en-IN" sz="4400" spc="-1" strike="noStrike">
                <a:solidFill>
                  <a:srgbClr val="ff0000"/>
                </a:solidFill>
                <a:latin typeface="DejaVu Sans"/>
              </a:rPr>
              <a:t>T</a:t>
            </a:r>
            <a:r>
              <a:rPr b="1" lang="en-IN" sz="4400" spc="474" strike="noStrike">
                <a:solidFill>
                  <a:srgbClr val="ff0000"/>
                </a:solidFill>
                <a:latin typeface="DejaVu Sans"/>
              </a:rPr>
              <a:t> </a:t>
            </a:r>
            <a:r>
              <a:rPr b="1" lang="en-IN" sz="4400" spc="-1" strike="noStrike">
                <a:solidFill>
                  <a:srgbClr val="ff0000"/>
                </a:solidFill>
                <a:latin typeface="DejaVu Sans"/>
              </a:rPr>
              <a:t>v</a:t>
            </a:r>
            <a:r>
              <a:rPr b="1" lang="en-IN" sz="4400" spc="-880" strike="noStrike">
                <a:solidFill>
                  <a:srgbClr val="ff0000"/>
                </a:solidFill>
                <a:latin typeface="DejaVu Sans"/>
              </a:rPr>
              <a:t> </a:t>
            </a:r>
            <a:r>
              <a:rPr b="1" lang="en-IN" sz="4400" spc="-1" strike="noStrike">
                <a:solidFill>
                  <a:srgbClr val="ff0000"/>
                </a:solidFill>
                <a:latin typeface="DejaVu Sans"/>
              </a:rPr>
              <a:t>s</a:t>
            </a:r>
            <a:r>
              <a:rPr b="1" lang="en-IN" sz="4400" spc="-1" strike="noStrike">
                <a:solidFill>
                  <a:srgbClr val="ff0000"/>
                </a:solidFill>
                <a:latin typeface="DejaVu Sans"/>
              </a:rPr>
              <a:t>	</a:t>
            </a:r>
            <a:r>
              <a:rPr b="1" lang="en-IN" sz="4400" spc="120" strike="noStrike">
                <a:solidFill>
                  <a:srgbClr val="ff0000"/>
                </a:solidFill>
                <a:latin typeface="DejaVu Sans"/>
              </a:rPr>
              <a:t>S</a:t>
            </a:r>
            <a:r>
              <a:rPr b="1" lang="en-IN" sz="4400" spc="-1" strike="noStrike">
                <a:solidFill>
                  <a:srgbClr val="ff0000"/>
                </a:solidFill>
                <a:latin typeface="DejaVu Sans"/>
              </a:rPr>
              <a:t>O</a:t>
            </a:r>
            <a:r>
              <a:rPr b="1" lang="en-IN" sz="4400" spc="126" strike="noStrike">
                <a:solidFill>
                  <a:srgbClr val="ff0000"/>
                </a:solidFill>
                <a:latin typeface="DejaVu Sans"/>
              </a:rPr>
              <a:t>A</a:t>
            </a:r>
            <a:r>
              <a:rPr b="1" lang="en-IN" sz="4400" spc="-1" strike="noStrike">
                <a:solidFill>
                  <a:srgbClr val="ff0000"/>
                </a:solidFill>
                <a:latin typeface="DejaVu Sans"/>
              </a:rPr>
              <a:t>P</a:t>
            </a:r>
            <a:endParaRPr b="0" lang="en-IN" sz="4400" spc="-1" strike="noStrike">
              <a:latin typeface="Arial"/>
            </a:endParaRPr>
          </a:p>
        </p:txBody>
      </p:sp>
      <p:graphicFrame>
        <p:nvGraphicFramePr>
          <p:cNvPr id="158" name="Table 2"/>
          <p:cNvGraphicFramePr/>
          <p:nvPr/>
        </p:nvGraphicFramePr>
        <p:xfrm>
          <a:off x="920520" y="1493640"/>
          <a:ext cx="10608480" cy="3619080"/>
        </p:xfrm>
        <a:graphic>
          <a:graphicData uri="http://schemas.openxmlformats.org/drawingml/2006/table">
            <a:tbl>
              <a:tblPr/>
              <a:tblGrid>
                <a:gridCol w="5304600"/>
                <a:gridCol w="5303880"/>
              </a:tblGrid>
              <a:tr h="5047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1" lang="en-IN" sz="2800" spc="86" strike="noStrike">
                          <a:solidFill>
                            <a:srgbClr val="ffffff"/>
                          </a:solidFill>
                          <a:latin typeface="DejaVu Sans"/>
                        </a:rPr>
                        <a:t>REST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b5d9e"/>
                      </a:solidFill>
                    </a:lnL>
                    <a:lnR w="9360">
                      <a:solidFill>
                        <a:srgbClr val="7b5d9e"/>
                      </a:solidFill>
                    </a:lnR>
                    <a:solidFill>
                      <a:srgbClr val="7e62a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1" lang="en-IN" sz="2800" spc="26" strike="noStrike">
                          <a:solidFill>
                            <a:srgbClr val="ffffff"/>
                          </a:solidFill>
                          <a:latin typeface="DejaVu Sans"/>
                        </a:rPr>
                        <a:t>SOAP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b5d9e"/>
                      </a:solidFill>
                    </a:lnL>
                    <a:solidFill>
                      <a:srgbClr val="7e62a0"/>
                    </a:solidFill>
                  </a:tcPr>
                </a:tc>
              </a:tr>
              <a:tr h="387360">
                <a:tc>
                  <a:txBody>
                    <a:bodyPr>
                      <a:noAutofit/>
                    </a:bodyPr>
                    <a:p>
                      <a:pPr marL="1821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A</a:t>
                      </a:r>
                      <a:r>
                        <a:rPr b="0" lang="en-IN" sz="2000" spc="-41" strike="noStrike">
                          <a:solidFill>
                            <a:srgbClr val="000000"/>
                          </a:solidFill>
                          <a:latin typeface="DejaVu Sans"/>
                        </a:rPr>
                        <a:t> </a:t>
                      </a:r>
                      <a:r>
                        <a:rPr b="0" lang="en-IN" sz="2000" spc="26" strike="noStrike">
                          <a:solidFill>
                            <a:srgbClr val="000000"/>
                          </a:solidFill>
                          <a:latin typeface="DejaVu Sans"/>
                        </a:rPr>
                        <a:t>style.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b5d9e"/>
                      </a:solidFill>
                    </a:lnL>
                    <a:lnR w="9360">
                      <a:solidFill>
                        <a:srgbClr val="7b5d9e"/>
                      </a:solidFill>
                    </a:lnR>
                    <a:lnB w="9360">
                      <a:solidFill>
                        <a:srgbClr val="7b5d9e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1828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A</a:t>
                      </a:r>
                      <a:r>
                        <a:rPr b="0" lang="en-IN" sz="2000" spc="-46" strike="noStrike">
                          <a:solidFill>
                            <a:srgbClr val="000000"/>
                          </a:solidFill>
                          <a:latin typeface="DejaVu Sans"/>
                        </a:rPr>
                        <a:t> </a:t>
                      </a:r>
                      <a:r>
                        <a:rPr b="0" lang="en-IN" sz="2000" spc="7" strike="noStrike">
                          <a:solidFill>
                            <a:srgbClr val="000000"/>
                          </a:solidFill>
                          <a:latin typeface="DejaVu Sans"/>
                        </a:rPr>
                        <a:t>standard.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b5d9e"/>
                      </a:solidFill>
                    </a:lnL>
                    <a:lnR w="9360">
                      <a:solidFill>
                        <a:srgbClr val="7b5d9e"/>
                      </a:solidFill>
                    </a:lnR>
                    <a:lnB w="9360">
                      <a:solidFill>
                        <a:srgbClr val="7b5d9e"/>
                      </a:solidFill>
                    </a:lnB>
                    <a:solidFill>
                      <a:srgbClr val="f1f1f1"/>
                    </a:solidFill>
                  </a:tcPr>
                </a:tc>
              </a:tr>
              <a:tr h="1014120">
                <a:tc>
                  <a:txBody>
                    <a:bodyPr>
                      <a:noAutofit/>
                    </a:bodyPr>
                    <a:p>
                      <a:pPr marL="300960" indent="-118080">
                        <a:lnSpc>
                          <a:spcPts val="3251"/>
                        </a:lnSpc>
                        <a:spcBef>
                          <a:spcPts val="354"/>
                        </a:spcBef>
                        <a:tabLst>
                          <a:tab algn="l" pos="0"/>
                        </a:tabLst>
                      </a:pPr>
                      <a:r>
                        <a:rPr b="0" lang="en-IN" sz="2000" spc="-15" strike="noStrike">
                          <a:solidFill>
                            <a:srgbClr val="000000"/>
                          </a:solidFill>
                          <a:latin typeface="DejaVu Sans"/>
                        </a:rPr>
                        <a:t>Proper </a:t>
                      </a:r>
                      <a:r>
                        <a:rPr b="0" lang="en-IN" sz="2000" spc="-26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REST: </a:t>
                      </a:r>
                      <a:r>
                        <a:rPr b="0" lang="en-IN" sz="2000" spc="-72" strike="noStrike">
                          <a:solidFill>
                            <a:srgbClr val="000000"/>
                          </a:solidFill>
                          <a:latin typeface="DejaVu Sans"/>
                        </a:rPr>
                        <a:t>Transport </a:t>
                      </a:r>
                      <a:r>
                        <a:rPr b="0" lang="en-IN" sz="2000" spc="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must </a:t>
                      </a:r>
                      <a:r>
                        <a:rPr b="0" lang="en-IN" sz="2000" spc="29" strike="noStrike">
                          <a:solidFill>
                            <a:srgbClr val="000000"/>
                          </a:solidFill>
                          <a:latin typeface="DejaVu Sans"/>
                        </a:rPr>
                        <a:t>be</a:t>
                      </a:r>
                      <a:r>
                        <a:rPr b="0" lang="en-IN" sz="2000" spc="55" strike="noStrike">
                          <a:solidFill>
                            <a:srgbClr val="000000"/>
                          </a:solidFill>
                          <a:latin typeface="DejaVu Sans"/>
                        </a:rPr>
                        <a:t> </a:t>
                      </a:r>
                      <a:r>
                        <a:rPr b="0" lang="en-IN" sz="2000" spc="-46" strike="noStrike">
                          <a:solidFill>
                            <a:srgbClr val="000000"/>
                          </a:solidFill>
                          <a:latin typeface="DejaVu Sans"/>
                        </a:rPr>
                        <a:t>HTTP/HTTPS.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b5d9e"/>
                      </a:solidFill>
                    </a:lnL>
                    <a:lnR w="9360">
                      <a:solidFill>
                        <a:srgbClr val="7b5d9e"/>
                      </a:solidFill>
                    </a:lnR>
                    <a:lnT w="9360">
                      <a:solidFill>
                        <a:srgbClr val="7b5d9e"/>
                      </a:solidFill>
                    </a:lnT>
                    <a:lnB w="9360">
                      <a:solidFill>
                        <a:srgbClr val="7b5d9e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182880">
                        <a:lnSpc>
                          <a:spcPct val="96000"/>
                        </a:lnSpc>
                        <a:spcBef>
                          <a:spcPts val="264"/>
                        </a:spcBef>
                        <a:tabLst>
                          <a:tab algn="l" pos="4215240"/>
                        </a:tabLst>
                      </a:pPr>
                      <a:r>
                        <a:rPr b="0" lang="en-IN" sz="2000" spc="15" strike="noStrike">
                          <a:solidFill>
                            <a:srgbClr val="000000"/>
                          </a:solidFill>
                          <a:latin typeface="DejaVu Sans"/>
                        </a:rPr>
                        <a:t>No</a:t>
                      </a:r>
                      <a:r>
                        <a:rPr b="0" lang="en-IN" sz="2000" spc="-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r</a:t>
                      </a:r>
                      <a:r>
                        <a:rPr b="0" lang="en-IN" sz="2000" spc="9" strike="noStrike">
                          <a:solidFill>
                            <a:srgbClr val="000000"/>
                          </a:solidFill>
                          <a:latin typeface="DejaVu Sans"/>
                        </a:rPr>
                        <a:t>m</a:t>
                      </a:r>
                      <a:r>
                        <a:rPr b="0" lang="en-IN" sz="2000" spc="26" strike="noStrike">
                          <a:solidFill>
                            <a:srgbClr val="000000"/>
                          </a:solidFill>
                          <a:latin typeface="DejaVu Sans"/>
                        </a:rPr>
                        <a:t>a</a:t>
                      </a:r>
                      <a:r>
                        <a:rPr b="0" lang="en-IN" sz="2000" spc="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l</a:t>
                      </a:r>
                      <a:r>
                        <a:rPr b="0" lang="en-IN" sz="2000" spc="15" strike="noStrike">
                          <a:solidFill>
                            <a:srgbClr val="000000"/>
                          </a:solidFill>
                          <a:latin typeface="DejaVu Sans"/>
                        </a:rPr>
                        <a:t>l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y</a:t>
                      </a:r>
                      <a:r>
                        <a:rPr b="0" lang="en-IN" sz="2000" spc="69" strike="noStrike">
                          <a:solidFill>
                            <a:srgbClr val="000000"/>
                          </a:solidFill>
                          <a:latin typeface="DejaVu Sans"/>
                        </a:rPr>
                        <a:t> </a:t>
                      </a:r>
                      <a:r>
                        <a:rPr b="0" lang="en-IN" sz="2000" spc="1" strike="noStrike">
                          <a:solidFill>
                            <a:srgbClr val="000000"/>
                          </a:solidFill>
                          <a:latin typeface="DejaVu Sans"/>
                        </a:rPr>
                        <a:t>t</a:t>
                      </a:r>
                      <a:r>
                        <a:rPr b="0" lang="en-IN" sz="2000" spc="15" strike="noStrike">
                          <a:solidFill>
                            <a:srgbClr val="000000"/>
                          </a:solidFill>
                          <a:latin typeface="DejaVu Sans"/>
                        </a:rPr>
                        <a:t>r</a:t>
                      </a:r>
                      <a:r>
                        <a:rPr b="0" lang="en-IN" sz="2000" spc="7" strike="noStrike">
                          <a:solidFill>
                            <a:srgbClr val="000000"/>
                          </a:solidFill>
                          <a:latin typeface="DejaVu Sans"/>
                        </a:rPr>
                        <a:t>a</a:t>
                      </a:r>
                      <a:r>
                        <a:rPr b="0" lang="en-IN" sz="2000" spc="15" strike="noStrike">
                          <a:solidFill>
                            <a:srgbClr val="000000"/>
                          </a:solidFill>
                          <a:latin typeface="DejaVu Sans"/>
                        </a:rPr>
                        <a:t>n</a:t>
                      </a:r>
                      <a:r>
                        <a:rPr b="0" lang="en-IN" sz="2000" spc="9" strike="noStrike">
                          <a:solidFill>
                            <a:srgbClr val="000000"/>
                          </a:solidFill>
                          <a:latin typeface="DejaVu Sans"/>
                        </a:rPr>
                        <a:t>s</a:t>
                      </a:r>
                      <a:r>
                        <a:rPr b="0" lang="en-IN" sz="2000" spc="15" strike="noStrike">
                          <a:solidFill>
                            <a:srgbClr val="000000"/>
                          </a:solidFill>
                          <a:latin typeface="DejaVu Sans"/>
                        </a:rPr>
                        <a:t>po</a:t>
                      </a:r>
                      <a:r>
                        <a:rPr b="0" lang="en-IN" sz="2000" spc="9" strike="noStrike">
                          <a:solidFill>
                            <a:srgbClr val="000000"/>
                          </a:solidFill>
                          <a:latin typeface="DejaVu Sans"/>
                        </a:rPr>
                        <a:t>r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t</a:t>
                      </a:r>
                      <a:r>
                        <a:rPr b="0" lang="en-IN" sz="2000" spc="55" strike="noStrike">
                          <a:solidFill>
                            <a:srgbClr val="000000"/>
                          </a:solidFill>
                          <a:latin typeface="DejaVu Sans"/>
                        </a:rPr>
                        <a:t> 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is </a:t>
                      </a:r>
                      <a:r>
                        <a:rPr b="0" lang="en-IN" sz="2000" spc="-41" strike="noStrike">
                          <a:solidFill>
                            <a:srgbClr val="000000"/>
                          </a:solidFill>
                          <a:latin typeface="DejaVu Sans"/>
                        </a:rPr>
                        <a:t>H</a:t>
                      </a:r>
                      <a:r>
                        <a:rPr b="0" lang="en-IN" sz="2000" spc="-86" strike="noStrike">
                          <a:solidFill>
                            <a:srgbClr val="000000"/>
                          </a:solidFill>
                          <a:latin typeface="DejaVu Sans"/>
                        </a:rPr>
                        <a:t>T</a:t>
                      </a:r>
                      <a:r>
                        <a:rPr b="0" lang="en-IN" sz="2000" spc="-46" strike="noStrike">
                          <a:solidFill>
                            <a:srgbClr val="000000"/>
                          </a:solidFill>
                          <a:latin typeface="DejaVu Sans"/>
                        </a:rPr>
                        <a:t>T</a:t>
                      </a:r>
                      <a:r>
                        <a:rPr b="0" lang="en-IN" sz="2000" spc="-32" strike="noStrike">
                          <a:solidFill>
                            <a:srgbClr val="000000"/>
                          </a:solidFill>
                          <a:latin typeface="DejaVu Sans"/>
                        </a:rPr>
                        <a:t>P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/  </a:t>
                      </a:r>
                      <a:r>
                        <a:rPr b="0" lang="en-IN" sz="2000" spc="-46" strike="noStrike">
                          <a:solidFill>
                            <a:srgbClr val="000000"/>
                          </a:solidFill>
                          <a:latin typeface="DejaVu Sans"/>
                        </a:rPr>
                        <a:t>HTTPS </a:t>
                      </a:r>
                      <a:r>
                        <a:rPr b="0" lang="en-IN" sz="2000" spc="7" strike="noStrike">
                          <a:solidFill>
                            <a:srgbClr val="000000"/>
                          </a:solidFill>
                          <a:latin typeface="DejaVu Sans"/>
                        </a:rPr>
                        <a:t>but </a:t>
                      </a:r>
                      <a:r>
                        <a:rPr b="0" lang="en-IN" sz="2000" spc="49" strike="noStrike">
                          <a:solidFill>
                            <a:srgbClr val="000000"/>
                          </a:solidFill>
                          <a:latin typeface="DejaVu Sans"/>
                        </a:rPr>
                        <a:t>can </a:t>
                      </a:r>
                      <a:r>
                        <a:rPr b="0" lang="en-IN" sz="2000" spc="29" strike="noStrike">
                          <a:solidFill>
                            <a:srgbClr val="000000"/>
                          </a:solidFill>
                          <a:latin typeface="DejaVu Sans"/>
                        </a:rPr>
                        <a:t>be  </a:t>
                      </a:r>
                      <a:r>
                        <a:rPr b="0" lang="en-IN" sz="2000" spc="9" strike="noStrike">
                          <a:solidFill>
                            <a:srgbClr val="000000"/>
                          </a:solidFill>
                          <a:latin typeface="DejaVu Sans"/>
                        </a:rPr>
                        <a:t>something</a:t>
                      </a:r>
                      <a:r>
                        <a:rPr b="0" lang="en-IN" sz="2000" spc="29" strike="noStrike">
                          <a:solidFill>
                            <a:srgbClr val="000000"/>
                          </a:solidFill>
                          <a:latin typeface="DejaVu Sans"/>
                        </a:rPr>
                        <a:t> </a:t>
                      </a:r>
                      <a:r>
                        <a:rPr b="0" lang="en-IN" sz="2000" spc="26" strike="noStrike">
                          <a:solidFill>
                            <a:srgbClr val="000000"/>
                          </a:solidFill>
                          <a:latin typeface="DejaVu Sans"/>
                        </a:rPr>
                        <a:t>else.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b5d9e"/>
                      </a:solidFill>
                    </a:lnL>
                    <a:lnR w="9360">
                      <a:solidFill>
                        <a:srgbClr val="7b5d9e"/>
                      </a:solidFill>
                    </a:lnR>
                    <a:lnT w="9360">
                      <a:solidFill>
                        <a:srgbClr val="7b5d9e"/>
                      </a:solidFill>
                    </a:lnT>
                    <a:lnB w="9360">
                      <a:solidFill>
                        <a:srgbClr val="7b5d9e"/>
                      </a:solidFill>
                    </a:lnB>
                    <a:solidFill>
                      <a:srgbClr val="f1f1f1"/>
                    </a:solidFill>
                  </a:tcPr>
                </a:tc>
              </a:tr>
              <a:tr h="1014120">
                <a:tc>
                  <a:txBody>
                    <a:bodyPr>
                      <a:noAutofit/>
                    </a:bodyPr>
                    <a:p>
                      <a:pPr marL="182160">
                        <a:lnSpc>
                          <a:spcPct val="96000"/>
                        </a:lnSpc>
                        <a:spcBef>
                          <a:spcPts val="264"/>
                        </a:spcBef>
                      </a:pPr>
                      <a:r>
                        <a:rPr b="0" lang="en-IN" sz="2000" spc="7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Response </a:t>
                      </a:r>
                      <a:r>
                        <a:rPr b="0" lang="en-IN" sz="2000" spc="49" strike="noStrike">
                          <a:solidFill>
                            <a:srgbClr val="000000"/>
                          </a:solidFill>
                          <a:latin typeface="DejaVu Sans"/>
                        </a:rPr>
                        <a:t>data 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is </a:t>
                      </a:r>
                      <a:r>
                        <a:rPr b="0" lang="en-IN" sz="2000" spc="15" strike="noStrike">
                          <a:solidFill>
                            <a:srgbClr val="000000"/>
                          </a:solidFill>
                          <a:latin typeface="DejaVu Sans"/>
                        </a:rPr>
                        <a:t>normally  </a:t>
                      </a:r>
                      <a:r>
                        <a:rPr b="0" lang="en-IN" sz="2000" spc="26" strike="noStrike">
                          <a:solidFill>
                            <a:srgbClr val="000000"/>
                          </a:solidFill>
                          <a:latin typeface="DejaVu Sans"/>
                        </a:rPr>
                        <a:t>transmitted </a:t>
                      </a:r>
                      <a:r>
                        <a:rPr b="0" lang="en-IN" sz="2000" spc="35" strike="noStrike">
                          <a:solidFill>
                            <a:srgbClr val="000000"/>
                          </a:solidFill>
                          <a:latin typeface="DejaVu Sans"/>
                        </a:rPr>
                        <a:t>as </a:t>
                      </a:r>
                      <a:r>
                        <a:rPr b="0" lang="en-IN" sz="2000" spc="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XML, </a:t>
                      </a:r>
                      <a:r>
                        <a:rPr b="0" lang="en-IN" sz="2000" spc="49" strike="noStrike">
                          <a:solidFill>
                            <a:srgbClr val="000000"/>
                          </a:solidFill>
                          <a:latin typeface="DejaVu Sans"/>
                        </a:rPr>
                        <a:t>can </a:t>
                      </a:r>
                      <a:r>
                        <a:rPr b="0" lang="en-IN" sz="2000" spc="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be  </a:t>
                      </a:r>
                      <a:r>
                        <a:rPr b="0" lang="en-IN" sz="2000" spc="9" strike="noStrike">
                          <a:solidFill>
                            <a:srgbClr val="000000"/>
                          </a:solidFill>
                          <a:latin typeface="DejaVu Sans"/>
                        </a:rPr>
                        <a:t>something</a:t>
                      </a:r>
                      <a:r>
                        <a:rPr b="0" lang="en-IN" sz="2000" spc="26" strike="noStrike">
                          <a:solidFill>
                            <a:srgbClr val="000000"/>
                          </a:solidFill>
                          <a:latin typeface="DejaVu Sans"/>
                        </a:rPr>
                        <a:t> </a:t>
                      </a:r>
                      <a:r>
                        <a:rPr b="0" lang="en-IN" sz="2000" spc="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else.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b5d9e"/>
                      </a:solidFill>
                    </a:lnL>
                    <a:lnR w="9360">
                      <a:solidFill>
                        <a:srgbClr val="7b5d9e"/>
                      </a:solidFill>
                    </a:lnR>
                    <a:lnT w="9360">
                      <a:solidFill>
                        <a:srgbClr val="7b5d9e"/>
                      </a:solidFill>
                    </a:lnT>
                    <a:lnB w="9360">
                      <a:solidFill>
                        <a:srgbClr val="7b5d9e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182880">
                        <a:lnSpc>
                          <a:spcPts val="3251"/>
                        </a:lnSpc>
                        <a:spcBef>
                          <a:spcPts val="354"/>
                        </a:spcBef>
                        <a:tabLst>
                          <a:tab algn="l" pos="2552760"/>
                        </a:tabLst>
                      </a:pPr>
                      <a:r>
                        <a:rPr b="0" lang="en-IN" sz="2000" spc="7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Response </a:t>
                      </a:r>
                      <a:r>
                        <a:rPr b="0" lang="en-IN" sz="2000" spc="49" strike="noStrike">
                          <a:solidFill>
                            <a:srgbClr val="000000"/>
                          </a:solidFill>
                          <a:latin typeface="DejaVu Sans"/>
                        </a:rPr>
                        <a:t>data 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is  </a:t>
                      </a:r>
                      <a:r>
                        <a:rPr b="0" lang="en-IN" sz="2000" spc="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transmitted </a:t>
                      </a:r>
                      <a:r>
                        <a:rPr b="0" lang="en-IN" sz="2000" spc="35" strike="noStrike">
                          <a:solidFill>
                            <a:srgbClr val="000000"/>
                          </a:solidFill>
                          <a:latin typeface="DejaVu Sans"/>
                        </a:rPr>
                        <a:t>as</a:t>
                      </a:r>
                      <a:r>
                        <a:rPr b="0" lang="en-IN" sz="2000" spc="-26" strike="noStrike">
                          <a:solidFill>
                            <a:srgbClr val="000000"/>
                          </a:solidFill>
                          <a:latin typeface="DejaVu Sans"/>
                        </a:rPr>
                        <a:t> </a:t>
                      </a:r>
                      <a:r>
                        <a:rPr b="0" lang="en-IN" sz="2000" spc="26" strike="noStrike">
                          <a:solidFill>
                            <a:srgbClr val="000000"/>
                          </a:solidFill>
                          <a:latin typeface="DejaVu Sans"/>
                        </a:rPr>
                        <a:t>XML.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b5d9e"/>
                      </a:solidFill>
                    </a:lnL>
                    <a:lnR w="9360">
                      <a:solidFill>
                        <a:srgbClr val="7b5d9e"/>
                      </a:solidFill>
                    </a:lnR>
                    <a:lnT w="9360">
                      <a:solidFill>
                        <a:srgbClr val="7b5d9e"/>
                      </a:solidFill>
                    </a:lnT>
                    <a:lnB w="9360">
                      <a:solidFill>
                        <a:srgbClr val="7b5d9e"/>
                      </a:solidFill>
                    </a:lnB>
                    <a:solidFill>
                      <a:srgbClr val="f1f1f1"/>
                    </a:solidFill>
                  </a:tcPr>
                </a:tc>
              </a:tr>
              <a:tr h="698760">
                <a:tc>
                  <a:txBody>
                    <a:bodyPr>
                      <a:noAutofit/>
                    </a:bodyPr>
                    <a:p>
                      <a:pPr marL="182160">
                        <a:lnSpc>
                          <a:spcPts val="3260"/>
                        </a:lnSpc>
                        <a:spcBef>
                          <a:spcPts val="334"/>
                        </a:spcBef>
                      </a:pPr>
                      <a:r>
                        <a:rPr b="0" lang="en-IN" sz="2000" spc="15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Request 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is </a:t>
                      </a:r>
                      <a:r>
                        <a:rPr b="0" lang="en-IN" sz="2000" spc="26" strike="noStrike">
                          <a:solidFill>
                            <a:srgbClr val="000000"/>
                          </a:solidFill>
                          <a:latin typeface="DejaVu Sans"/>
                        </a:rPr>
                        <a:t>transmitted </a:t>
                      </a:r>
                      <a:r>
                        <a:rPr b="0" lang="en-IN" sz="2000" spc="35" strike="noStrike">
                          <a:solidFill>
                            <a:srgbClr val="000000"/>
                          </a:solidFill>
                          <a:latin typeface="DejaVu Sans"/>
                        </a:rPr>
                        <a:t>as  URI.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b5d9e"/>
                      </a:solidFill>
                    </a:lnL>
                    <a:lnR w="9360">
                      <a:solidFill>
                        <a:srgbClr val="7b5d9e"/>
                      </a:solidFill>
                    </a:lnR>
                    <a:lnT w="9360">
                      <a:solidFill>
                        <a:srgbClr val="7b5d9e"/>
                      </a:solidFill>
                    </a:lnT>
                    <a:lnB w="9360">
                      <a:solidFill>
                        <a:srgbClr val="7b5d9e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182880">
                        <a:lnSpc>
                          <a:spcPts val="3260"/>
                        </a:lnSpc>
                        <a:spcBef>
                          <a:spcPts val="334"/>
                        </a:spcBef>
                      </a:pPr>
                      <a:r>
                        <a:rPr b="0" lang="en-IN" sz="2000" spc="9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Request 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is </a:t>
                      </a:r>
                      <a:r>
                        <a:rPr b="0" lang="en-IN" sz="2000" spc="26" strike="noStrike">
                          <a:solidFill>
                            <a:srgbClr val="000000"/>
                          </a:solidFill>
                          <a:latin typeface="DejaVu Sans"/>
                        </a:rPr>
                        <a:t>transmitted </a:t>
                      </a:r>
                      <a:r>
                        <a:rPr b="0" lang="en-IN" sz="2000" spc="35" strike="noStrike">
                          <a:solidFill>
                            <a:srgbClr val="000000"/>
                          </a:solidFill>
                          <a:latin typeface="DejaVu Sans"/>
                        </a:rPr>
                        <a:t>as  </a:t>
                      </a:r>
                      <a:r>
                        <a:rPr b="0" lang="en-IN" sz="2000" spc="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XML.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b5d9e"/>
                      </a:solidFill>
                    </a:lnL>
                    <a:lnR w="9360">
                      <a:solidFill>
                        <a:srgbClr val="7b5d9e"/>
                      </a:solidFill>
                    </a:lnR>
                    <a:lnT w="9360">
                      <a:solidFill>
                        <a:srgbClr val="7b5d9e"/>
                      </a:solidFill>
                    </a:lnT>
                    <a:lnB w="9360">
                      <a:solidFill>
                        <a:srgbClr val="7b5d9e"/>
                      </a:solidFill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159" name="CustomShape 3"/>
          <p:cNvSpPr/>
          <p:nvPr/>
        </p:nvSpPr>
        <p:spPr>
          <a:xfrm>
            <a:off x="11258640" y="6444720"/>
            <a:ext cx="270360" cy="39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40" bIns="0">
            <a:noAutofit/>
          </a:bodyPr>
          <a:p>
            <a:pPr marL="38160">
              <a:lnSpc>
                <a:spcPct val="100000"/>
              </a:lnSpc>
              <a:spcBef>
                <a:spcPts val="11"/>
              </a:spcBef>
            </a:pPr>
            <a:fld id="{F83045FC-784F-4B1F-B6A4-A3847F1589FF}" type="slidenum">
              <a:rPr b="0" lang="en-IN" sz="1200" spc="-1" strike="noStrike">
                <a:solidFill>
                  <a:srgbClr val="898989"/>
                </a:solidFill>
                <a:latin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067040" y="170280"/>
            <a:ext cx="781524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2249640"/>
              </a:tabLst>
            </a:pPr>
            <a:r>
              <a:rPr b="1" lang="en-IN" sz="3200" spc="154" strike="noStrike">
                <a:solidFill>
                  <a:srgbClr val="4aad4e"/>
                </a:solidFill>
                <a:latin typeface="DejaVu Sans"/>
              </a:rPr>
              <a:t>R</a:t>
            </a:r>
            <a:r>
              <a:rPr b="1" lang="en-IN" sz="3200" spc="145" strike="noStrike">
                <a:solidFill>
                  <a:srgbClr val="4aad4e"/>
                </a:solidFill>
                <a:latin typeface="DejaVu Sans"/>
              </a:rPr>
              <a:t>ES</a:t>
            </a:r>
            <a:r>
              <a:rPr b="1" lang="en-IN" sz="3200" spc="-1" strike="noStrike">
                <a:solidFill>
                  <a:srgbClr val="4aad4e"/>
                </a:solidFill>
                <a:latin typeface="DejaVu Sans"/>
              </a:rPr>
              <a:t>T</a:t>
            </a:r>
            <a:r>
              <a:rPr b="1" lang="en-IN" sz="3200" spc="324" strike="noStrike">
                <a:solidFill>
                  <a:srgbClr val="4aad4e"/>
                </a:solidFill>
                <a:latin typeface="DejaVu Sans"/>
              </a:rPr>
              <a:t> </a:t>
            </a:r>
            <a:r>
              <a:rPr b="1" lang="en-IN" sz="3200" spc="-1" strike="noStrike">
                <a:solidFill>
                  <a:srgbClr val="4aad4e"/>
                </a:solidFill>
                <a:latin typeface="DejaVu Sans"/>
              </a:rPr>
              <a:t>v</a:t>
            </a:r>
            <a:r>
              <a:rPr b="1" lang="en-IN" sz="3200" spc="-636" strike="noStrike">
                <a:solidFill>
                  <a:srgbClr val="4aad4e"/>
                </a:solidFill>
                <a:latin typeface="DejaVu Sans"/>
              </a:rPr>
              <a:t> </a:t>
            </a:r>
            <a:r>
              <a:rPr b="1" lang="en-IN" sz="3200" spc="-1" strike="noStrike">
                <a:solidFill>
                  <a:srgbClr val="4aad4e"/>
                </a:solidFill>
                <a:latin typeface="DejaVu Sans"/>
              </a:rPr>
              <a:t>s</a:t>
            </a:r>
            <a:r>
              <a:rPr b="1" lang="en-IN" sz="3200" spc="-1" strike="noStrike">
                <a:solidFill>
                  <a:srgbClr val="4aad4e"/>
                </a:solidFill>
                <a:latin typeface="DejaVu Sans"/>
              </a:rPr>
              <a:t>	</a:t>
            </a:r>
            <a:r>
              <a:rPr b="1" lang="en-IN" sz="3200" spc="75" strike="noStrike">
                <a:solidFill>
                  <a:srgbClr val="4aad4e"/>
                </a:solidFill>
                <a:latin typeface="DejaVu Sans"/>
              </a:rPr>
              <a:t>S</a:t>
            </a:r>
            <a:r>
              <a:rPr b="1" lang="en-IN" sz="3200" spc="9" strike="noStrike">
                <a:solidFill>
                  <a:srgbClr val="4aad4e"/>
                </a:solidFill>
                <a:latin typeface="DejaVu Sans"/>
              </a:rPr>
              <a:t>O</a:t>
            </a:r>
            <a:r>
              <a:rPr b="1" lang="en-IN" sz="3200" spc="80" strike="noStrike">
                <a:solidFill>
                  <a:srgbClr val="4aad4e"/>
                </a:solidFill>
                <a:latin typeface="DejaVu Sans"/>
              </a:rPr>
              <a:t>A</a:t>
            </a:r>
            <a:r>
              <a:rPr b="1" lang="en-IN" sz="3200" spc="-1" strike="noStrike">
                <a:solidFill>
                  <a:srgbClr val="4aad4e"/>
                </a:solidFill>
                <a:latin typeface="DejaVu Sans"/>
              </a:rPr>
              <a:t>P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771080" y="183960"/>
            <a:ext cx="132444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611"/>
              </a:lnSpc>
            </a:pPr>
            <a:r>
              <a:rPr b="1" lang="en-IN" sz="3200" spc="211" strike="noStrike">
                <a:solidFill>
                  <a:srgbClr val="4aad4e"/>
                </a:solidFill>
                <a:latin typeface="DejaVu Sans"/>
              </a:rPr>
              <a:t>C</a:t>
            </a:r>
            <a:r>
              <a:rPr b="1" lang="en-IN" sz="3200" spc="199" strike="noStrike">
                <a:solidFill>
                  <a:srgbClr val="4aad4e"/>
                </a:solidFill>
                <a:latin typeface="DejaVu Sans"/>
              </a:rPr>
              <a:t>o</a:t>
            </a:r>
            <a:r>
              <a:rPr b="1" lang="en-IN" sz="3200" spc="211" strike="noStrike">
                <a:solidFill>
                  <a:srgbClr val="4aad4e"/>
                </a:solidFill>
                <a:latin typeface="DejaVu Sans"/>
              </a:rPr>
              <a:t>nt</a:t>
            </a:r>
            <a:r>
              <a:rPr b="1" lang="en-IN" sz="3200" spc="-1" strike="noStrike">
                <a:solidFill>
                  <a:srgbClr val="4aad4e"/>
                </a:solidFill>
                <a:latin typeface="DejaVu Sans"/>
              </a:rPr>
              <a:t>.</a:t>
            </a:r>
            <a:endParaRPr b="0" lang="en-IN" sz="3200" spc="-1" strike="noStrike">
              <a:latin typeface="Arial"/>
            </a:endParaRPr>
          </a:p>
        </p:txBody>
      </p:sp>
      <p:graphicFrame>
        <p:nvGraphicFramePr>
          <p:cNvPr id="162" name="Table 3"/>
          <p:cNvGraphicFramePr/>
          <p:nvPr/>
        </p:nvGraphicFramePr>
        <p:xfrm>
          <a:off x="1555200" y="1429920"/>
          <a:ext cx="9464040" cy="4718160"/>
        </p:xfrm>
        <a:graphic>
          <a:graphicData uri="http://schemas.openxmlformats.org/drawingml/2006/table">
            <a:tbl>
              <a:tblPr/>
              <a:tblGrid>
                <a:gridCol w="4731840"/>
                <a:gridCol w="4732200"/>
              </a:tblGrid>
              <a:tr h="409320">
                <a:tc gridSpan="2">
                  <a:txBody>
                    <a:bodyPr>
                      <a:noAutofit/>
                    </a:bodyPr>
                    <a:p>
                      <a:pPr marL="33480" algn="ctr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algn="l" pos="5482080"/>
                        </a:tabLst>
                      </a:pPr>
                      <a:r>
                        <a:rPr b="1" lang="en-IN" sz="2000" spc="86" strike="noStrike">
                          <a:solidFill>
                            <a:srgbClr val="ffffff"/>
                          </a:solidFill>
                          <a:latin typeface="DejaVu Sans"/>
                        </a:rPr>
                        <a:t>REST</a:t>
                      </a:r>
                      <a:r>
                        <a:rPr b="1" lang="en-IN" sz="2000" spc="86" strike="noStrike">
                          <a:solidFill>
                            <a:srgbClr val="ffffff"/>
                          </a:solidFill>
                          <a:latin typeface="DejaVu Sans"/>
                        </a:rPr>
                        <a:t>	</a:t>
                      </a:r>
                      <a:r>
                        <a:rPr b="1" lang="en-IN" sz="2000" spc="26" strike="noStrike">
                          <a:solidFill>
                            <a:srgbClr val="ffffff"/>
                          </a:solidFill>
                          <a:latin typeface="DejaVu Sans"/>
                        </a:rPr>
                        <a:t>SOAP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b5d9e"/>
                      </a:solidFill>
                    </a:lnL>
                    <a:solidFill>
                      <a:srgbClr val="7e62a0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1011600">
                <a:tc>
                  <a:txBody>
                    <a:bodyPr>
                      <a:noAutofit/>
                    </a:bodyPr>
                    <a:p>
                      <a:pPr marL="183600">
                        <a:lnSpc>
                          <a:spcPts val="3260"/>
                        </a:lnSpc>
                        <a:spcBef>
                          <a:spcPts val="346"/>
                        </a:spcBef>
                      </a:pPr>
                      <a:r>
                        <a:rPr b="0" lang="en-IN" sz="2000" spc="94" strike="noStrike">
                          <a:solidFill>
                            <a:srgbClr val="000000"/>
                          </a:solidFill>
                          <a:latin typeface="DejaVu Sans"/>
                        </a:rPr>
                        <a:t>Easy </a:t>
                      </a:r>
                      <a:r>
                        <a:rPr b="0" lang="en-IN" sz="2000" spc="-7" strike="noStrike">
                          <a:solidFill>
                            <a:srgbClr val="000000"/>
                          </a:solidFill>
                          <a:latin typeface="DejaVu Sans"/>
                        </a:rPr>
                        <a:t>to </a:t>
                      </a:r>
                      <a:r>
                        <a:rPr b="0" lang="en-IN" sz="2000" spc="29" strike="noStrike">
                          <a:solidFill>
                            <a:srgbClr val="000000"/>
                          </a:solidFill>
                          <a:latin typeface="DejaVu Sans"/>
                        </a:rPr>
                        <a:t>be </a:t>
                      </a:r>
                      <a:r>
                        <a:rPr b="0" lang="en-IN" sz="2000" spc="26" strike="noStrike">
                          <a:solidFill>
                            <a:srgbClr val="000000"/>
                          </a:solidFill>
                          <a:latin typeface="DejaVu Sans"/>
                        </a:rPr>
                        <a:t>called </a:t>
                      </a:r>
                      <a:r>
                        <a:rPr b="0" lang="en-IN" sz="2000" spc="-26" strike="noStrike">
                          <a:solidFill>
                            <a:srgbClr val="000000"/>
                          </a:solidFill>
                          <a:latin typeface="DejaVu Sans"/>
                        </a:rPr>
                        <a:t>from  </a:t>
                      </a:r>
                      <a:r>
                        <a:rPr b="0" lang="en-IN" sz="2000" spc="49" strike="noStrike">
                          <a:solidFill>
                            <a:srgbClr val="000000"/>
                          </a:solidFill>
                          <a:latin typeface="DejaVu Sans"/>
                        </a:rPr>
                        <a:t>JavaScript.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b5d9e"/>
                      </a:solidFill>
                    </a:lnL>
                    <a:lnR w="9360">
                      <a:solidFill>
                        <a:srgbClr val="7b5d9e"/>
                      </a:solidFill>
                    </a:lnR>
                    <a:lnB w="9360">
                      <a:solidFill>
                        <a:srgbClr val="7b5d9e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182880">
                        <a:lnSpc>
                          <a:spcPts val="3121"/>
                        </a:lnSpc>
                        <a:spcBef>
                          <a:spcPts val="354"/>
                        </a:spcBef>
                        <a:tabLst>
                          <a:tab algn="l" pos="1010880"/>
                        </a:tabLst>
                      </a:pPr>
                      <a:r>
                        <a:rPr b="0" lang="en-IN" sz="2000" spc="55" strike="noStrike">
                          <a:solidFill>
                            <a:srgbClr val="000000"/>
                          </a:solidFill>
                          <a:latin typeface="DejaVu Sans"/>
                        </a:rPr>
                        <a:t>JavaScript </a:t>
                      </a:r>
                      <a:r>
                        <a:rPr b="0" lang="en-IN" sz="2000" spc="49" strike="noStrike">
                          <a:solidFill>
                            <a:srgbClr val="000000"/>
                          </a:solidFill>
                          <a:latin typeface="DejaVu Sans"/>
                        </a:rPr>
                        <a:t>can </a:t>
                      </a:r>
                      <a:r>
                        <a:rPr b="0" lang="en-IN" sz="2000" spc="15" strike="noStrike">
                          <a:solidFill>
                            <a:srgbClr val="000000"/>
                          </a:solidFill>
                          <a:latin typeface="DejaVu Sans"/>
                        </a:rPr>
                        <a:t>call </a:t>
                      </a:r>
                      <a:r>
                        <a:rPr b="0" lang="en-IN" sz="2000" spc="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SOAP  </a:t>
                      </a:r>
                      <a:r>
                        <a:rPr b="0" lang="en-IN" sz="2000" spc="7" strike="noStrike">
                          <a:solidFill>
                            <a:srgbClr val="000000"/>
                          </a:solidFill>
                          <a:latin typeface="DejaVu Sans"/>
                        </a:rPr>
                        <a:t>but</a:t>
                      </a:r>
                      <a:r>
                        <a:rPr b="0" lang="en-IN" sz="2000" spc="7" strike="noStrike">
                          <a:solidFill>
                            <a:srgbClr val="000000"/>
                          </a:solidFill>
                          <a:latin typeface="DejaVu Sans"/>
                        </a:rPr>
                        <a:t>	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it is hard, </a:t>
                      </a:r>
                      <a:r>
                        <a:rPr b="0" lang="en-IN" sz="2000" spc="29" strike="noStrike">
                          <a:solidFill>
                            <a:srgbClr val="000000"/>
                          </a:solidFill>
                          <a:latin typeface="DejaVu Sans"/>
                        </a:rPr>
                        <a:t>and </a:t>
                      </a:r>
                      <a:r>
                        <a:rPr b="0" lang="en-IN" sz="2000" spc="1" strike="noStrike">
                          <a:solidFill>
                            <a:srgbClr val="000000"/>
                          </a:solidFill>
                          <a:latin typeface="DejaVu Sans"/>
                        </a:rPr>
                        <a:t>not </a:t>
                      </a:r>
                      <a:r>
                        <a:rPr b="0" lang="en-IN" sz="2000" spc="86" strike="noStrike">
                          <a:solidFill>
                            <a:srgbClr val="000000"/>
                          </a:solidFill>
                          <a:latin typeface="DejaVu Sans"/>
                        </a:rPr>
                        <a:t>very  </a:t>
                      </a:r>
                      <a:r>
                        <a:rPr b="0" lang="en-IN" sz="2000" spc="35" strike="noStrike">
                          <a:solidFill>
                            <a:srgbClr val="000000"/>
                          </a:solidFill>
                          <a:latin typeface="DejaVu Sans"/>
                        </a:rPr>
                        <a:t>elegant.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b5d9e"/>
                      </a:solidFill>
                    </a:lnL>
                    <a:lnR w="9360">
                      <a:solidFill>
                        <a:srgbClr val="7b5d9e"/>
                      </a:solidFill>
                    </a:lnR>
                    <a:lnB w="9360">
                      <a:solidFill>
                        <a:srgbClr val="7b5d9e"/>
                      </a:solidFill>
                    </a:lnB>
                    <a:solidFill>
                      <a:srgbClr val="f1f1f1"/>
                    </a:solidFill>
                  </a:tcPr>
                </a:tc>
              </a:tr>
              <a:tr h="1366920">
                <a:tc>
                  <a:txBody>
                    <a:bodyPr>
                      <a:noAutofit/>
                    </a:bodyPr>
                    <a:p>
                      <a:pPr marL="311040" indent="-127440">
                        <a:lnSpc>
                          <a:spcPts val="3251"/>
                        </a:lnSpc>
                        <a:spcBef>
                          <a:spcPts val="349"/>
                        </a:spcBef>
                        <a:tabLst>
                          <a:tab algn="l" pos="0"/>
                        </a:tabLst>
                      </a:pPr>
                      <a:r>
                        <a:rPr b="0" lang="en-IN" sz="2000" spc="-12" strike="noStrike">
                          <a:solidFill>
                            <a:srgbClr val="000000"/>
                          </a:solidFill>
                          <a:latin typeface="DejaVu Sans"/>
                        </a:rPr>
                        <a:t>If </a:t>
                      </a:r>
                      <a:r>
                        <a:rPr b="0" lang="en-IN" sz="2000" spc="29" strike="noStrike">
                          <a:solidFill>
                            <a:srgbClr val="000000"/>
                          </a:solidFill>
                          <a:latin typeface="DejaVu Sans"/>
                        </a:rPr>
                        <a:t>JSON 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is returned </a:t>
                      </a:r>
                      <a:r>
                        <a:rPr b="0" lang="en-IN" sz="2000" spc="-7" strike="noStrike">
                          <a:solidFill>
                            <a:srgbClr val="000000"/>
                          </a:solidFill>
                          <a:latin typeface="DejaVu Sans"/>
                        </a:rPr>
                        <a:t>it 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is </a:t>
                      </a:r>
                      <a:r>
                        <a:rPr b="0" lang="en-IN" sz="2000" spc="86" strike="noStrike">
                          <a:solidFill>
                            <a:srgbClr val="000000"/>
                          </a:solidFill>
                          <a:latin typeface="DejaVu Sans"/>
                        </a:rPr>
                        <a:t>very  </a:t>
                      </a:r>
                      <a:r>
                        <a:rPr b="0" lang="en-IN" sz="2000" spc="1" strike="noStrike">
                          <a:solidFill>
                            <a:srgbClr val="000000"/>
                          </a:solidFill>
                          <a:latin typeface="DejaVu Sans"/>
                        </a:rPr>
                        <a:t>powerful.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b5d9e"/>
                      </a:solidFill>
                    </a:lnL>
                    <a:lnR w="9360">
                      <a:solidFill>
                        <a:srgbClr val="7b5d9e"/>
                      </a:solidFill>
                    </a:lnR>
                    <a:lnT w="9360">
                      <a:solidFill>
                        <a:srgbClr val="7b5d9e"/>
                      </a:solidFill>
                    </a:lnT>
                    <a:lnB w="9360">
                      <a:solidFill>
                        <a:srgbClr val="7b5d9e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182880">
                        <a:lnSpc>
                          <a:spcPct val="96000"/>
                        </a:lnSpc>
                        <a:spcBef>
                          <a:spcPts val="261"/>
                        </a:spcBef>
                      </a:pPr>
                      <a:r>
                        <a:rPr b="0" lang="en-IN" sz="2000" spc="55" strike="noStrike">
                          <a:solidFill>
                            <a:srgbClr val="000000"/>
                          </a:solidFill>
                          <a:latin typeface="DejaVu Sans"/>
                        </a:rPr>
                        <a:t>JavaScript </a:t>
                      </a:r>
                      <a:r>
                        <a:rPr b="0" lang="en-IN" sz="2000" spc="7" strike="noStrike">
                          <a:solidFill>
                            <a:srgbClr val="000000"/>
                          </a:solidFill>
                          <a:latin typeface="DejaVu Sans"/>
                        </a:rPr>
                        <a:t>parsing </a:t>
                      </a:r>
                      <a:r>
                        <a:rPr b="0" lang="en-IN" sz="2000" spc="29" strike="noStrike">
                          <a:solidFill>
                            <a:srgbClr val="000000"/>
                          </a:solidFill>
                          <a:latin typeface="DejaVu Sans"/>
                        </a:rPr>
                        <a:t>XML 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is  </a:t>
                      </a:r>
                      <a:r>
                        <a:rPr b="0" lang="en-IN" sz="2000" spc="1" strike="noStrike">
                          <a:solidFill>
                            <a:srgbClr val="000000"/>
                          </a:solidFill>
                          <a:latin typeface="DejaVu Sans"/>
                        </a:rPr>
                        <a:t>slow </a:t>
                      </a:r>
                      <a:r>
                        <a:rPr b="0" lang="en-IN" sz="2000" spc="35" strike="noStrike">
                          <a:solidFill>
                            <a:srgbClr val="000000"/>
                          </a:solidFill>
                          <a:latin typeface="DejaVu Sans"/>
                        </a:rPr>
                        <a:t>and </a:t>
                      </a:r>
                      <a:r>
                        <a:rPr b="0" lang="en-IN" sz="2000" spc="29" strike="noStrike">
                          <a:solidFill>
                            <a:srgbClr val="000000"/>
                          </a:solidFill>
                          <a:latin typeface="DejaVu Sans"/>
                        </a:rPr>
                        <a:t>the </a:t>
                      </a:r>
                      <a:r>
                        <a:rPr b="0" lang="en-IN" sz="2000" spc="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methods </a:t>
                      </a:r>
                      <a:r>
                        <a:rPr b="0" lang="en-IN" sz="2000" spc="-15" strike="noStrike">
                          <a:solidFill>
                            <a:srgbClr val="000000"/>
                          </a:solidFill>
                          <a:latin typeface="DejaVu Sans"/>
                        </a:rPr>
                        <a:t>differ  </a:t>
                      </a:r>
                      <a:r>
                        <a:rPr b="0" lang="en-IN" sz="2000" spc="-26" strike="noStrike">
                          <a:solidFill>
                            <a:srgbClr val="000000"/>
                          </a:solidFill>
                          <a:latin typeface="DejaVu Sans"/>
                        </a:rPr>
                        <a:t>from 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browser </a:t>
                      </a:r>
                      <a:r>
                        <a:rPr b="0" lang="en-IN" sz="2000" spc="-7" strike="noStrike">
                          <a:solidFill>
                            <a:srgbClr val="000000"/>
                          </a:solidFill>
                          <a:latin typeface="DejaVu Sans"/>
                        </a:rPr>
                        <a:t>to</a:t>
                      </a:r>
                      <a:r>
                        <a:rPr b="0" lang="en-IN" sz="2000" spc="41" strike="noStrike">
                          <a:solidFill>
                            <a:srgbClr val="000000"/>
                          </a:solidFill>
                          <a:latin typeface="DejaVu Sans"/>
                        </a:rPr>
                        <a:t> </a:t>
                      </a:r>
                      <a:r>
                        <a:rPr b="0" lang="en-IN" sz="2000" spc="-52" strike="noStrike">
                          <a:solidFill>
                            <a:srgbClr val="000000"/>
                          </a:solidFill>
                          <a:latin typeface="DejaVu Sans"/>
                        </a:rPr>
                        <a:t>browser.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b5d9e"/>
                      </a:solidFill>
                    </a:lnL>
                    <a:lnR w="9360">
                      <a:solidFill>
                        <a:srgbClr val="7b5d9e"/>
                      </a:solidFill>
                    </a:lnR>
                    <a:lnT w="9360">
                      <a:solidFill>
                        <a:srgbClr val="7b5d9e"/>
                      </a:solidFill>
                    </a:lnT>
                    <a:lnB w="9360">
                      <a:solidFill>
                        <a:srgbClr val="7b5d9e"/>
                      </a:solidFill>
                    </a:lnB>
                    <a:solidFill>
                      <a:srgbClr val="f1f1f1"/>
                    </a:solidFill>
                  </a:tcPr>
                </a:tc>
              </a:tr>
              <a:tr h="917640">
                <a:tc>
                  <a:txBody>
                    <a:bodyPr>
                      <a:noAutofit/>
                    </a:bodyPr>
                    <a:p>
                      <a:pPr marL="183600">
                        <a:lnSpc>
                          <a:spcPts val="3251"/>
                        </a:lnSpc>
                        <a:spcBef>
                          <a:spcPts val="349"/>
                        </a:spcBef>
                        <a:tabLst>
                          <a:tab algn="l" pos="1179360"/>
                        </a:tabLst>
                      </a:pPr>
                      <a:r>
                        <a:rPr b="0" lang="en-IN" sz="2000" spc="46" strike="noStrike">
                          <a:solidFill>
                            <a:srgbClr val="000000"/>
                          </a:solidFill>
                          <a:latin typeface="DejaVu Sans"/>
                        </a:rPr>
                        <a:t>Simply </a:t>
                      </a:r>
                      <a:r>
                        <a:rPr b="0" lang="en-IN" sz="2000" spc="15" strike="noStrike">
                          <a:solidFill>
                            <a:srgbClr val="000000"/>
                          </a:solidFill>
                          <a:latin typeface="DejaVu Sans"/>
                        </a:rPr>
                        <a:t>calls </a:t>
                      </a:r>
                      <a:r>
                        <a:rPr b="0" lang="en-IN" sz="2000" spc="41" strike="noStrike">
                          <a:solidFill>
                            <a:srgbClr val="000000"/>
                          </a:solidFill>
                          <a:latin typeface="DejaVu Sans"/>
                        </a:rPr>
                        <a:t>services </a:t>
                      </a:r>
                      <a:r>
                        <a:rPr b="0" lang="en-IN" sz="2000" spc="55" strike="noStrike">
                          <a:solidFill>
                            <a:srgbClr val="000000"/>
                          </a:solidFill>
                          <a:latin typeface="DejaVu Sans"/>
                        </a:rPr>
                        <a:t>via  </a:t>
                      </a:r>
                      <a:r>
                        <a:rPr b="0" lang="en-IN" sz="2000" spc="60" strike="noStrike">
                          <a:solidFill>
                            <a:srgbClr val="000000"/>
                          </a:solidFill>
                          <a:latin typeface="DejaVu Sans"/>
                        </a:rPr>
                        <a:t>URL</a:t>
                      </a:r>
                      <a:r>
                        <a:rPr b="0" lang="en-IN" sz="2000" spc="60" strike="noStrike">
                          <a:solidFill>
                            <a:srgbClr val="000000"/>
                          </a:solidFill>
                          <a:latin typeface="DejaVu Sans"/>
                        </a:rPr>
                        <a:t>	</a:t>
                      </a:r>
                      <a:r>
                        <a:rPr b="0" lang="en-IN" sz="2000" spc="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path.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b5d9e"/>
                      </a:solidFill>
                    </a:lnL>
                    <a:lnR w="9360">
                      <a:solidFill>
                        <a:srgbClr val="7b5d9e"/>
                      </a:solidFill>
                    </a:lnR>
                    <a:lnT w="9360">
                      <a:solidFill>
                        <a:srgbClr val="7b5d9e"/>
                      </a:solidFill>
                    </a:lnT>
                    <a:lnB w="9360">
                      <a:solidFill>
                        <a:srgbClr val="7b5d9e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182880">
                        <a:lnSpc>
                          <a:spcPts val="3251"/>
                        </a:lnSpc>
                        <a:spcBef>
                          <a:spcPts val="349"/>
                        </a:spcBef>
                      </a:pPr>
                      <a:r>
                        <a:rPr b="0" lang="en-IN" sz="2000" spc="1" strike="noStrike">
                          <a:solidFill>
                            <a:srgbClr val="000000"/>
                          </a:solidFill>
                          <a:latin typeface="DejaVu Sans"/>
                        </a:rPr>
                        <a:t>Invokes </a:t>
                      </a:r>
                      <a:r>
                        <a:rPr b="0" lang="en-IN" sz="2000" spc="41" strike="noStrike">
                          <a:solidFill>
                            <a:srgbClr val="000000"/>
                          </a:solidFill>
                          <a:latin typeface="DejaVu Sans"/>
                        </a:rPr>
                        <a:t>services </a:t>
                      </a:r>
                      <a:r>
                        <a:rPr b="0" lang="en-IN" sz="2000" spc="29" strike="noStrike">
                          <a:solidFill>
                            <a:srgbClr val="000000"/>
                          </a:solidFill>
                          <a:latin typeface="DejaVu Sans"/>
                        </a:rPr>
                        <a:t>by </a:t>
                      </a:r>
                      <a:r>
                        <a:rPr b="0" lang="en-IN" sz="2000" spc="9" strike="noStrike">
                          <a:solidFill>
                            <a:srgbClr val="000000"/>
                          </a:solidFill>
                          <a:latin typeface="DejaVu Sans"/>
                        </a:rPr>
                        <a:t>calling  </a:t>
                      </a:r>
                      <a:r>
                        <a:rPr b="0" lang="en-IN" sz="2000" spc="55" strike="noStrike">
                          <a:solidFill>
                            <a:srgbClr val="000000"/>
                          </a:solidFill>
                          <a:latin typeface="DejaVu Sans"/>
                        </a:rPr>
                        <a:t>RPC</a:t>
                      </a:r>
                      <a:r>
                        <a:rPr b="0" lang="en-IN" sz="2000" spc="75" strike="noStrike">
                          <a:solidFill>
                            <a:srgbClr val="000000"/>
                          </a:solidFill>
                          <a:latin typeface="DejaVu Sans"/>
                        </a:rPr>
                        <a:t> </a:t>
                      </a:r>
                      <a:r>
                        <a:rPr b="0" lang="en-IN" sz="2000" spc="15" strike="noStrike">
                          <a:solidFill>
                            <a:srgbClr val="000000"/>
                          </a:solidFill>
                          <a:latin typeface="DejaVu Sans"/>
                        </a:rPr>
                        <a:t>method.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b5d9e"/>
                      </a:solidFill>
                    </a:lnL>
                    <a:lnR w="9360">
                      <a:solidFill>
                        <a:srgbClr val="7b5d9e"/>
                      </a:solidFill>
                    </a:lnR>
                    <a:lnT w="9360">
                      <a:solidFill>
                        <a:srgbClr val="7b5d9e"/>
                      </a:solidFill>
                    </a:lnT>
                    <a:lnB w="9360">
                      <a:solidFill>
                        <a:srgbClr val="7b5d9e"/>
                      </a:solidFill>
                    </a:lnB>
                    <a:solidFill>
                      <a:srgbClr val="f1f1f1"/>
                    </a:solidFill>
                  </a:tcPr>
                </a:tc>
              </a:tr>
              <a:tr h="1012680">
                <a:tc>
                  <a:txBody>
                    <a:bodyPr>
                      <a:noAutofit/>
                    </a:bodyPr>
                    <a:p>
                      <a:pPr marL="183600">
                        <a:lnSpc>
                          <a:spcPts val="3260"/>
                        </a:lnSpc>
                        <a:spcBef>
                          <a:spcPts val="340"/>
                        </a:spcBef>
                        <a:tabLst>
                          <a:tab algn="l" pos="1055520"/>
                        </a:tabLst>
                      </a:pPr>
                      <a:r>
                        <a:rPr b="0" lang="en-IN" sz="2000" spc="-12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result 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is </a:t>
                      </a:r>
                      <a:r>
                        <a:rPr b="0" lang="en-IN" sz="2000" spc="35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readable </a:t>
                      </a:r>
                      <a:r>
                        <a:rPr b="0" lang="en-IN" sz="2000" spc="9" strike="noStrike">
                          <a:solidFill>
                            <a:srgbClr val="000000"/>
                          </a:solidFill>
                          <a:latin typeface="DejaVu Sans"/>
                        </a:rPr>
                        <a:t>with </a:t>
                      </a: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is  </a:t>
                      </a:r>
                      <a:r>
                        <a:rPr b="0" lang="en-IN" sz="2000" spc="-7" strike="noStrike">
                          <a:solidFill>
                            <a:srgbClr val="000000"/>
                          </a:solidFill>
                          <a:latin typeface="DejaVu Sans"/>
                        </a:rPr>
                        <a:t>just</a:t>
                      </a:r>
                      <a:r>
                        <a:rPr b="0" lang="en-IN" sz="2000" spc="-7" strike="noStrike">
                          <a:solidFill>
                            <a:srgbClr val="000000"/>
                          </a:solidFill>
                          <a:latin typeface="DejaVu Sans"/>
                        </a:rPr>
                        <a:t>	</a:t>
                      </a:r>
                      <a:r>
                        <a:rPr b="0" lang="en-IN" sz="2000" spc="7" strike="noStrike">
                          <a:solidFill>
                            <a:srgbClr val="000000"/>
                          </a:solidFill>
                          <a:latin typeface="DejaVu Sans"/>
                        </a:rPr>
                        <a:t>plain </a:t>
                      </a:r>
                      <a:r>
                        <a:rPr b="0" lang="en-IN" sz="2000" spc="29" strike="noStrike">
                          <a:solidFill>
                            <a:srgbClr val="000000"/>
                          </a:solidFill>
                          <a:latin typeface="DejaVu Sans"/>
                        </a:rPr>
                        <a:t>XML </a:t>
                      </a:r>
                      <a:r>
                        <a:rPr b="0" lang="en-IN" sz="2000" spc="-7" strike="noStrike">
                          <a:solidFill>
                            <a:srgbClr val="000000"/>
                          </a:solidFill>
                          <a:latin typeface="DejaVu Sans"/>
                        </a:rPr>
                        <a:t>or</a:t>
                      </a:r>
                      <a:r>
                        <a:rPr b="0" lang="en-IN" sz="2000" spc="92" strike="noStrike">
                          <a:solidFill>
                            <a:srgbClr val="000000"/>
                          </a:solidFill>
                          <a:latin typeface="DejaVu Sans"/>
                        </a:rPr>
                        <a:t> </a:t>
                      </a:r>
                      <a:r>
                        <a:rPr b="0" lang="en-IN" sz="2000" spc="15" strike="noStrike">
                          <a:solidFill>
                            <a:srgbClr val="000000"/>
                          </a:solidFill>
                          <a:latin typeface="DejaVu Sans"/>
                        </a:rPr>
                        <a:t>JSON.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b5d9e"/>
                      </a:solidFill>
                    </a:lnL>
                    <a:lnR w="9360">
                      <a:solidFill>
                        <a:srgbClr val="7b5d9e"/>
                      </a:solidFill>
                    </a:lnR>
                    <a:lnT w="9360">
                      <a:solidFill>
                        <a:srgbClr val="7b5d9e"/>
                      </a:solidFill>
                    </a:lnT>
                    <a:lnB w="54000">
                      <a:solidFill>
                        <a:srgbClr val="90ce4e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182880">
                        <a:lnSpc>
                          <a:spcPts val="3260"/>
                        </a:lnSpc>
                        <a:spcBef>
                          <a:spcPts val="340"/>
                        </a:spcBef>
                      </a:pPr>
                      <a:r>
                        <a:rPr b="0" lang="en-IN" sz="2000" spc="26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Doesn't </a:t>
                      </a:r>
                      <a:r>
                        <a:rPr b="0" lang="en-IN" sz="2000" spc="-21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return </a:t>
                      </a:r>
                      <a:r>
                        <a:rPr b="0" lang="en-IN" sz="2000" spc="41" strike="noStrike">
                          <a:solidFill>
                            <a:srgbClr val="000000"/>
                          </a:solidFill>
                          <a:latin typeface="DejaVu Sans"/>
                        </a:rPr>
                        <a:t>human  </a:t>
                      </a:r>
                      <a:r>
                        <a:rPr b="0" lang="en-IN" sz="2000" spc="35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readable</a:t>
                      </a:r>
                      <a:r>
                        <a:rPr b="0" lang="en-IN" sz="2000" spc="49" strike="noStrike">
                          <a:solidFill>
                            <a:srgbClr val="000000"/>
                          </a:solidFill>
                          <a:latin typeface="DejaVu Sans"/>
                        </a:rPr>
                        <a:t> </a:t>
                      </a:r>
                      <a:r>
                        <a:rPr b="0" lang="en-IN" sz="2000" spc="-12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result.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b5d9e"/>
                      </a:solidFill>
                    </a:lnL>
                    <a:lnR w="9360">
                      <a:solidFill>
                        <a:srgbClr val="7b5d9e"/>
                      </a:solidFill>
                    </a:lnR>
                    <a:lnT w="9360">
                      <a:solidFill>
                        <a:srgbClr val="7b5d9e"/>
                      </a:solidFill>
                    </a:lnT>
                    <a:lnB w="54000">
                      <a:solidFill>
                        <a:srgbClr val="be4e4b"/>
                      </a:solidFill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163" name="CustomShape 4"/>
          <p:cNvSpPr/>
          <p:nvPr/>
        </p:nvSpPr>
        <p:spPr>
          <a:xfrm>
            <a:off x="11258640" y="6444720"/>
            <a:ext cx="270360" cy="39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40" bIns="0">
            <a:noAutofit/>
          </a:bodyPr>
          <a:p>
            <a:pPr marL="38160">
              <a:lnSpc>
                <a:spcPct val="100000"/>
              </a:lnSpc>
              <a:spcBef>
                <a:spcPts val="11"/>
              </a:spcBef>
            </a:pPr>
            <a:fld id="{540A7DBB-A5CA-4161-A217-BE5E1448100A}" type="slidenum">
              <a:rPr b="0" lang="en-IN" sz="1200" spc="-1" strike="noStrike">
                <a:solidFill>
                  <a:srgbClr val="898989"/>
                </a:solidFill>
                <a:latin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295800" y="1860120"/>
            <a:ext cx="5235120" cy="2226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792360" y="228600"/>
            <a:ext cx="7497720" cy="27734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3956760" y="3429000"/>
            <a:ext cx="6338880" cy="30340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89200" y="515520"/>
            <a:ext cx="7399440" cy="2160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"/>
          <p:cNvSpPr/>
          <p:nvPr/>
        </p:nvSpPr>
        <p:spPr>
          <a:xfrm>
            <a:off x="1148040" y="3181320"/>
            <a:ext cx="8704440" cy="31608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258640" y="6444720"/>
            <a:ext cx="172800" cy="18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40" bIns="0">
            <a:spAutoFit/>
          </a:bodyPr>
          <a:p>
            <a:pPr marL="38160">
              <a:lnSpc>
                <a:spcPct val="100000"/>
              </a:lnSpc>
              <a:spcBef>
                <a:spcPts val="11"/>
              </a:spcBef>
            </a:pPr>
            <a:fld id="{E4C8EFF6-C825-498A-B5B6-8E9D34029F0F}" type="slidenum">
              <a:rPr b="0" lang="en-IN" sz="1200" spc="-1" strike="noStrike">
                <a:solidFill>
                  <a:srgbClr val="898989"/>
                </a:solidFill>
                <a:latin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456120" y="1517400"/>
            <a:ext cx="10583640" cy="32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</a:rPr>
              <a:t>Client requests a specific Resource from the server.</a:t>
            </a:r>
            <a:endParaRPr b="0" lang="en-IN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</a:rPr>
              <a:t>The server responds to that request by  delivering the requested resource .</a:t>
            </a:r>
            <a:endParaRPr b="0" lang="en-IN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</a:rPr>
              <a:t>Server does not have any information about any client</a:t>
            </a:r>
            <a:endParaRPr b="0" lang="en-IN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</a:rPr>
              <a:t>So there is no difference between the two request of the same client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440000" y="576000"/>
            <a:ext cx="174708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4400" spc="-114" strike="noStrike">
                <a:solidFill>
                  <a:srgbClr val="ff0000"/>
                </a:solidFill>
                <a:latin typeface="DejaVu Sans"/>
              </a:rPr>
              <a:t>REST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241920" y="0"/>
            <a:ext cx="875268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04240" y="126720"/>
            <a:ext cx="9347040" cy="6367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972000" y="530640"/>
            <a:ext cx="8078040" cy="3854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828080" y="257400"/>
            <a:ext cx="9816120" cy="6342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81320" y="586440"/>
            <a:ext cx="11589480" cy="62712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88000" y="145440"/>
            <a:ext cx="11903040" cy="65487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290880"/>
            <a:ext cx="11806560" cy="65667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762120" y="2448720"/>
            <a:ext cx="8885520" cy="23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Rest server provides access to and rest client accessors and resources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Here is resource is identified by your URI / global IDs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rest uses various representations to represent a resource like XML,text ,JSON and etc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576000" y="720000"/>
            <a:ext cx="3461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4400" spc="-114" strike="noStrike">
                <a:solidFill>
                  <a:srgbClr val="ff0000"/>
                </a:solidFill>
                <a:latin typeface="DejaVu Sans"/>
              </a:rPr>
              <a:t>RESOURCE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610920" y="300960"/>
            <a:ext cx="4860720" cy="6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400" spc="-114" strike="noStrike">
                <a:solidFill>
                  <a:srgbClr val="ff0000"/>
                </a:solidFill>
                <a:latin typeface="DejaVu Sans"/>
              </a:rPr>
              <a:t>URI-Example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11284200" y="6433920"/>
            <a:ext cx="121680" cy="1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898989"/>
                </a:solidFill>
                <a:latin typeface="DejaVu Sans"/>
              </a:rPr>
              <a:t>6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295640" y="1674000"/>
            <a:ext cx="9576000" cy="228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6920" bIns="0">
            <a:spAutoFit/>
          </a:bodyPr>
          <a:p>
            <a:pPr marL="24840">
              <a:lnSpc>
                <a:spcPct val="100000"/>
              </a:lnSpc>
              <a:spcBef>
                <a:spcPts val="1551"/>
              </a:spcBef>
            </a:pPr>
            <a:r>
              <a:rPr b="1" lang="en-IN" sz="2400" spc="-1" strike="noStrike">
                <a:solidFill>
                  <a:srgbClr val="00ae4e"/>
                </a:solidFill>
                <a:latin typeface="DejaVu Sans"/>
              </a:rPr>
              <a:t>http</a:t>
            </a:r>
            <a:r>
              <a:rPr b="1" lang="en-IN" sz="2400" spc="-537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2400" spc="-1" strike="noStrike">
                <a:solidFill>
                  <a:srgbClr val="00ae4e"/>
                </a:solidFill>
                <a:latin typeface="DejaVu Sans"/>
              </a:rPr>
              <a:t>:</a:t>
            </a:r>
            <a:r>
              <a:rPr b="1" lang="en-IN" sz="2400" spc="-520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2400" spc="-1" strike="noStrike">
                <a:solidFill>
                  <a:srgbClr val="00ae4e"/>
                </a:solidFill>
                <a:latin typeface="DejaVu Sans"/>
              </a:rPr>
              <a:t>//</a:t>
            </a:r>
            <a:r>
              <a:rPr b="1" lang="en-IN" sz="2400" spc="-517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2400" spc="-1" strike="noStrike">
                <a:solidFill>
                  <a:srgbClr val="00ae4e"/>
                </a:solidFill>
                <a:latin typeface="DejaVu Sans"/>
              </a:rPr>
              <a:t>local</a:t>
            </a:r>
            <a:r>
              <a:rPr b="1" lang="en-IN" sz="2400" spc="-531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2400" spc="-1" strike="noStrike">
                <a:solidFill>
                  <a:srgbClr val="00ae4e"/>
                </a:solidFill>
                <a:latin typeface="DejaVu Sans"/>
              </a:rPr>
              <a:t>host</a:t>
            </a:r>
            <a:r>
              <a:rPr b="1" lang="en-IN" sz="2400" spc="-520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2400" spc="-1" strike="noStrike">
                <a:solidFill>
                  <a:srgbClr val="00ae4e"/>
                </a:solidFill>
                <a:latin typeface="DejaVu Sans"/>
              </a:rPr>
              <a:t>:</a:t>
            </a:r>
            <a:r>
              <a:rPr b="1" lang="en-IN" sz="2400" spc="-520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2400" spc="-1" strike="noStrike">
                <a:solidFill>
                  <a:srgbClr val="00ae4e"/>
                </a:solidFill>
                <a:latin typeface="DejaVu Sans"/>
              </a:rPr>
              <a:t>9999</a:t>
            </a:r>
            <a:r>
              <a:rPr b="1" lang="en-IN" sz="2400" spc="-531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2400" spc="-1" strike="noStrike">
                <a:solidFill>
                  <a:srgbClr val="00ae4e"/>
                </a:solidFill>
                <a:latin typeface="DejaVu Sans"/>
              </a:rPr>
              <a:t>/</a:t>
            </a:r>
            <a:r>
              <a:rPr b="1" lang="en-IN" sz="2400" spc="-531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2400" spc="-1" strike="noStrike">
                <a:solidFill>
                  <a:srgbClr val="00ae4e"/>
                </a:solidFill>
                <a:latin typeface="DejaVu Sans"/>
              </a:rPr>
              <a:t>rest</a:t>
            </a:r>
            <a:r>
              <a:rPr b="1" lang="en-IN" sz="2400" spc="-520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2400" spc="-1" strike="noStrike">
                <a:solidFill>
                  <a:srgbClr val="00ae4e"/>
                </a:solidFill>
                <a:latin typeface="DejaVu Sans"/>
              </a:rPr>
              <a:t>api</a:t>
            </a:r>
            <a:r>
              <a:rPr b="1" lang="en-IN" sz="2400" spc="-517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2400" spc="-1" strike="noStrike">
                <a:solidFill>
                  <a:srgbClr val="00ae4e"/>
                </a:solidFill>
                <a:latin typeface="DejaVu Sans"/>
              </a:rPr>
              <a:t>/</a:t>
            </a:r>
            <a:r>
              <a:rPr b="1" lang="en-IN" sz="2400" spc="-531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2400" spc="-1" strike="noStrike">
                <a:solidFill>
                  <a:srgbClr val="00ae4e"/>
                </a:solidFill>
                <a:latin typeface="DejaVu Sans"/>
              </a:rPr>
              <a:t>books</a:t>
            </a:r>
            <a:r>
              <a:rPr b="1" lang="en-IN" sz="2400" spc="-520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2400" spc="-1" strike="noStrike">
                <a:solidFill>
                  <a:srgbClr val="00ae4e"/>
                </a:solidFill>
                <a:latin typeface="DejaVu Sans"/>
              </a:rPr>
              <a:t>/</a:t>
            </a:r>
            <a:r>
              <a:rPr b="1" lang="en-IN" sz="2400" spc="-531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2400" spc="-1" strike="noStrike">
                <a:solidFill>
                  <a:srgbClr val="00ae4e"/>
                </a:solidFill>
                <a:latin typeface="DejaVu Sans"/>
              </a:rPr>
              <a:t>{i</a:t>
            </a:r>
            <a:r>
              <a:rPr b="1" lang="en-IN" sz="2400" spc="-520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2400" spc="-1" strike="noStrike">
                <a:solidFill>
                  <a:srgbClr val="00ae4e"/>
                </a:solidFill>
                <a:latin typeface="DejaVu Sans"/>
              </a:rPr>
              <a:t>d</a:t>
            </a:r>
            <a:r>
              <a:rPr b="1" lang="en-IN" sz="2400" spc="-531" strike="noStrike">
                <a:solidFill>
                  <a:srgbClr val="00ae4e"/>
                </a:solidFill>
                <a:latin typeface="DejaVu Sans"/>
              </a:rPr>
              <a:t> </a:t>
            </a:r>
            <a:r>
              <a:rPr b="1" lang="en-IN" sz="2400" spc="-1" strike="noStrike">
                <a:solidFill>
                  <a:srgbClr val="00ae4e"/>
                </a:solidFill>
                <a:latin typeface="DejaVu Sans"/>
              </a:rPr>
              <a:t>}</a:t>
            </a:r>
            <a:endParaRPr b="0" lang="en-IN" sz="2400" spc="-1" strike="noStrike">
              <a:latin typeface="Arial"/>
            </a:endParaRPr>
          </a:p>
          <a:p>
            <a:pPr marL="26640">
              <a:lnSpc>
                <a:spcPct val="100000"/>
              </a:lnSpc>
              <a:spcBef>
                <a:spcPts val="1451"/>
              </a:spcBef>
              <a:tabLst>
                <a:tab algn="l" pos="2036520"/>
                <a:tab algn="l" pos="2870280"/>
                <a:tab algn="l" pos="4011120"/>
                <a:tab algn="l" pos="5503680"/>
                <a:tab algn="l" pos="6044040"/>
              </a:tabLst>
            </a:pPr>
            <a:r>
              <a:rPr b="0" lang="en-IN" sz="2027" spc="18" strike="noStrike" baseline="2000">
                <a:solidFill>
                  <a:srgbClr val="666666"/>
                </a:solidFill>
                <a:latin typeface="DejaVu Sans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DejaVu Sans"/>
              </a:rPr>
              <a:t>GET </a:t>
            </a:r>
            <a:r>
              <a:rPr b="1" lang="en-IN" sz="2400" spc="-1" strike="noStrike">
                <a:solidFill>
                  <a:srgbClr val="000000"/>
                </a:solidFill>
                <a:latin typeface="DejaVu Sans"/>
              </a:rPr>
              <a:t>– get the book whose </a:t>
            </a:r>
            <a:r>
              <a:rPr b="1" lang="en-IN" sz="2400" spc="134" strike="noStrike">
                <a:solidFill>
                  <a:srgbClr val="000000"/>
                </a:solidFill>
                <a:latin typeface="DejaVu Sans"/>
              </a:rPr>
              <a:t>id </a:t>
            </a:r>
            <a:r>
              <a:rPr b="1" lang="en-IN" sz="2400" spc="-1" strike="noStrike">
                <a:solidFill>
                  <a:srgbClr val="000000"/>
                </a:solidFill>
                <a:latin typeface="DejaVu Sans"/>
              </a:rPr>
              <a:t>is</a:t>
            </a:r>
            <a:r>
              <a:rPr b="1" lang="en-IN" sz="2400" spc="316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DejaVu Sans"/>
              </a:rPr>
              <a:t>provided</a:t>
            </a:r>
            <a:endParaRPr b="0" lang="en-IN" sz="2400" spc="-1" strike="noStrike">
              <a:latin typeface="Arial"/>
            </a:endParaRPr>
          </a:p>
          <a:p>
            <a:pPr marL="26640">
              <a:lnSpc>
                <a:spcPct val="100000"/>
              </a:lnSpc>
              <a:spcBef>
                <a:spcPts val="1451"/>
              </a:spcBef>
              <a:tabLst>
                <a:tab algn="l" pos="2036520"/>
                <a:tab algn="l" pos="2870280"/>
                <a:tab algn="l" pos="4011120"/>
                <a:tab algn="l" pos="5503680"/>
                <a:tab algn="l" pos="6044040"/>
              </a:tabLst>
            </a:pPr>
            <a:r>
              <a:rPr b="1" lang="en-IN" sz="2400" spc="49" strike="noStrike">
                <a:solidFill>
                  <a:srgbClr val="000000"/>
                </a:solidFill>
                <a:latin typeface="DejaVu Sans"/>
              </a:rPr>
              <a:t>POST</a:t>
            </a:r>
            <a:r>
              <a:rPr b="1" lang="en-IN" sz="2400" spc="154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DejaVu Sans"/>
              </a:rPr>
              <a:t>– update the book whose</a:t>
            </a:r>
            <a:r>
              <a:rPr b="1" lang="en-IN" sz="2400" spc="-1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1" lang="en-IN" sz="2400" spc="140" strike="noStrike">
                <a:solidFill>
                  <a:srgbClr val="000000"/>
                </a:solidFill>
                <a:latin typeface="DejaVu Sans"/>
              </a:rPr>
              <a:t>id</a:t>
            </a:r>
            <a:r>
              <a:rPr b="1" lang="en-IN" sz="2400" spc="140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1" lang="en-IN" sz="2400" spc="140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DejaVu Sans"/>
              </a:rPr>
              <a:t>is  provided</a:t>
            </a:r>
            <a:endParaRPr b="0" lang="en-IN" sz="2400" spc="-1" strike="noStrike">
              <a:latin typeface="Arial"/>
            </a:endParaRPr>
          </a:p>
          <a:p>
            <a:pPr marL="12600" indent="-340200">
              <a:lnSpc>
                <a:spcPct val="100000"/>
              </a:lnSpc>
              <a:spcBef>
                <a:spcPts val="1984"/>
              </a:spcBef>
              <a:tabLst>
                <a:tab algn="l" pos="0"/>
              </a:tabLst>
            </a:pPr>
            <a:r>
              <a:rPr b="0" lang="en-IN" sz="2027" spc="-307" strike="noStrike" baseline="2000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400" spc="41" strike="noStrike">
                <a:solidFill>
                  <a:srgbClr val="000000"/>
                </a:solidFill>
                <a:latin typeface="DejaVu Sans"/>
              </a:rPr>
              <a:t>DELETE</a:t>
            </a:r>
            <a:r>
              <a:rPr b="1" lang="en-IN" sz="2400" spc="134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DejaVu Sans"/>
              </a:rPr>
              <a:t>–</a:t>
            </a:r>
            <a:r>
              <a:rPr b="1" lang="en-IN" sz="2400" spc="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DejaVu Sans"/>
              </a:rPr>
              <a:t>delete</a:t>
            </a:r>
            <a:r>
              <a:rPr b="1" lang="en-IN" sz="2400" spc="-1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DejaVu Sans"/>
              </a:rPr>
              <a:t>the</a:t>
            </a:r>
            <a:r>
              <a:rPr b="1" lang="en-IN" sz="2400" spc="-1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DejaVu Sans"/>
              </a:rPr>
              <a:t>book</a:t>
            </a:r>
            <a:r>
              <a:rPr b="1" lang="en-IN" sz="2400" spc="-1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DejaVu Sans"/>
              </a:rPr>
              <a:t>whose </a:t>
            </a:r>
            <a:r>
              <a:rPr b="1" lang="en-IN" sz="2400" spc="140" strike="noStrike">
                <a:solidFill>
                  <a:srgbClr val="000000"/>
                </a:solidFill>
                <a:latin typeface="DejaVu Sans"/>
              </a:rPr>
              <a:t>id </a:t>
            </a:r>
            <a:r>
              <a:rPr b="1" lang="en-IN" sz="2400" spc="-1" strike="noStrike">
                <a:solidFill>
                  <a:srgbClr val="000000"/>
                </a:solidFill>
                <a:latin typeface="DejaVu Sans"/>
              </a:rPr>
              <a:t>is provided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64000" y="506160"/>
            <a:ext cx="5088600" cy="8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800" spc="-114" strike="noStrike">
                <a:solidFill>
                  <a:srgbClr val="ff0000"/>
                </a:solidFill>
                <a:latin typeface="DejaVu Sans"/>
              </a:rPr>
              <a:t>Resource</a:t>
            </a:r>
            <a:br/>
            <a:r>
              <a:rPr b="1" lang="en-IN" sz="2800" spc="-114" strike="noStrike">
                <a:solidFill>
                  <a:srgbClr val="ff0000"/>
                </a:solidFill>
                <a:latin typeface="DejaVu Sans"/>
              </a:rPr>
              <a:t>Representation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55" name="Group 2"/>
          <p:cNvGrpSpPr/>
          <p:nvPr/>
        </p:nvGrpSpPr>
        <p:grpSpPr>
          <a:xfrm>
            <a:off x="5766480" y="1437840"/>
            <a:ext cx="4632120" cy="1768320"/>
            <a:chOff x="5766480" y="1437840"/>
            <a:chExt cx="4632120" cy="1768320"/>
          </a:xfrm>
        </p:grpSpPr>
        <p:sp>
          <p:nvSpPr>
            <p:cNvPr id="56" name="CustomShape 3"/>
            <p:cNvSpPr/>
            <p:nvPr/>
          </p:nvSpPr>
          <p:spPr>
            <a:xfrm>
              <a:off x="5775120" y="1447200"/>
              <a:ext cx="4612680" cy="17485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4"/>
            <p:cNvSpPr/>
            <p:nvPr/>
          </p:nvSpPr>
          <p:spPr>
            <a:xfrm>
              <a:off x="5766480" y="1437840"/>
              <a:ext cx="4632120" cy="1768320"/>
            </a:xfrm>
            <a:custGeom>
              <a:avLst/>
              <a:gdLst/>
              <a:ahLst/>
              <a:rect l="l" t="t" r="r" b="b"/>
              <a:pathLst>
                <a:path w="4632959" h="1769110">
                  <a:moveTo>
                    <a:pt x="0" y="0"/>
                  </a:moveTo>
                  <a:lnTo>
                    <a:pt x="4632845" y="0"/>
                  </a:lnTo>
                  <a:lnTo>
                    <a:pt x="4632845" y="1768678"/>
                  </a:lnTo>
                  <a:lnTo>
                    <a:pt x="0" y="176867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80">
              <a:solidFill>
                <a:srgbClr val="6edd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8" name="Group 5"/>
          <p:cNvGrpSpPr/>
          <p:nvPr/>
        </p:nvGrpSpPr>
        <p:grpSpPr>
          <a:xfrm>
            <a:off x="1431000" y="4014360"/>
            <a:ext cx="5973840" cy="2073240"/>
            <a:chOff x="1431000" y="4014360"/>
            <a:chExt cx="5973840" cy="2073240"/>
          </a:xfrm>
        </p:grpSpPr>
        <p:sp>
          <p:nvSpPr>
            <p:cNvPr id="59" name="CustomShape 6"/>
            <p:cNvSpPr/>
            <p:nvPr/>
          </p:nvSpPr>
          <p:spPr>
            <a:xfrm>
              <a:off x="1438920" y="4023360"/>
              <a:ext cx="5957280" cy="20530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7"/>
            <p:cNvSpPr/>
            <p:nvPr/>
          </p:nvSpPr>
          <p:spPr>
            <a:xfrm>
              <a:off x="1431000" y="4014360"/>
              <a:ext cx="5973840" cy="2073240"/>
            </a:xfrm>
            <a:custGeom>
              <a:avLst/>
              <a:gdLst/>
              <a:ahLst/>
              <a:rect l="l" t="t" r="r" b="b"/>
              <a:pathLst>
                <a:path w="7056120" h="2073910">
                  <a:moveTo>
                    <a:pt x="0" y="0"/>
                  </a:moveTo>
                  <a:lnTo>
                    <a:pt x="7055637" y="0"/>
                  </a:lnTo>
                  <a:lnTo>
                    <a:pt x="7055637" y="2073592"/>
                  </a:lnTo>
                  <a:lnTo>
                    <a:pt x="0" y="20735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80">
              <a:solidFill>
                <a:srgbClr val="6edd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" name="CustomShape 8"/>
          <p:cNvSpPr/>
          <p:nvPr/>
        </p:nvSpPr>
        <p:spPr>
          <a:xfrm>
            <a:off x="11258640" y="6444720"/>
            <a:ext cx="270360" cy="39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40" bIns="0">
            <a:noAutofit/>
          </a:bodyPr>
          <a:p>
            <a:pPr marL="38160">
              <a:lnSpc>
                <a:spcPct val="100000"/>
              </a:lnSpc>
              <a:spcBef>
                <a:spcPts val="11"/>
              </a:spcBef>
            </a:pPr>
            <a:fld id="{77BFB9F3-DF89-4490-A9D8-481D3872E60D}" type="slidenum">
              <a:rPr b="0" lang="en-IN" sz="1200" spc="-1" strike="noStrike">
                <a:solidFill>
                  <a:srgbClr val="898989"/>
                </a:solidFill>
                <a:latin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2297520" y="498960"/>
            <a:ext cx="837648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2901240"/>
              </a:tabLst>
            </a:pPr>
            <a:r>
              <a:rPr b="1" lang="en-IN" sz="3200" spc="-1" strike="noStrike">
                <a:solidFill>
                  <a:srgbClr val="ff5520"/>
                </a:solidFill>
                <a:latin typeface="DejaVu Sans"/>
              </a:rPr>
              <a:t>R</a:t>
            </a:r>
            <a:r>
              <a:rPr b="1" lang="en-IN" sz="3200" spc="-576" strike="noStrike">
                <a:solidFill>
                  <a:srgbClr val="ff5520"/>
                </a:solidFill>
                <a:latin typeface="DejaVu Sans"/>
              </a:rPr>
              <a:t> </a:t>
            </a:r>
            <a:r>
              <a:rPr b="1" lang="en-IN" sz="3200" spc="-1" strike="noStrike">
                <a:solidFill>
                  <a:srgbClr val="ff5520"/>
                </a:solidFill>
                <a:latin typeface="DejaVu Sans"/>
              </a:rPr>
              <a:t>E</a:t>
            </a:r>
            <a:r>
              <a:rPr b="1" lang="en-IN" sz="3200" spc="-571" strike="noStrike">
                <a:solidFill>
                  <a:srgbClr val="ff5520"/>
                </a:solidFill>
                <a:latin typeface="DejaVu Sans"/>
              </a:rPr>
              <a:t> </a:t>
            </a:r>
            <a:r>
              <a:rPr b="1" lang="en-IN" sz="3200" spc="-1" strike="noStrike">
                <a:solidFill>
                  <a:srgbClr val="ff5520"/>
                </a:solidFill>
                <a:latin typeface="DejaVu Sans"/>
              </a:rPr>
              <a:t>Q</a:t>
            </a:r>
            <a:r>
              <a:rPr b="1" lang="en-IN" sz="3200" spc="-582" strike="noStrike">
                <a:solidFill>
                  <a:srgbClr val="ff5520"/>
                </a:solidFill>
                <a:latin typeface="DejaVu Sans"/>
              </a:rPr>
              <a:t> </a:t>
            </a:r>
            <a:r>
              <a:rPr b="1" lang="en-IN" sz="3200" spc="-1" strike="noStrike">
                <a:solidFill>
                  <a:srgbClr val="ff5520"/>
                </a:solidFill>
                <a:latin typeface="DejaVu Sans"/>
              </a:rPr>
              <a:t>U</a:t>
            </a:r>
            <a:r>
              <a:rPr b="1" lang="en-IN" sz="3200" spc="-571" strike="noStrike">
                <a:solidFill>
                  <a:srgbClr val="ff5520"/>
                </a:solidFill>
                <a:latin typeface="DejaVu Sans"/>
              </a:rPr>
              <a:t> </a:t>
            </a:r>
            <a:r>
              <a:rPr b="1" lang="en-IN" sz="3200" spc="-1" strike="noStrike">
                <a:solidFill>
                  <a:srgbClr val="ff5520"/>
                </a:solidFill>
                <a:latin typeface="DejaVu Sans"/>
              </a:rPr>
              <a:t>E</a:t>
            </a:r>
            <a:r>
              <a:rPr b="1" lang="en-IN" sz="3200" spc="-582" strike="noStrike">
                <a:solidFill>
                  <a:srgbClr val="ff5520"/>
                </a:solidFill>
                <a:latin typeface="DejaVu Sans"/>
              </a:rPr>
              <a:t> </a:t>
            </a:r>
            <a:r>
              <a:rPr b="1" lang="en-IN" sz="3200" spc="-1" strike="noStrike">
                <a:solidFill>
                  <a:srgbClr val="ff5520"/>
                </a:solidFill>
                <a:latin typeface="DejaVu Sans"/>
              </a:rPr>
              <a:t>S</a:t>
            </a:r>
            <a:r>
              <a:rPr b="1" lang="en-IN" sz="3200" spc="-565" strike="noStrike">
                <a:solidFill>
                  <a:srgbClr val="ff5520"/>
                </a:solidFill>
                <a:latin typeface="DejaVu Sans"/>
              </a:rPr>
              <a:t> </a:t>
            </a:r>
            <a:r>
              <a:rPr b="1" lang="en-IN" sz="3200" spc="-1" strike="noStrike">
                <a:solidFill>
                  <a:srgbClr val="ff5520"/>
                </a:solidFill>
                <a:latin typeface="DejaVu Sans"/>
              </a:rPr>
              <a:t>T</a:t>
            </a:r>
            <a:r>
              <a:rPr b="1" lang="en-IN" sz="3200" spc="-571" strike="noStrike">
                <a:solidFill>
                  <a:srgbClr val="ff5520"/>
                </a:solidFill>
                <a:latin typeface="DejaVu Sans"/>
              </a:rPr>
              <a:t> </a:t>
            </a:r>
            <a:r>
              <a:rPr b="1" lang="en-IN" sz="3200" spc="-1" strike="noStrike">
                <a:solidFill>
                  <a:srgbClr val="ff5520"/>
                </a:solidFill>
                <a:latin typeface="DejaVu Sans"/>
              </a:rPr>
              <a:t>S &amp; R</a:t>
            </a:r>
            <a:r>
              <a:rPr b="1" lang="en-IN" sz="3200" spc="-551" strike="noStrike">
                <a:solidFill>
                  <a:srgbClr val="ff5520"/>
                </a:solidFill>
                <a:latin typeface="DejaVu Sans"/>
              </a:rPr>
              <a:t> </a:t>
            </a:r>
            <a:r>
              <a:rPr b="1" lang="en-IN" sz="3200" spc="-1" strike="noStrike">
                <a:solidFill>
                  <a:srgbClr val="ff5520"/>
                </a:solidFill>
                <a:latin typeface="DejaVu Sans"/>
              </a:rPr>
              <a:t>E</a:t>
            </a:r>
            <a:r>
              <a:rPr b="1" lang="en-IN" sz="3200" spc="-562" strike="noStrike">
                <a:solidFill>
                  <a:srgbClr val="ff5520"/>
                </a:solidFill>
                <a:latin typeface="DejaVu Sans"/>
              </a:rPr>
              <a:t> </a:t>
            </a:r>
            <a:r>
              <a:rPr b="1" lang="en-IN" sz="3200" spc="-1" strike="noStrike">
                <a:solidFill>
                  <a:srgbClr val="ff5520"/>
                </a:solidFill>
                <a:latin typeface="DejaVu Sans"/>
              </a:rPr>
              <a:t>S</a:t>
            </a:r>
            <a:r>
              <a:rPr b="1" lang="en-IN" sz="3200" spc="-557" strike="noStrike">
                <a:solidFill>
                  <a:srgbClr val="ff5520"/>
                </a:solidFill>
                <a:latin typeface="DejaVu Sans"/>
              </a:rPr>
              <a:t> </a:t>
            </a:r>
            <a:r>
              <a:rPr b="1" lang="en-IN" sz="3200" spc="-1" strike="noStrike">
                <a:solidFill>
                  <a:srgbClr val="ff5520"/>
                </a:solidFill>
                <a:latin typeface="DejaVu Sans"/>
              </a:rPr>
              <a:t>P</a:t>
            </a:r>
            <a:r>
              <a:rPr b="1" lang="en-IN" sz="3200" spc="-551" strike="noStrike">
                <a:solidFill>
                  <a:srgbClr val="ff5520"/>
                </a:solidFill>
                <a:latin typeface="DejaVu Sans"/>
              </a:rPr>
              <a:t> </a:t>
            </a:r>
            <a:r>
              <a:rPr b="1" lang="en-IN" sz="3200" spc="-1" strike="noStrike">
                <a:solidFill>
                  <a:srgbClr val="ff5520"/>
                </a:solidFill>
                <a:latin typeface="DejaVu Sans"/>
              </a:rPr>
              <a:t>O</a:t>
            </a:r>
            <a:r>
              <a:rPr b="1" lang="en-IN" sz="3200" spc="-557" strike="noStrike">
                <a:solidFill>
                  <a:srgbClr val="ff5520"/>
                </a:solidFill>
                <a:latin typeface="DejaVu Sans"/>
              </a:rPr>
              <a:t> </a:t>
            </a:r>
            <a:r>
              <a:rPr b="1" lang="en-IN" sz="3200" spc="-1" strike="noStrike">
                <a:solidFill>
                  <a:srgbClr val="ff5520"/>
                </a:solidFill>
                <a:latin typeface="DejaVu Sans"/>
              </a:rPr>
              <a:t>N</a:t>
            </a:r>
            <a:r>
              <a:rPr b="1" lang="en-IN" sz="3200" spc="-551" strike="noStrike">
                <a:solidFill>
                  <a:srgbClr val="ff5520"/>
                </a:solidFill>
                <a:latin typeface="DejaVu Sans"/>
              </a:rPr>
              <a:t> </a:t>
            </a:r>
            <a:r>
              <a:rPr b="1" lang="en-IN" sz="3200" spc="-1" strike="noStrike">
                <a:solidFill>
                  <a:srgbClr val="ff5520"/>
                </a:solidFill>
                <a:latin typeface="DejaVu Sans"/>
              </a:rPr>
              <a:t>S</a:t>
            </a:r>
            <a:r>
              <a:rPr b="1" lang="en-IN" sz="3200" spc="-557" strike="noStrike">
                <a:solidFill>
                  <a:srgbClr val="ff5520"/>
                </a:solidFill>
                <a:latin typeface="DejaVu Sans"/>
              </a:rPr>
              <a:t> </a:t>
            </a:r>
            <a:r>
              <a:rPr b="1" lang="en-IN" sz="3200" spc="-1" strike="noStrike">
                <a:solidFill>
                  <a:srgbClr val="ff5520"/>
                </a:solidFill>
                <a:latin typeface="DejaVu Sans"/>
              </a:rPr>
              <a:t>E</a:t>
            </a:r>
            <a:r>
              <a:rPr b="1" lang="en-IN" sz="3200" spc="-551" strike="noStrike">
                <a:solidFill>
                  <a:srgbClr val="ff5520"/>
                </a:solidFill>
                <a:latin typeface="DejaVu Sans"/>
              </a:rPr>
              <a:t> </a:t>
            </a:r>
            <a:r>
              <a:rPr b="1" lang="en-IN" sz="3200" spc="-1" strike="noStrike">
                <a:solidFill>
                  <a:srgbClr val="ff5520"/>
                </a:solidFill>
                <a:latin typeface="DejaVu Sans"/>
              </a:rPr>
              <a:t>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1056600" y="1656720"/>
            <a:ext cx="10078560" cy="260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69360" indent="-342720">
              <a:lnSpc>
                <a:spcPct val="148000"/>
              </a:lnSpc>
              <a:spcBef>
                <a:spcPts val="99"/>
              </a:spcBef>
              <a:buClr>
                <a:srgbClr val="000000"/>
              </a:buClr>
              <a:buFont typeface="Wingdings" charset="2"/>
              <a:buChar char=""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RESTful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web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services uses HTTP protocol the medium to help the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communication between client  and  server.</a:t>
            </a:r>
            <a:endParaRPr b="0" lang="en-IN" sz="2200" spc="-1" strike="noStrike">
              <a:latin typeface="Arial"/>
            </a:endParaRPr>
          </a:p>
          <a:p>
            <a:pPr marL="14400" indent="-342720">
              <a:lnSpc>
                <a:spcPct val="100000"/>
              </a:lnSpc>
              <a:spcBef>
                <a:spcPts val="1681"/>
              </a:spcBef>
              <a:buClr>
                <a:srgbClr val="000000"/>
              </a:buClr>
              <a:buFont typeface="Wingdings" charset="2"/>
              <a:buChar char=""/>
              <a:tabLst>
                <a:tab algn="l" pos="2607840"/>
              </a:tabLst>
            </a:pPr>
            <a:r>
              <a:rPr b="0" lang="en-IN" sz="1877" spc="-1" strike="noStrike" baseline="2000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Client sends HTTP Request .</a:t>
            </a:r>
            <a:endParaRPr b="0" lang="en-IN" sz="2200" spc="-1" strike="noStrike">
              <a:latin typeface="Arial"/>
            </a:endParaRPr>
          </a:p>
          <a:p>
            <a:pPr marL="369360" indent="-342720">
              <a:lnSpc>
                <a:spcPct val="149000"/>
              </a:lnSpc>
              <a:spcBef>
                <a:spcPts val="11"/>
              </a:spcBef>
              <a:buClr>
                <a:srgbClr val="000000"/>
              </a:buClr>
              <a:buFont typeface="Wingdings" charset="2"/>
              <a:buChar char=""/>
              <a:tabLst>
                <a:tab algn="l" pos="0"/>
              </a:tabLst>
            </a:pPr>
            <a:r>
              <a:rPr b="0" lang="en-IN" sz="1877" spc="-1" strike="noStrike" baseline="2000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Server responds it by sending a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HTTP  Response .</a:t>
            </a:r>
            <a:endParaRPr b="0" lang="en-IN" sz="2200" spc="-1" strike="noStrike">
              <a:latin typeface="Arial"/>
            </a:endParaRPr>
          </a:p>
          <a:p>
            <a:pPr marL="14400" indent="-342720">
              <a:lnSpc>
                <a:spcPct val="100000"/>
              </a:lnSpc>
              <a:spcBef>
                <a:spcPts val="1670"/>
              </a:spcBef>
              <a:buClr>
                <a:srgbClr val="000000"/>
              </a:buClr>
              <a:buFont typeface="Wingdings" charset="2"/>
              <a:buChar char=""/>
              <a:tabLst>
                <a:tab algn="l" pos="1001520"/>
                <a:tab algn="l" pos="1482840"/>
                <a:tab algn="l" pos="2759040"/>
                <a:tab algn="l" pos="3369960"/>
                <a:tab algn="l" pos="5621760"/>
                <a:tab algn="l" pos="6186960"/>
              </a:tabLst>
            </a:pPr>
            <a:r>
              <a:rPr b="0" lang="en-IN" sz="1877" spc="-1" strike="noStrike" baseline="2000">
                <a:solidFill>
                  <a:srgbClr val="000000"/>
                </a:solidFill>
                <a:latin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DejaVu Sans"/>
              </a:rPr>
              <a:t>This is called as messaging as well .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11258640" y="6444720"/>
            <a:ext cx="270360" cy="39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40" bIns="0">
            <a:noAutofit/>
          </a:bodyPr>
          <a:p>
            <a:pPr marL="38160">
              <a:lnSpc>
                <a:spcPct val="100000"/>
              </a:lnSpc>
              <a:spcBef>
                <a:spcPts val="11"/>
              </a:spcBef>
            </a:pPr>
            <a:fld id="{DA3C6941-6DB1-4EE1-AAB7-91C7F3C28776}" type="slidenum">
              <a:rPr b="0" lang="en-IN" sz="1200" spc="-1" strike="noStrike">
                <a:solidFill>
                  <a:srgbClr val="898989"/>
                </a:solidFill>
                <a:latin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807120" y="625320"/>
            <a:ext cx="8943120" cy="11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2600">
              <a:lnSpc>
                <a:spcPts val="4561"/>
              </a:lnSpc>
              <a:spcBef>
                <a:spcPts val="99"/>
              </a:spcBef>
            </a:pPr>
            <a:r>
              <a:rPr b="1" lang="en-IN" sz="4400" spc="-114" strike="noStrike">
                <a:solidFill>
                  <a:srgbClr val="ff0000"/>
                </a:solidFill>
                <a:latin typeface="DejaVu Sans"/>
              </a:rPr>
              <a:t>HTTP Request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3240000" y="1944000"/>
            <a:ext cx="6620400" cy="3547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"/>
          <p:cNvSpPr/>
          <p:nvPr/>
        </p:nvSpPr>
        <p:spPr>
          <a:xfrm>
            <a:off x="11258640" y="6444720"/>
            <a:ext cx="270360" cy="39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40" bIns="0">
            <a:noAutofit/>
          </a:bodyPr>
          <a:p>
            <a:pPr marL="38160">
              <a:lnSpc>
                <a:spcPct val="100000"/>
              </a:lnSpc>
              <a:spcBef>
                <a:spcPts val="11"/>
              </a:spcBef>
            </a:pPr>
            <a:fld id="{A3B7CCFA-7FE2-43CD-8AD7-E2CF627DFBE2}" type="slidenum">
              <a:rPr b="0" lang="en-IN" sz="1200" spc="-1" strike="noStrike">
                <a:solidFill>
                  <a:srgbClr val="898989"/>
                </a:solidFill>
                <a:latin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Application>LibreOffice/6.4.6.2$Linux_X86_64 LibreOffice_project/40$Build-2</Application>
  <Words>1732</Words>
  <Paragraphs>249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2021-02-21T03:44:12Z</dcterms:created>
  <dc:creator>Kasun Dinesh Madusanke</dc:creator>
  <dc:description/>
  <dc:language>en-IN</dc:language>
  <cp:lastModifiedBy/>
  <dcterms:modified xsi:type="dcterms:W3CDTF">2021-02-22T07:15:29Z</dcterms:modified>
  <cp:revision>37</cp:revision>
  <dc:subject/>
  <dc:title>REST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2020-09-29T00:00:00Z</vt:filetime>
  </property>
  <property fmtid="{D5CDD505-2E9C-101B-9397-08002B2CF9AE}" pid="4" name="Creator">
    <vt:lpwstr>Impress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2021-02-21T00:00:00Z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Widescreen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46</vt:i4>
  </property>
</Properties>
</file>