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02d75be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02d75be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02d75be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02d75be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02d75be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02d75be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02d75be8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02d75be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Vehicles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Created By - Rishabh Sharma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67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Idea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935300"/>
            <a:ext cx="8247300" cy="3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2000">
                <a:latin typeface="Lato"/>
                <a:ea typeface="Lato"/>
                <a:cs typeface="Lato"/>
                <a:sym typeface="Lato"/>
              </a:rPr>
              <a:t>Vehicle has third party loT device which will send the telemetry data (in JSON format) over the AWS cloud. </a:t>
            </a:r>
            <a:endParaRPr b="0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2000">
                <a:latin typeface="Lato"/>
                <a:ea typeface="Lato"/>
                <a:cs typeface="Lato"/>
                <a:sym typeface="Lato"/>
              </a:rPr>
              <a:t>We need to move data from third party AWS to General Motors Azure cloud.</a:t>
            </a:r>
            <a:endParaRPr b="0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2000">
                <a:latin typeface="Lato"/>
                <a:ea typeface="Lato"/>
                <a:cs typeface="Lato"/>
                <a:sym typeface="Lato"/>
              </a:rPr>
              <a:t>You need to validate the JSON sometime it could be incomplete or wrong JSON which need to be rejected.</a:t>
            </a:r>
            <a:endParaRPr b="0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2000">
                <a:latin typeface="Lato"/>
                <a:ea typeface="Lato"/>
                <a:cs typeface="Lato"/>
                <a:sym typeface="Lato"/>
              </a:rPr>
              <a:t>Once JSON got validated this data would be stored in the SQL database which will be further utilized by data science team.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167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Idea</a:t>
            </a:r>
            <a:endParaRPr sz="24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50" y="1164000"/>
            <a:ext cx="7780750" cy="30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91750" y="2980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Architecture Design </a:t>
            </a:r>
            <a:endParaRPr sz="2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75" y="1316550"/>
            <a:ext cx="78771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91750" y="2980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Architecture Design </a:t>
            </a:r>
            <a:endParaRPr sz="2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75" y="1066075"/>
            <a:ext cx="78771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535775" y="167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Idea</a:t>
            </a:r>
            <a:endParaRPr sz="2400"/>
          </a:p>
        </p:txBody>
      </p:sp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935300"/>
            <a:ext cx="8247300" cy="3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Azure Secret for storing Access key  Vault for S3 Bucket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ADLS for Staging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Azure DF for ETL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Azure Function for Filter valid/Invalid data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Azure SQL Server for end data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2606250" y="19653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EOS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