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17"/>
  </p:notesMasterIdLst>
  <p:handoutMasterIdLst>
    <p:handoutMasterId r:id="rId18"/>
  </p:handoutMasterIdLst>
  <p:sldIdLst>
    <p:sldId id="2549" r:id="rId2"/>
    <p:sldId id="2552" r:id="rId3"/>
    <p:sldId id="2553" r:id="rId4"/>
    <p:sldId id="2554" r:id="rId5"/>
    <p:sldId id="2565" r:id="rId6"/>
    <p:sldId id="761" r:id="rId7"/>
    <p:sldId id="2562" r:id="rId8"/>
    <p:sldId id="1903" r:id="rId9"/>
    <p:sldId id="2563" r:id="rId10"/>
    <p:sldId id="257" r:id="rId11"/>
    <p:sldId id="2564" r:id="rId12"/>
    <p:sldId id="366" r:id="rId13"/>
    <p:sldId id="2548" r:id="rId14"/>
    <p:sldId id="2558" r:id="rId15"/>
    <p:sldId id="25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A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4" autoAdjust="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E8FA38E-9F41-1A45-879F-0B93BA5093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016A96-BC72-0640-9AEE-870574F388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B091C-A27C-3C4B-82F1-DDBD9A0282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1FC8B-EC93-C64D-BBD2-37E30DAF45B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D4734-4CAE-4B5B-A5BF-2204F730257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15A48E-F7AD-43EC-AC50-8729FE3865BE}" type="datetimeFigureOut">
              <a:rPr lang="en-US" smtClean="0"/>
              <a:t>11/26/2022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11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5F854-E2CE-6F4E-A0CF-CB175674CF4C}" type="datetimeFigureOut">
              <a:rPr lang="en-US" smtClean="0"/>
              <a:t>11/26/2022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111EE-B1CE-3F40-8B0E-AB6A92B854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4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4C75C-9797-4ED2-ABA6-669F4CD4BF1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27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4C75C-9797-4ED2-ABA6-669F4CD4BF1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39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8669" y="854538"/>
            <a:ext cx="4567608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5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1440" y="4429842"/>
            <a:ext cx="4567608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6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C28A7DB8-FEA5-5A4A-85DF-FA1ADFB3EF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3721" y="-19458"/>
            <a:ext cx="7261837" cy="6877457"/>
          </a:xfrm>
          <a:custGeom>
            <a:avLst/>
            <a:gdLst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3440072 w 8464509"/>
              <a:gd name="connsiteY6" fmla="*/ 6839148 h 6858000"/>
              <a:gd name="connsiteX7" fmla="*/ 0 w 8464509"/>
              <a:gd name="connsiteY7" fmla="*/ 685800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0 w 8464509"/>
              <a:gd name="connsiteY6" fmla="*/ 6858000 h 6858000"/>
              <a:gd name="connsiteX7" fmla="*/ 3426278 w 8464509"/>
              <a:gd name="connsiteY7" fmla="*/ 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426278 w 8464509"/>
              <a:gd name="connsiteY6" fmla="*/ 0 h 6858000"/>
              <a:gd name="connsiteX0" fmla="*/ 3993491 w 8464509"/>
              <a:gd name="connsiteY0" fmla="*/ 19455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993491 w 8464509"/>
              <a:gd name="connsiteY6" fmla="*/ 19455 h 6858000"/>
              <a:gd name="connsiteX0" fmla="*/ 3993491 w 8464509"/>
              <a:gd name="connsiteY0" fmla="*/ 19455 h 6858000"/>
              <a:gd name="connsiteX1" fmla="*/ 3440072 w 8464509"/>
              <a:gd name="connsiteY1" fmla="*/ 37000 h 6858000"/>
              <a:gd name="connsiteX2" fmla="*/ 8464509 w 8464509"/>
              <a:gd name="connsiteY2" fmla="*/ 0 h 6858000"/>
              <a:gd name="connsiteX3" fmla="*/ 8464509 w 8464509"/>
              <a:gd name="connsiteY3" fmla="*/ 6858000 h 6858000"/>
              <a:gd name="connsiteX4" fmla="*/ 0 w 8464509"/>
              <a:gd name="connsiteY4" fmla="*/ 6858000 h 6858000"/>
              <a:gd name="connsiteX5" fmla="*/ 3993491 w 8464509"/>
              <a:gd name="connsiteY5" fmla="*/ 19455 h 6858000"/>
              <a:gd name="connsiteX0" fmla="*/ 3993491 w 8464509"/>
              <a:gd name="connsiteY0" fmla="*/ 19455 h 6858000"/>
              <a:gd name="connsiteX1" fmla="*/ 8464509 w 8464509"/>
              <a:gd name="connsiteY1" fmla="*/ 0 h 6858000"/>
              <a:gd name="connsiteX2" fmla="*/ 8464509 w 8464509"/>
              <a:gd name="connsiteY2" fmla="*/ 6858000 h 6858000"/>
              <a:gd name="connsiteX3" fmla="*/ 0 w 8464509"/>
              <a:gd name="connsiteY3" fmla="*/ 6858000 h 6858000"/>
              <a:gd name="connsiteX4" fmla="*/ 3993491 w 8464509"/>
              <a:gd name="connsiteY4" fmla="*/ 19455 h 6858000"/>
              <a:gd name="connsiteX0" fmla="*/ 4061557 w 8464509"/>
              <a:gd name="connsiteY0" fmla="*/ 0 h 6858001"/>
              <a:gd name="connsiteX1" fmla="*/ 8464509 w 8464509"/>
              <a:gd name="connsiteY1" fmla="*/ 1 h 6858001"/>
              <a:gd name="connsiteX2" fmla="*/ 8464509 w 8464509"/>
              <a:gd name="connsiteY2" fmla="*/ 6858001 h 6858001"/>
              <a:gd name="connsiteX3" fmla="*/ 0 w 8464509"/>
              <a:gd name="connsiteY3" fmla="*/ 6858001 h 6858001"/>
              <a:gd name="connsiteX4" fmla="*/ 4061557 w 8464509"/>
              <a:gd name="connsiteY4" fmla="*/ 0 h 6858001"/>
              <a:gd name="connsiteX0" fmla="*/ 5059852 w 8464509"/>
              <a:gd name="connsiteY0" fmla="*/ 19454 h 6858000"/>
              <a:gd name="connsiteX1" fmla="*/ 8464509 w 8464509"/>
              <a:gd name="connsiteY1" fmla="*/ 0 h 6858000"/>
              <a:gd name="connsiteX2" fmla="*/ 8464509 w 8464509"/>
              <a:gd name="connsiteY2" fmla="*/ 6858000 h 6858000"/>
              <a:gd name="connsiteX3" fmla="*/ 0 w 8464509"/>
              <a:gd name="connsiteY3" fmla="*/ 6858000 h 6858000"/>
              <a:gd name="connsiteX4" fmla="*/ 5059852 w 8464509"/>
              <a:gd name="connsiteY4" fmla="*/ 19454 h 6858000"/>
              <a:gd name="connsiteX0" fmla="*/ 4061557 w 8464509"/>
              <a:gd name="connsiteY0" fmla="*/ 0 h 6877457"/>
              <a:gd name="connsiteX1" fmla="*/ 8464509 w 8464509"/>
              <a:gd name="connsiteY1" fmla="*/ 19457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61557 w 8464509"/>
              <a:gd name="connsiteY4" fmla="*/ 0 h 6877457"/>
              <a:gd name="connsiteX0" fmla="*/ 4040810 w 8464509"/>
              <a:gd name="connsiteY0" fmla="*/ 0 h 6877457"/>
              <a:gd name="connsiteX1" fmla="*/ 8464509 w 8464509"/>
              <a:gd name="connsiteY1" fmla="*/ 19457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40810 w 8464509"/>
              <a:gd name="connsiteY4" fmla="*/ 0 h 6877457"/>
              <a:gd name="connsiteX0" fmla="*/ 4040810 w 8464509"/>
              <a:gd name="connsiteY0" fmla="*/ 0 h 6877457"/>
              <a:gd name="connsiteX1" fmla="*/ 8464509 w 8464509"/>
              <a:gd name="connsiteY1" fmla="*/ 143986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40810 w 8464509"/>
              <a:gd name="connsiteY4" fmla="*/ 0 h 6877457"/>
              <a:gd name="connsiteX0" fmla="*/ 4040810 w 8468658"/>
              <a:gd name="connsiteY0" fmla="*/ 0 h 6877457"/>
              <a:gd name="connsiteX1" fmla="*/ 8468658 w 8468658"/>
              <a:gd name="connsiteY1" fmla="*/ 12341 h 6877457"/>
              <a:gd name="connsiteX2" fmla="*/ 8464509 w 8468658"/>
              <a:gd name="connsiteY2" fmla="*/ 6877457 h 6877457"/>
              <a:gd name="connsiteX3" fmla="*/ 0 w 8468658"/>
              <a:gd name="connsiteY3" fmla="*/ 6877457 h 6877457"/>
              <a:gd name="connsiteX4" fmla="*/ 4040810 w 8468658"/>
              <a:gd name="connsiteY4" fmla="*/ 0 h 687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68658" h="6877457">
                <a:moveTo>
                  <a:pt x="4040810" y="0"/>
                </a:moveTo>
                <a:lnTo>
                  <a:pt x="8468658" y="12341"/>
                </a:lnTo>
                <a:lnTo>
                  <a:pt x="8464509" y="6877457"/>
                </a:lnTo>
                <a:lnTo>
                  <a:pt x="0" y="6877457"/>
                </a:lnTo>
                <a:lnTo>
                  <a:pt x="4040810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6A021AF7-4044-A644-8DB8-495F263390D0}"/>
              </a:ext>
            </a:extLst>
          </p:cNvPr>
          <p:cNvSpPr/>
          <p:nvPr userDrawn="1"/>
        </p:nvSpPr>
        <p:spPr>
          <a:xfrm rot="10800000">
            <a:off x="4933721" y="267867"/>
            <a:ext cx="3031755" cy="3031755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D2DFDB14-A8D5-F944-A91C-960A5C2F22AF}"/>
              </a:ext>
            </a:extLst>
          </p:cNvPr>
          <p:cNvSpPr/>
          <p:nvPr userDrawn="1"/>
        </p:nvSpPr>
        <p:spPr>
          <a:xfrm>
            <a:off x="-22175" y="5596959"/>
            <a:ext cx="1261040" cy="1261040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B7735FBC-8FBF-9947-B380-14D44D2206B1}"/>
              </a:ext>
            </a:extLst>
          </p:cNvPr>
          <p:cNvSpPr/>
          <p:nvPr userDrawn="1"/>
        </p:nvSpPr>
        <p:spPr>
          <a:xfrm rot="10800000">
            <a:off x="184302" y="236698"/>
            <a:ext cx="519337" cy="519337"/>
          </a:xfrm>
          <a:prstGeom prst="triangle">
            <a:avLst/>
          </a:prstGeom>
          <a:pattFill prst="dkVert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17B7C303-8734-B141-AF0D-2945DA349FBD}"/>
              </a:ext>
            </a:extLst>
          </p:cNvPr>
          <p:cNvSpPr/>
          <p:nvPr userDrawn="1"/>
        </p:nvSpPr>
        <p:spPr>
          <a:xfrm>
            <a:off x="4414384" y="5795386"/>
            <a:ext cx="519337" cy="519337"/>
          </a:xfrm>
          <a:prstGeom prst="triangle">
            <a:avLst/>
          </a:prstGeom>
          <a:pattFill prst="wdUpDiag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67914AE0-93F2-8346-B885-5734D2B694B2}"/>
              </a:ext>
            </a:extLst>
          </p:cNvPr>
          <p:cNvSpPr/>
          <p:nvPr userDrawn="1"/>
        </p:nvSpPr>
        <p:spPr>
          <a:xfrm rot="5400000">
            <a:off x="-48606" y="3035784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66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72A5F6-5449-2840-B48F-2AA85FE272A3}"/>
              </a:ext>
            </a:extLst>
          </p:cNvPr>
          <p:cNvSpPr/>
          <p:nvPr userDrawn="1"/>
        </p:nvSpPr>
        <p:spPr>
          <a:xfrm>
            <a:off x="0" y="0"/>
            <a:ext cx="350259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2B3A8339-6DA4-E549-AEA2-9512C53F064F}"/>
              </a:ext>
            </a:extLst>
          </p:cNvPr>
          <p:cNvSpPr/>
          <p:nvPr userDrawn="1"/>
        </p:nvSpPr>
        <p:spPr>
          <a:xfrm>
            <a:off x="3591475" y="5273069"/>
            <a:ext cx="1486666" cy="1486666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752EA775-82B0-BA48-8CA2-7A09D72EC958}"/>
              </a:ext>
            </a:extLst>
          </p:cNvPr>
          <p:cNvSpPr/>
          <p:nvPr userDrawn="1"/>
        </p:nvSpPr>
        <p:spPr>
          <a:xfrm>
            <a:off x="76559" y="597553"/>
            <a:ext cx="562863" cy="562863"/>
          </a:xfrm>
          <a:prstGeom prst="triangle">
            <a:avLst/>
          </a:prstGeom>
          <a:pattFill prst="ltVert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2C6B50B5-10C1-4A40-9531-4F8DC16892F8}"/>
              </a:ext>
            </a:extLst>
          </p:cNvPr>
          <p:cNvSpPr/>
          <p:nvPr userDrawn="1"/>
        </p:nvSpPr>
        <p:spPr>
          <a:xfrm>
            <a:off x="357990" y="3814571"/>
            <a:ext cx="2960808" cy="2960808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CAF18EC0-3F9F-6449-A2B2-A792B70BEA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444819" y="597553"/>
            <a:ext cx="6063915" cy="6063915"/>
          </a:xfrm>
          <a:custGeom>
            <a:avLst/>
            <a:gdLst>
              <a:gd name="connsiteX0" fmla="*/ 0 w 6063915"/>
              <a:gd name="connsiteY0" fmla="*/ 0 h 6063915"/>
              <a:gd name="connsiteX1" fmla="*/ 6063915 w 6063915"/>
              <a:gd name="connsiteY1" fmla="*/ 0 h 6063915"/>
              <a:gd name="connsiteX2" fmla="*/ 3031957 w 6063915"/>
              <a:gd name="connsiteY2" fmla="*/ 6063915 h 60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3915" h="6063915">
                <a:moveTo>
                  <a:pt x="0" y="0"/>
                </a:moveTo>
                <a:lnTo>
                  <a:pt x="6063915" y="0"/>
                </a:lnTo>
                <a:lnTo>
                  <a:pt x="3031957" y="60639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68357860-E91C-1745-A5D1-921689BF47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994" y="1535397"/>
            <a:ext cx="4845068" cy="1858617"/>
          </a:xfrm>
        </p:spPr>
        <p:txBody>
          <a:bodyPr anchor="b">
            <a:normAutofit/>
          </a:bodyPr>
          <a:lstStyle>
            <a:lvl1pPr algn="l">
              <a:defRPr sz="4800" i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094A3FA1-7F3F-2D41-ABE1-512FA9FC4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6996" y="3401899"/>
            <a:ext cx="4845066" cy="2107095"/>
          </a:xfrm>
        </p:spPr>
        <p:txBody>
          <a:bodyPr/>
          <a:lstStyle>
            <a:lvl1pPr marL="182880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1pPr>
            <a:lvl2pPr marL="38404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56692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3pPr>
            <a:lvl4pPr marL="74980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4pPr>
            <a:lvl5pPr marL="93268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98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rrow 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4D4881A-F72E-2D4F-BC41-5D2839D87000}"/>
              </a:ext>
            </a:extLst>
          </p:cNvPr>
          <p:cNvSpPr/>
          <p:nvPr userDrawn="1"/>
        </p:nvSpPr>
        <p:spPr>
          <a:xfrm>
            <a:off x="4997302" y="0"/>
            <a:ext cx="7194698" cy="6879265"/>
          </a:xfrm>
          <a:custGeom>
            <a:avLst/>
            <a:gdLst>
              <a:gd name="connsiteX0" fmla="*/ 0 w 5004391"/>
              <a:gd name="connsiteY0" fmla="*/ 0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0 w 5004391"/>
              <a:gd name="connsiteY4" fmla="*/ 0 h 6858000"/>
              <a:gd name="connsiteX0" fmla="*/ 1424763 w 5004391"/>
              <a:gd name="connsiteY0" fmla="*/ 0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1424763 w 5004391"/>
              <a:gd name="connsiteY4" fmla="*/ 0 h 6858000"/>
              <a:gd name="connsiteX0" fmla="*/ 1275907 w 5004391"/>
              <a:gd name="connsiteY0" fmla="*/ 21265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1275907 w 5004391"/>
              <a:gd name="connsiteY4" fmla="*/ 21265 h 6858000"/>
              <a:gd name="connsiteX0" fmla="*/ 3466214 w 7194698"/>
              <a:gd name="connsiteY0" fmla="*/ 21265 h 6879265"/>
              <a:gd name="connsiteX1" fmla="*/ 7194698 w 7194698"/>
              <a:gd name="connsiteY1" fmla="*/ 0 h 6879265"/>
              <a:gd name="connsiteX2" fmla="*/ 7194698 w 7194698"/>
              <a:gd name="connsiteY2" fmla="*/ 6858000 h 6879265"/>
              <a:gd name="connsiteX3" fmla="*/ 0 w 7194698"/>
              <a:gd name="connsiteY3" fmla="*/ 6879265 h 6879265"/>
              <a:gd name="connsiteX4" fmla="*/ 3466214 w 7194698"/>
              <a:gd name="connsiteY4" fmla="*/ 21265 h 6879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94698" h="6879265">
                <a:moveTo>
                  <a:pt x="3466214" y="21265"/>
                </a:moveTo>
                <a:lnTo>
                  <a:pt x="7194698" y="0"/>
                </a:lnTo>
                <a:lnTo>
                  <a:pt x="7194698" y="6858000"/>
                </a:lnTo>
                <a:lnTo>
                  <a:pt x="0" y="6879265"/>
                </a:lnTo>
                <a:lnTo>
                  <a:pt x="3466214" y="2126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214CA4B6-21BC-234A-9FAD-E362D7F194C4}"/>
              </a:ext>
            </a:extLst>
          </p:cNvPr>
          <p:cNvSpPr/>
          <p:nvPr userDrawn="1"/>
        </p:nvSpPr>
        <p:spPr>
          <a:xfrm>
            <a:off x="2571311" y="3814571"/>
            <a:ext cx="2960808" cy="2960808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815F04B4-E3C0-0845-8DEC-98C63E21B466}"/>
              </a:ext>
            </a:extLst>
          </p:cNvPr>
          <p:cNvSpPr/>
          <p:nvPr userDrawn="1"/>
        </p:nvSpPr>
        <p:spPr>
          <a:xfrm rot="10800000">
            <a:off x="2277396" y="3814571"/>
            <a:ext cx="1360968" cy="1360968"/>
          </a:xfrm>
          <a:prstGeom prst="triangle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6850A90A-EBB3-314C-9D98-A4220E2739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2569281" y="330912"/>
            <a:ext cx="6217440" cy="6217440"/>
          </a:xfrm>
          <a:custGeom>
            <a:avLst/>
            <a:gdLst>
              <a:gd name="connsiteX0" fmla="*/ 0 w 6063915"/>
              <a:gd name="connsiteY0" fmla="*/ 0 h 6063915"/>
              <a:gd name="connsiteX1" fmla="*/ 6063915 w 6063915"/>
              <a:gd name="connsiteY1" fmla="*/ 0 h 6063915"/>
              <a:gd name="connsiteX2" fmla="*/ 3031957 w 6063915"/>
              <a:gd name="connsiteY2" fmla="*/ 6063915 h 60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3915" h="6063915">
                <a:moveTo>
                  <a:pt x="0" y="0"/>
                </a:moveTo>
                <a:lnTo>
                  <a:pt x="6063915" y="0"/>
                </a:lnTo>
                <a:lnTo>
                  <a:pt x="3031957" y="60639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3001923-8460-C64B-A54B-3221B8A6B8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8108" y="1957888"/>
            <a:ext cx="3815484" cy="1858617"/>
          </a:xfrm>
        </p:spPr>
        <p:txBody>
          <a:bodyPr anchor="b">
            <a:normAutofit/>
          </a:bodyPr>
          <a:lstStyle>
            <a:lvl1pPr algn="ctr">
              <a:defRPr sz="480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64A275-2629-244A-A66F-FC140850C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8110" y="3824390"/>
            <a:ext cx="3815482" cy="2107095"/>
          </a:xfrm>
        </p:spPr>
        <p:txBody>
          <a:bodyPr/>
          <a:lstStyle>
            <a:lvl1pPr marL="182880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1pPr>
            <a:lvl2pPr marL="38404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2pPr>
            <a:lvl3pPr marL="56692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3pPr>
            <a:lvl4pPr marL="74980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4pPr>
            <a:lvl5pPr marL="93268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520102B5-5695-C743-B30E-C92897B48D89}"/>
              </a:ext>
            </a:extLst>
          </p:cNvPr>
          <p:cNvSpPr/>
          <p:nvPr userDrawn="1"/>
        </p:nvSpPr>
        <p:spPr>
          <a:xfrm rot="16200000">
            <a:off x="11604063" y="316289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220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Narrow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0D84E6-6DEA-1D4E-92C3-A360785A027B}"/>
              </a:ext>
            </a:extLst>
          </p:cNvPr>
          <p:cNvSpPr/>
          <p:nvPr userDrawn="1"/>
        </p:nvSpPr>
        <p:spPr>
          <a:xfrm>
            <a:off x="0" y="1730829"/>
            <a:ext cx="8229600" cy="34779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C28500E9-800B-C94A-B6F9-F73D37B2D301}"/>
              </a:ext>
            </a:extLst>
          </p:cNvPr>
          <p:cNvSpPr/>
          <p:nvPr userDrawn="1"/>
        </p:nvSpPr>
        <p:spPr>
          <a:xfrm rot="10800000">
            <a:off x="8749091" y="0"/>
            <a:ext cx="3442907" cy="3112470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EAD70A4-7AF0-7E4D-ABBC-34DD61D7B01E}"/>
              </a:ext>
            </a:extLst>
          </p:cNvPr>
          <p:cNvSpPr/>
          <p:nvPr userDrawn="1"/>
        </p:nvSpPr>
        <p:spPr>
          <a:xfrm rot="10800000">
            <a:off x="3727215" y="5551712"/>
            <a:ext cx="1424687" cy="1306288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9">
            <a:extLst>
              <a:ext uri="{FF2B5EF4-FFF2-40B4-BE49-F238E27FC236}">
                <a16:creationId xmlns:a16="http://schemas.microsoft.com/office/drawing/2014/main" id="{14C43A8B-650C-3B4B-9F8C-592CE9F26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25" y="2464270"/>
            <a:ext cx="5227376" cy="72770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345C704-9538-984E-8D14-D6AEC9A4C42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68623" y="3265903"/>
            <a:ext cx="5227377" cy="1642386"/>
          </a:xfrm>
        </p:spPr>
        <p:txBody>
          <a:bodyPr lIns="91440" rIns="91440" anchor="t">
            <a:normAutofit/>
          </a:bodyPr>
          <a:lstStyle>
            <a:lvl1pPr marL="0" indent="0">
              <a:buNone/>
              <a:defRPr sz="20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647B5AD0-4AD4-9843-9C08-DEF894490A9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4593262" y="0"/>
            <a:ext cx="7598736" cy="6858000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8795BE2D-99B1-FE49-84B1-C41E44A8AC0B}"/>
              </a:ext>
            </a:extLst>
          </p:cNvPr>
          <p:cNvSpPr/>
          <p:nvPr userDrawn="1"/>
        </p:nvSpPr>
        <p:spPr>
          <a:xfrm rot="5400000">
            <a:off x="-48606" y="252453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155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with Image and Autho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34F14FD9-9995-BE48-8C0E-B1454B9F231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6012" y="0"/>
            <a:ext cx="7598735" cy="6858000"/>
          </a:xfrm>
          <a:custGeom>
            <a:avLst/>
            <a:gdLst>
              <a:gd name="connsiteX0" fmla="*/ 0 w 7598735"/>
              <a:gd name="connsiteY0" fmla="*/ 0 h 6858000"/>
              <a:gd name="connsiteX1" fmla="*/ 7598735 w 7598735"/>
              <a:gd name="connsiteY1" fmla="*/ 0 h 6858000"/>
              <a:gd name="connsiteX2" fmla="*/ 7598735 w 7598735"/>
              <a:gd name="connsiteY2" fmla="*/ 6858000 h 6858000"/>
              <a:gd name="connsiteX3" fmla="*/ 0 w 7598735"/>
              <a:gd name="connsiteY3" fmla="*/ 6858000 h 6858000"/>
              <a:gd name="connsiteX4" fmla="*/ 0 w 7598735"/>
              <a:gd name="connsiteY4" fmla="*/ 6378840 h 6858000"/>
              <a:gd name="connsiteX5" fmla="*/ 140333 w 7598735"/>
              <a:gd name="connsiteY5" fmla="*/ 6379536 h 6858000"/>
              <a:gd name="connsiteX6" fmla="*/ 3074919 w 7598735"/>
              <a:gd name="connsiteY6" fmla="*/ 489098 h 6858000"/>
              <a:gd name="connsiteX7" fmla="*/ 0 w 7598735"/>
              <a:gd name="connsiteY7" fmla="*/ 4800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8735" h="6858000">
                <a:moveTo>
                  <a:pt x="0" y="0"/>
                </a:moveTo>
                <a:lnTo>
                  <a:pt x="7598735" y="0"/>
                </a:lnTo>
                <a:lnTo>
                  <a:pt x="7598735" y="6858000"/>
                </a:lnTo>
                <a:lnTo>
                  <a:pt x="0" y="6858000"/>
                </a:lnTo>
                <a:lnTo>
                  <a:pt x="0" y="6378840"/>
                </a:lnTo>
                <a:lnTo>
                  <a:pt x="140333" y="6379536"/>
                </a:lnTo>
                <a:lnTo>
                  <a:pt x="3074919" y="489098"/>
                </a:lnTo>
                <a:lnTo>
                  <a:pt x="0" y="480044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BFAE6FFB-F37C-7040-87B6-654B2F44CE7A}"/>
              </a:ext>
            </a:extLst>
          </p:cNvPr>
          <p:cNvSpPr/>
          <p:nvPr userDrawn="1"/>
        </p:nvSpPr>
        <p:spPr>
          <a:xfrm>
            <a:off x="413825" y="463261"/>
            <a:ext cx="7347125" cy="5911703"/>
          </a:xfrm>
          <a:custGeom>
            <a:avLst/>
            <a:gdLst>
              <a:gd name="connsiteX0" fmla="*/ 125507 w 7347125"/>
              <a:gd name="connsiteY0" fmla="*/ 0 h 5911703"/>
              <a:gd name="connsiteX1" fmla="*/ 7347125 w 7347125"/>
              <a:gd name="connsiteY1" fmla="*/ 21265 h 5911703"/>
              <a:gd name="connsiteX2" fmla="*/ 4412539 w 7347125"/>
              <a:gd name="connsiteY2" fmla="*/ 5911703 h 5911703"/>
              <a:gd name="connsiteX3" fmla="*/ 1007798 w 7347125"/>
              <a:gd name="connsiteY3" fmla="*/ 5894815 h 5911703"/>
              <a:gd name="connsiteX4" fmla="*/ 1007798 w 7347125"/>
              <a:gd name="connsiteY4" fmla="*/ 5901070 h 5911703"/>
              <a:gd name="connsiteX5" fmla="*/ 0 w 7347125"/>
              <a:gd name="connsiteY5" fmla="*/ 5901070 h 5911703"/>
              <a:gd name="connsiteX6" fmla="*/ 0 w 7347125"/>
              <a:gd name="connsiteY6" fmla="*/ 10632 h 5911703"/>
              <a:gd name="connsiteX7" fmla="*/ 125507 w 7347125"/>
              <a:gd name="connsiteY7" fmla="*/ 10632 h 5911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47125" h="5911703">
                <a:moveTo>
                  <a:pt x="125507" y="0"/>
                </a:moveTo>
                <a:lnTo>
                  <a:pt x="7347125" y="21265"/>
                </a:lnTo>
                <a:lnTo>
                  <a:pt x="4412539" y="5911703"/>
                </a:lnTo>
                <a:lnTo>
                  <a:pt x="1007798" y="5894815"/>
                </a:lnTo>
                <a:lnTo>
                  <a:pt x="1007798" y="5901070"/>
                </a:lnTo>
                <a:lnTo>
                  <a:pt x="0" y="5901070"/>
                </a:lnTo>
                <a:lnTo>
                  <a:pt x="0" y="10632"/>
                </a:lnTo>
                <a:lnTo>
                  <a:pt x="125507" y="1063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8AB73D1-1AA1-4E44-A7DA-8C00D8E109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1501" y="1609159"/>
            <a:ext cx="4253334" cy="3639682"/>
          </a:xfrm>
        </p:spPr>
        <p:txBody>
          <a:bodyPr anchor="t">
            <a:norm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Quote Goes Here</a:t>
            </a: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611FC0D0-E6E4-7645-B0C7-97FB2012039D}"/>
              </a:ext>
            </a:extLst>
          </p:cNvPr>
          <p:cNvSpPr/>
          <p:nvPr userDrawn="1"/>
        </p:nvSpPr>
        <p:spPr>
          <a:xfrm rot="5400000">
            <a:off x="-48606" y="1669422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24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F11B56-403C-AA43-BA54-5CD9A60BDDC5}"/>
              </a:ext>
            </a:extLst>
          </p:cNvPr>
          <p:cNvGrpSpPr/>
          <p:nvPr userDrawn="1"/>
        </p:nvGrpSpPr>
        <p:grpSpPr>
          <a:xfrm>
            <a:off x="0" y="-4353"/>
            <a:ext cx="6884691" cy="6862353"/>
            <a:chOff x="0" y="-4353"/>
            <a:chExt cx="6884691" cy="6862353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D8BAD61D-F455-9240-A0C6-DE4F40E47C29}"/>
                </a:ext>
              </a:extLst>
            </p:cNvPr>
            <p:cNvSpPr/>
            <p:nvPr userDrawn="1"/>
          </p:nvSpPr>
          <p:spPr>
            <a:xfrm>
              <a:off x="0" y="-4353"/>
              <a:ext cx="6884691" cy="6862353"/>
            </a:xfrm>
            <a:custGeom>
              <a:avLst/>
              <a:gdLst>
                <a:gd name="connsiteX0" fmla="*/ 0 w 6838726"/>
                <a:gd name="connsiteY0" fmla="*/ 0 h 6853468"/>
                <a:gd name="connsiteX1" fmla="*/ 6838726 w 6838726"/>
                <a:gd name="connsiteY1" fmla="*/ 20138 h 6853468"/>
                <a:gd name="connsiteX2" fmla="*/ 3434396 w 6838726"/>
                <a:gd name="connsiteY2" fmla="*/ 6853468 h 6853468"/>
                <a:gd name="connsiteX3" fmla="*/ 0 w 6838726"/>
                <a:gd name="connsiteY3" fmla="*/ 6836433 h 6853468"/>
                <a:gd name="connsiteX4" fmla="*/ 0 w 6838726"/>
                <a:gd name="connsiteY4" fmla="*/ 0 h 6853468"/>
                <a:gd name="connsiteX0" fmla="*/ 15156 w 6853882"/>
                <a:gd name="connsiteY0" fmla="*/ 0 h 6861693"/>
                <a:gd name="connsiteX1" fmla="*/ 6853882 w 6853882"/>
                <a:gd name="connsiteY1" fmla="*/ 20138 h 6861693"/>
                <a:gd name="connsiteX2" fmla="*/ 3449552 w 6853882"/>
                <a:gd name="connsiteY2" fmla="*/ 6853468 h 6861693"/>
                <a:gd name="connsiteX3" fmla="*/ 0 w 6853882"/>
                <a:gd name="connsiteY3" fmla="*/ 6861693 h 6861693"/>
                <a:gd name="connsiteX4" fmla="*/ 15156 w 6853882"/>
                <a:gd name="connsiteY4" fmla="*/ 0 h 6861693"/>
                <a:gd name="connsiteX0" fmla="*/ 15156 w 6853882"/>
                <a:gd name="connsiteY0" fmla="*/ 0 h 6863572"/>
                <a:gd name="connsiteX1" fmla="*/ 6853882 w 6853882"/>
                <a:gd name="connsiteY1" fmla="*/ 20138 h 6863572"/>
                <a:gd name="connsiteX2" fmla="*/ 3444500 w 6853882"/>
                <a:gd name="connsiteY2" fmla="*/ 6863572 h 6863572"/>
                <a:gd name="connsiteX3" fmla="*/ 0 w 6853882"/>
                <a:gd name="connsiteY3" fmla="*/ 6861693 h 6863572"/>
                <a:gd name="connsiteX4" fmla="*/ 15156 w 6853882"/>
                <a:gd name="connsiteY4" fmla="*/ 0 h 6863572"/>
                <a:gd name="connsiteX0" fmla="*/ 0 w 6866861"/>
                <a:gd name="connsiteY0" fmla="*/ 0 h 6856528"/>
                <a:gd name="connsiteX1" fmla="*/ 6866861 w 6866861"/>
                <a:gd name="connsiteY1" fmla="*/ 13094 h 6856528"/>
                <a:gd name="connsiteX2" fmla="*/ 3457479 w 6866861"/>
                <a:gd name="connsiteY2" fmla="*/ 6856528 h 6856528"/>
                <a:gd name="connsiteX3" fmla="*/ 12979 w 6866861"/>
                <a:gd name="connsiteY3" fmla="*/ 6854649 h 6856528"/>
                <a:gd name="connsiteX4" fmla="*/ 0 w 6866861"/>
                <a:gd name="connsiteY4" fmla="*/ 0 h 6856528"/>
                <a:gd name="connsiteX0" fmla="*/ 0 w 6893137"/>
                <a:gd name="connsiteY0" fmla="*/ 7922 h 6864450"/>
                <a:gd name="connsiteX1" fmla="*/ 6893137 w 6893137"/>
                <a:gd name="connsiteY1" fmla="*/ 0 h 6864450"/>
                <a:gd name="connsiteX2" fmla="*/ 3457479 w 6893137"/>
                <a:gd name="connsiteY2" fmla="*/ 6864450 h 6864450"/>
                <a:gd name="connsiteX3" fmla="*/ 12979 w 6893137"/>
                <a:gd name="connsiteY3" fmla="*/ 6862571 h 6864450"/>
                <a:gd name="connsiteX4" fmla="*/ 0 w 6893137"/>
                <a:gd name="connsiteY4" fmla="*/ 7922 h 6864450"/>
                <a:gd name="connsiteX0" fmla="*/ 0 w 6897755"/>
                <a:gd name="connsiteY0" fmla="*/ 0 h 6870380"/>
                <a:gd name="connsiteX1" fmla="*/ 6897755 w 6897755"/>
                <a:gd name="connsiteY1" fmla="*/ 5930 h 6870380"/>
                <a:gd name="connsiteX2" fmla="*/ 3462097 w 6897755"/>
                <a:gd name="connsiteY2" fmla="*/ 6870380 h 6870380"/>
                <a:gd name="connsiteX3" fmla="*/ 17597 w 6897755"/>
                <a:gd name="connsiteY3" fmla="*/ 6868501 h 6870380"/>
                <a:gd name="connsiteX4" fmla="*/ 0 w 6897755"/>
                <a:gd name="connsiteY4" fmla="*/ 0 h 6870380"/>
                <a:gd name="connsiteX0" fmla="*/ 9234 w 6880863"/>
                <a:gd name="connsiteY0" fmla="*/ 0 h 6866017"/>
                <a:gd name="connsiteX1" fmla="*/ 6880863 w 6880863"/>
                <a:gd name="connsiteY1" fmla="*/ 1567 h 6866017"/>
                <a:gd name="connsiteX2" fmla="*/ 3445205 w 6880863"/>
                <a:gd name="connsiteY2" fmla="*/ 6866017 h 6866017"/>
                <a:gd name="connsiteX3" fmla="*/ 705 w 6880863"/>
                <a:gd name="connsiteY3" fmla="*/ 6864138 h 6866017"/>
                <a:gd name="connsiteX4" fmla="*/ 9234 w 6880863"/>
                <a:gd name="connsiteY4" fmla="*/ 0 h 6866017"/>
                <a:gd name="connsiteX0" fmla="*/ 0 w 6884692"/>
                <a:gd name="connsiteY0" fmla="*/ 0 h 6883465"/>
                <a:gd name="connsiteX1" fmla="*/ 6884692 w 6884692"/>
                <a:gd name="connsiteY1" fmla="*/ 19015 h 6883465"/>
                <a:gd name="connsiteX2" fmla="*/ 3449034 w 6884692"/>
                <a:gd name="connsiteY2" fmla="*/ 6883465 h 6883465"/>
                <a:gd name="connsiteX3" fmla="*/ 4534 w 6884692"/>
                <a:gd name="connsiteY3" fmla="*/ 6881586 h 6883465"/>
                <a:gd name="connsiteX4" fmla="*/ 0 w 6884692"/>
                <a:gd name="connsiteY4" fmla="*/ 0 h 6883465"/>
                <a:gd name="connsiteX0" fmla="*/ 9234 w 6880863"/>
                <a:gd name="connsiteY0" fmla="*/ 0 h 6879102"/>
                <a:gd name="connsiteX1" fmla="*/ 6880863 w 6880863"/>
                <a:gd name="connsiteY1" fmla="*/ 14652 h 6879102"/>
                <a:gd name="connsiteX2" fmla="*/ 3445205 w 6880863"/>
                <a:gd name="connsiteY2" fmla="*/ 6879102 h 6879102"/>
                <a:gd name="connsiteX3" fmla="*/ 705 w 6880863"/>
                <a:gd name="connsiteY3" fmla="*/ 6877223 h 6879102"/>
                <a:gd name="connsiteX4" fmla="*/ 9234 w 6880863"/>
                <a:gd name="connsiteY4" fmla="*/ 0 h 6879102"/>
                <a:gd name="connsiteX0" fmla="*/ 0 w 6884691"/>
                <a:gd name="connsiteY0" fmla="*/ 0 h 6874740"/>
                <a:gd name="connsiteX1" fmla="*/ 6884691 w 6884691"/>
                <a:gd name="connsiteY1" fmla="*/ 10290 h 6874740"/>
                <a:gd name="connsiteX2" fmla="*/ 3449033 w 6884691"/>
                <a:gd name="connsiteY2" fmla="*/ 6874740 h 6874740"/>
                <a:gd name="connsiteX3" fmla="*/ 4533 w 6884691"/>
                <a:gd name="connsiteY3" fmla="*/ 6872861 h 6874740"/>
                <a:gd name="connsiteX4" fmla="*/ 0 w 6884691"/>
                <a:gd name="connsiteY4" fmla="*/ 0 h 6874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84691" h="6874740">
                  <a:moveTo>
                    <a:pt x="0" y="0"/>
                  </a:moveTo>
                  <a:lnTo>
                    <a:pt x="6884691" y="10290"/>
                  </a:lnTo>
                  <a:lnTo>
                    <a:pt x="3449033" y="6874740"/>
                  </a:lnTo>
                  <a:lnTo>
                    <a:pt x="4533" y="6872861"/>
                  </a:lnTo>
                  <a:cubicBezTo>
                    <a:pt x="207" y="4587978"/>
                    <a:pt x="4326" y="22848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75004ACB-4E38-6449-B733-0C6A6BC40ADD}"/>
                </a:ext>
              </a:extLst>
            </p:cNvPr>
            <p:cNvSpPr/>
            <p:nvPr userDrawn="1"/>
          </p:nvSpPr>
          <p:spPr>
            <a:xfrm>
              <a:off x="3641197" y="5941716"/>
              <a:ext cx="911753" cy="911753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riangle 7">
              <a:extLst>
                <a:ext uri="{FF2B5EF4-FFF2-40B4-BE49-F238E27FC236}">
                  <a16:creationId xmlns:a16="http://schemas.microsoft.com/office/drawing/2014/main" id="{6A52034F-1EDC-3040-A1B3-B572FC286C20}"/>
                </a:ext>
              </a:extLst>
            </p:cNvPr>
            <p:cNvSpPr/>
            <p:nvPr userDrawn="1"/>
          </p:nvSpPr>
          <p:spPr>
            <a:xfrm rot="10800000">
              <a:off x="4944403" y="174432"/>
              <a:ext cx="1590022" cy="1590022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1877EC85-9CA1-EB4F-A9AC-2C02CB520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988" y="1954400"/>
            <a:ext cx="4393415" cy="300235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FD910B80-BD19-CF49-AB0B-1C5DEECEDED5}"/>
              </a:ext>
            </a:extLst>
          </p:cNvPr>
          <p:cNvSpPr/>
          <p:nvPr userDrawn="1"/>
        </p:nvSpPr>
        <p:spPr>
          <a:xfrm rot="5400000">
            <a:off x="-48606" y="316516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032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15DFD37-81D5-5742-B09A-5D4CBF48B7EA}"/>
              </a:ext>
            </a:extLst>
          </p:cNvPr>
          <p:cNvGrpSpPr/>
          <p:nvPr userDrawn="1"/>
        </p:nvGrpSpPr>
        <p:grpSpPr>
          <a:xfrm rot="10800000">
            <a:off x="5294245" y="0"/>
            <a:ext cx="6897755" cy="6858000"/>
            <a:chOff x="-17598" y="0"/>
            <a:chExt cx="6897755" cy="6858000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0CF4E43-4A68-664C-B973-2FE49DC7733D}"/>
                </a:ext>
              </a:extLst>
            </p:cNvPr>
            <p:cNvSpPr/>
            <p:nvPr userDrawn="1"/>
          </p:nvSpPr>
          <p:spPr>
            <a:xfrm>
              <a:off x="-17598" y="0"/>
              <a:ext cx="6897755" cy="6858000"/>
            </a:xfrm>
            <a:custGeom>
              <a:avLst/>
              <a:gdLst>
                <a:gd name="connsiteX0" fmla="*/ 0 w 6838726"/>
                <a:gd name="connsiteY0" fmla="*/ 0 h 6853468"/>
                <a:gd name="connsiteX1" fmla="*/ 6838726 w 6838726"/>
                <a:gd name="connsiteY1" fmla="*/ 20138 h 6853468"/>
                <a:gd name="connsiteX2" fmla="*/ 3434396 w 6838726"/>
                <a:gd name="connsiteY2" fmla="*/ 6853468 h 6853468"/>
                <a:gd name="connsiteX3" fmla="*/ 0 w 6838726"/>
                <a:gd name="connsiteY3" fmla="*/ 6836433 h 6853468"/>
                <a:gd name="connsiteX4" fmla="*/ 0 w 6838726"/>
                <a:gd name="connsiteY4" fmla="*/ 0 h 6853468"/>
                <a:gd name="connsiteX0" fmla="*/ 15156 w 6853882"/>
                <a:gd name="connsiteY0" fmla="*/ 0 h 6861693"/>
                <a:gd name="connsiteX1" fmla="*/ 6853882 w 6853882"/>
                <a:gd name="connsiteY1" fmla="*/ 20138 h 6861693"/>
                <a:gd name="connsiteX2" fmla="*/ 3449552 w 6853882"/>
                <a:gd name="connsiteY2" fmla="*/ 6853468 h 6861693"/>
                <a:gd name="connsiteX3" fmla="*/ 0 w 6853882"/>
                <a:gd name="connsiteY3" fmla="*/ 6861693 h 6861693"/>
                <a:gd name="connsiteX4" fmla="*/ 15156 w 6853882"/>
                <a:gd name="connsiteY4" fmla="*/ 0 h 6861693"/>
                <a:gd name="connsiteX0" fmla="*/ 15156 w 6853882"/>
                <a:gd name="connsiteY0" fmla="*/ 0 h 6863572"/>
                <a:gd name="connsiteX1" fmla="*/ 6853882 w 6853882"/>
                <a:gd name="connsiteY1" fmla="*/ 20138 h 6863572"/>
                <a:gd name="connsiteX2" fmla="*/ 3444500 w 6853882"/>
                <a:gd name="connsiteY2" fmla="*/ 6863572 h 6863572"/>
                <a:gd name="connsiteX3" fmla="*/ 0 w 6853882"/>
                <a:gd name="connsiteY3" fmla="*/ 6861693 h 6863572"/>
                <a:gd name="connsiteX4" fmla="*/ 15156 w 6853882"/>
                <a:gd name="connsiteY4" fmla="*/ 0 h 6863572"/>
                <a:gd name="connsiteX0" fmla="*/ 0 w 6866861"/>
                <a:gd name="connsiteY0" fmla="*/ 0 h 6856528"/>
                <a:gd name="connsiteX1" fmla="*/ 6866861 w 6866861"/>
                <a:gd name="connsiteY1" fmla="*/ 13094 h 6856528"/>
                <a:gd name="connsiteX2" fmla="*/ 3457479 w 6866861"/>
                <a:gd name="connsiteY2" fmla="*/ 6856528 h 6856528"/>
                <a:gd name="connsiteX3" fmla="*/ 12979 w 6866861"/>
                <a:gd name="connsiteY3" fmla="*/ 6854649 h 6856528"/>
                <a:gd name="connsiteX4" fmla="*/ 0 w 6866861"/>
                <a:gd name="connsiteY4" fmla="*/ 0 h 6856528"/>
                <a:gd name="connsiteX0" fmla="*/ 0 w 6893137"/>
                <a:gd name="connsiteY0" fmla="*/ 7922 h 6864450"/>
                <a:gd name="connsiteX1" fmla="*/ 6893137 w 6893137"/>
                <a:gd name="connsiteY1" fmla="*/ 0 h 6864450"/>
                <a:gd name="connsiteX2" fmla="*/ 3457479 w 6893137"/>
                <a:gd name="connsiteY2" fmla="*/ 6864450 h 6864450"/>
                <a:gd name="connsiteX3" fmla="*/ 12979 w 6893137"/>
                <a:gd name="connsiteY3" fmla="*/ 6862571 h 6864450"/>
                <a:gd name="connsiteX4" fmla="*/ 0 w 6893137"/>
                <a:gd name="connsiteY4" fmla="*/ 7922 h 6864450"/>
                <a:gd name="connsiteX0" fmla="*/ 0 w 6897755"/>
                <a:gd name="connsiteY0" fmla="*/ 0 h 6870380"/>
                <a:gd name="connsiteX1" fmla="*/ 6897755 w 6897755"/>
                <a:gd name="connsiteY1" fmla="*/ 5930 h 6870380"/>
                <a:gd name="connsiteX2" fmla="*/ 3462097 w 6897755"/>
                <a:gd name="connsiteY2" fmla="*/ 6870380 h 6870380"/>
                <a:gd name="connsiteX3" fmla="*/ 17597 w 6897755"/>
                <a:gd name="connsiteY3" fmla="*/ 6868501 h 6870380"/>
                <a:gd name="connsiteX4" fmla="*/ 0 w 6897755"/>
                <a:gd name="connsiteY4" fmla="*/ 0 h 6870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7755" h="6870380">
                  <a:moveTo>
                    <a:pt x="0" y="0"/>
                  </a:moveTo>
                  <a:lnTo>
                    <a:pt x="6897755" y="5930"/>
                  </a:lnTo>
                  <a:lnTo>
                    <a:pt x="3462097" y="6870380"/>
                  </a:lnTo>
                  <a:lnTo>
                    <a:pt x="17597" y="6868501"/>
                  </a:lnTo>
                  <a:cubicBezTo>
                    <a:pt x="13271" y="4583618"/>
                    <a:pt x="4326" y="22848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AFAD3D76-9126-CC42-90B0-5BF85DC91E3E}"/>
                </a:ext>
              </a:extLst>
            </p:cNvPr>
            <p:cNvSpPr/>
            <p:nvPr userDrawn="1"/>
          </p:nvSpPr>
          <p:spPr>
            <a:xfrm>
              <a:off x="3641197" y="5941716"/>
              <a:ext cx="911753" cy="911753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riangle 13">
              <a:extLst>
                <a:ext uri="{FF2B5EF4-FFF2-40B4-BE49-F238E27FC236}">
                  <a16:creationId xmlns:a16="http://schemas.microsoft.com/office/drawing/2014/main" id="{9D011AB3-8218-AE4F-9DF7-810A1B45C453}"/>
                </a:ext>
              </a:extLst>
            </p:cNvPr>
            <p:cNvSpPr/>
            <p:nvPr userDrawn="1"/>
          </p:nvSpPr>
          <p:spPr>
            <a:xfrm rot="10800000">
              <a:off x="4944403" y="174432"/>
              <a:ext cx="1590022" cy="1590022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877EC85-9CA1-EB4F-A9AC-2C02CB520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5272" y="1954400"/>
            <a:ext cx="3889053" cy="300235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D84320FE-42A3-294B-AAE0-3D16A63E3599}"/>
              </a:ext>
            </a:extLst>
          </p:cNvPr>
          <p:cNvSpPr/>
          <p:nvPr userDrawn="1"/>
        </p:nvSpPr>
        <p:spPr>
          <a:xfrm rot="16200000">
            <a:off x="11604063" y="316289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37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4B2A-7544-2E46-86D2-CCDFDAFF7157}" type="datetime1">
              <a:rPr lang="en-IN" smtClean="0"/>
              <a:t>26-11-2022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Innodesk Designovation Services.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0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7"/>
          <p:cNvSpPr>
            <a:spLocks noGrp="1"/>
          </p:cNvSpPr>
          <p:nvPr>
            <p:ph type="title" hasCustomPrompt="1"/>
          </p:nvPr>
        </p:nvSpPr>
        <p:spPr>
          <a:xfrm>
            <a:off x="657153" y="435068"/>
            <a:ext cx="3089307" cy="763735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Title</a:t>
            </a:r>
          </a:p>
        </p:txBody>
      </p:sp>
    </p:spTree>
    <p:extLst>
      <p:ext uri="{BB962C8B-B14F-4D97-AF65-F5344CB8AC3E}">
        <p14:creationId xmlns:p14="http://schemas.microsoft.com/office/powerpoint/2010/main" val="2317163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0689-0974-CF49-89F2-9BA234FAF72B}" type="datetime1">
              <a:rPr lang="en-IN" smtClean="0"/>
              <a:t>26-11-2022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Innodesk Designovation Services.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54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FFCAC17-2511-3D4F-A318-B241447A2C02}"/>
              </a:ext>
            </a:extLst>
          </p:cNvPr>
          <p:cNvSpPr/>
          <p:nvPr userDrawn="1"/>
        </p:nvSpPr>
        <p:spPr>
          <a:xfrm>
            <a:off x="413825" y="2941613"/>
            <a:ext cx="11364350" cy="34326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13F5538-7999-A74B-BCB7-A96C8DBCC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4280546"/>
            <a:ext cx="10452848" cy="1791071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Date Placeholder 6">
            <a:extLst>
              <a:ext uri="{FF2B5EF4-FFF2-40B4-BE49-F238E27FC236}">
                <a16:creationId xmlns:a16="http://schemas.microsoft.com/office/drawing/2014/main" id="{DE5056B4-56A3-6E40-92E1-FA33B5C8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fld id="{4BE1D723-8F53-4F53-90B0-1982A396982E}" type="datetime1">
              <a:rPr lang="en-US" smtClean="0"/>
              <a:t>11/26/2022</a:t>
            </a:fld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A47DE6D7-793F-C846-8A00-3061847B6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Slide Number Placeholder 8">
            <a:extLst>
              <a:ext uri="{FF2B5EF4-FFF2-40B4-BE49-F238E27FC236}">
                <a16:creationId xmlns:a16="http://schemas.microsoft.com/office/drawing/2014/main" id="{B4C61174-2D39-E640-8A16-DCE65554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Title 9">
            <a:extLst>
              <a:ext uri="{FF2B5EF4-FFF2-40B4-BE49-F238E27FC236}">
                <a16:creationId xmlns:a16="http://schemas.microsoft.com/office/drawing/2014/main" id="{13596EE0-A679-3B49-BA9A-D5C79B0C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3143154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3E931B03-E301-6D48-8377-B08DA6C95F0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249401AC-F116-8B4C-A1A0-CF88B63E549B}"/>
              </a:ext>
            </a:extLst>
          </p:cNvPr>
          <p:cNvSpPr/>
          <p:nvPr userDrawn="1"/>
        </p:nvSpPr>
        <p:spPr>
          <a:xfrm rot="5400000">
            <a:off x="-48606" y="333456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A3226FF-244B-B540-ABAC-5C0E3DE310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3824" y="483782"/>
            <a:ext cx="11365992" cy="2457856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44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29" y="2031121"/>
            <a:ext cx="4534616" cy="393315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4534616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rgbClr val="C5AE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F5D5DA7E-149B-BB4E-918D-C5FF23087F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27491" y="0"/>
            <a:ext cx="8464509" cy="6858000"/>
          </a:xfrm>
          <a:custGeom>
            <a:avLst/>
            <a:gdLst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3440072 w 8464509"/>
              <a:gd name="connsiteY6" fmla="*/ 6839148 h 6858000"/>
              <a:gd name="connsiteX7" fmla="*/ 0 w 8464509"/>
              <a:gd name="connsiteY7" fmla="*/ 685800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0 w 8464509"/>
              <a:gd name="connsiteY6" fmla="*/ 6858000 h 6858000"/>
              <a:gd name="connsiteX7" fmla="*/ 3426278 w 8464509"/>
              <a:gd name="connsiteY7" fmla="*/ 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426278 w 846450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4509" h="6858000">
                <a:moveTo>
                  <a:pt x="3426278" y="0"/>
                </a:moveTo>
                <a:lnTo>
                  <a:pt x="3440072" y="37000"/>
                </a:lnTo>
                <a:lnTo>
                  <a:pt x="3440072" y="0"/>
                </a:lnTo>
                <a:lnTo>
                  <a:pt x="8464509" y="0"/>
                </a:lnTo>
                <a:lnTo>
                  <a:pt x="8464509" y="6858000"/>
                </a:lnTo>
                <a:lnTo>
                  <a:pt x="0" y="6858000"/>
                </a:lnTo>
                <a:lnTo>
                  <a:pt x="3426278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BEBB0DCE-DD71-FF40-B471-A617514321E6}"/>
              </a:ext>
            </a:extLst>
          </p:cNvPr>
          <p:cNvSpPr/>
          <p:nvPr userDrawn="1"/>
        </p:nvSpPr>
        <p:spPr>
          <a:xfrm rot="10800000">
            <a:off x="5869115" y="4530"/>
            <a:ext cx="911753" cy="91175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33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29" y="2031121"/>
            <a:ext cx="10452848" cy="393315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8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3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8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23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13F7CD6-7F0D-1C4F-AE97-8E76514EE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2031121"/>
            <a:ext cx="10452848" cy="393315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9">
            <a:extLst>
              <a:ext uri="{FF2B5EF4-FFF2-40B4-BE49-F238E27FC236}">
                <a16:creationId xmlns:a16="http://schemas.microsoft.com/office/drawing/2014/main" id="{FC3934F6-C727-0048-AD31-76E16E77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0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9">
            <a:extLst>
              <a:ext uri="{FF2B5EF4-FFF2-40B4-BE49-F238E27FC236}">
                <a16:creationId xmlns:a16="http://schemas.microsoft.com/office/drawing/2014/main" id="{FC3934F6-C727-0048-AD31-76E16E77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3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98B14A3-A5A4-2F4A-95D8-651E4818BB24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FA21A50F-6662-5046-B75A-1261DC14ABF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FDC47F2-EE1F-4644-989A-72996AC94A96}"/>
              </a:ext>
            </a:extLst>
          </p:cNvPr>
          <p:cNvGrpSpPr/>
          <p:nvPr userDrawn="1"/>
        </p:nvGrpSpPr>
        <p:grpSpPr>
          <a:xfrm>
            <a:off x="401408" y="1983214"/>
            <a:ext cx="5127171" cy="979022"/>
            <a:chOff x="417597" y="1992086"/>
            <a:chExt cx="5127171" cy="97902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86ED203-5311-5B45-870D-8D058E718B91}"/>
                </a:ext>
              </a:extLst>
            </p:cNvPr>
            <p:cNvSpPr/>
            <p:nvPr/>
          </p:nvSpPr>
          <p:spPr>
            <a:xfrm>
              <a:off x="417597" y="1992086"/>
              <a:ext cx="5127171" cy="7047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" name="Triangle 14">
              <a:extLst>
                <a:ext uri="{FF2B5EF4-FFF2-40B4-BE49-F238E27FC236}">
                  <a16:creationId xmlns:a16="http://schemas.microsoft.com/office/drawing/2014/main" id="{DE2C0F56-426C-5F4D-AAFD-DF53CA60DB1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821824" y="2696788"/>
              <a:ext cx="318212" cy="2743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125" y="1984781"/>
            <a:ext cx="4639736" cy="703135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125" y="3154858"/>
            <a:ext cx="4639736" cy="28700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11/26/2022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EC9B82D-42A0-2549-AF1A-BB955578D14E}"/>
              </a:ext>
            </a:extLst>
          </p:cNvPr>
          <p:cNvGrpSpPr/>
          <p:nvPr userDrawn="1"/>
        </p:nvGrpSpPr>
        <p:grpSpPr>
          <a:xfrm>
            <a:off x="6663674" y="1983214"/>
            <a:ext cx="5127171" cy="979022"/>
            <a:chOff x="417597" y="1992086"/>
            <a:chExt cx="5127171" cy="97902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F986011-7709-A448-BC93-37507571BAF8}"/>
                </a:ext>
              </a:extLst>
            </p:cNvPr>
            <p:cNvSpPr/>
            <p:nvPr/>
          </p:nvSpPr>
          <p:spPr>
            <a:xfrm>
              <a:off x="417597" y="1992086"/>
              <a:ext cx="5127171" cy="7047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Triangle 20">
              <a:extLst>
                <a:ext uri="{FF2B5EF4-FFF2-40B4-BE49-F238E27FC236}">
                  <a16:creationId xmlns:a16="http://schemas.microsoft.com/office/drawing/2014/main" id="{97EFE62B-D2C4-6147-8593-BDB17D7FB78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822076" y="2696788"/>
              <a:ext cx="318212" cy="2743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343E295-0EB5-2B45-8B07-FB33A0D549D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07391" y="1984781"/>
            <a:ext cx="4639736" cy="703135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86411A82-4B2C-2345-940D-003FAE95661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907391" y="3154858"/>
            <a:ext cx="4639736" cy="28700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1638DF-1560-0147-9FCE-648610243627}"/>
              </a:ext>
            </a:extLst>
          </p:cNvPr>
          <p:cNvCxnSpPr/>
          <p:nvPr userDrawn="1"/>
        </p:nvCxnSpPr>
        <p:spPr>
          <a:xfrm>
            <a:off x="6096000" y="2055833"/>
            <a:ext cx="0" cy="381326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9">
            <a:extLst>
              <a:ext uri="{FF2B5EF4-FFF2-40B4-BE49-F238E27FC236}">
                <a16:creationId xmlns:a16="http://schemas.microsoft.com/office/drawing/2014/main" id="{6500C466-2C7C-0F41-ADF8-F36158F8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10205573" cy="910492"/>
          </a:xfr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47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E5791F-3F71-BF44-BA4E-0B7D386184DC}"/>
              </a:ext>
            </a:extLst>
          </p:cNvPr>
          <p:cNvSpPr/>
          <p:nvPr userDrawn="1"/>
        </p:nvSpPr>
        <p:spPr>
          <a:xfrm>
            <a:off x="0" y="467833"/>
            <a:ext cx="11729822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9AE2E01-52D8-994A-80AC-622260011952}"/>
              </a:ext>
            </a:extLst>
          </p:cNvPr>
          <p:cNvSpPr/>
          <p:nvPr userDrawn="1"/>
        </p:nvSpPr>
        <p:spPr>
          <a:xfrm>
            <a:off x="1915754" y="3684257"/>
            <a:ext cx="3112470" cy="3112470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B8F16C36-FC88-9044-8303-4AAB2C148BA5}"/>
              </a:ext>
            </a:extLst>
          </p:cNvPr>
          <p:cNvSpPr/>
          <p:nvPr userDrawn="1"/>
        </p:nvSpPr>
        <p:spPr>
          <a:xfrm>
            <a:off x="4668946" y="522786"/>
            <a:ext cx="718556" cy="718556"/>
          </a:xfrm>
          <a:prstGeom prst="triangle">
            <a:avLst/>
          </a:prstGeom>
          <a:pattFill prst="dkHorz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DA0D001-BFE9-164E-A088-53FE53ABF5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5123378" cy="6864485"/>
          </a:xfrm>
          <a:custGeom>
            <a:avLst/>
            <a:gdLst>
              <a:gd name="connsiteX0" fmla="*/ 1602021 w 6096000"/>
              <a:gd name="connsiteY0" fmla="*/ 0 h 6858000"/>
              <a:gd name="connsiteX1" fmla="*/ 6096000 w 6096000"/>
              <a:gd name="connsiteY1" fmla="*/ 0 h 6858000"/>
              <a:gd name="connsiteX2" fmla="*/ 1612869 w 6096000"/>
              <a:gd name="connsiteY2" fmla="*/ 6841445 h 6858000"/>
              <a:gd name="connsiteX3" fmla="*/ 1612869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6" fmla="*/ 1602021 w 6096000"/>
              <a:gd name="connsiteY6" fmla="*/ 0 h 6858000"/>
              <a:gd name="connsiteX0" fmla="*/ 1602021 w 6096000"/>
              <a:gd name="connsiteY0" fmla="*/ 0 h 6858000"/>
              <a:gd name="connsiteX1" fmla="*/ 6096000 w 6096000"/>
              <a:gd name="connsiteY1" fmla="*/ 0 h 6858000"/>
              <a:gd name="connsiteX2" fmla="*/ 2014112 w 6096000"/>
              <a:gd name="connsiteY2" fmla="*/ 6857657 h 6858000"/>
              <a:gd name="connsiteX3" fmla="*/ 1612869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6" fmla="*/ 1602021 w 6096000"/>
              <a:gd name="connsiteY6" fmla="*/ 0 h 6858000"/>
              <a:gd name="connsiteX0" fmla="*/ 1602021 w 6096000"/>
              <a:gd name="connsiteY0" fmla="*/ 0 h 6864485"/>
              <a:gd name="connsiteX1" fmla="*/ 6096000 w 6096000"/>
              <a:gd name="connsiteY1" fmla="*/ 0 h 6864485"/>
              <a:gd name="connsiteX2" fmla="*/ 2014112 w 6096000"/>
              <a:gd name="connsiteY2" fmla="*/ 6857657 h 6864485"/>
              <a:gd name="connsiteX3" fmla="*/ 2033403 w 6096000"/>
              <a:gd name="connsiteY3" fmla="*/ 6864485 h 6864485"/>
              <a:gd name="connsiteX4" fmla="*/ 0 w 6096000"/>
              <a:gd name="connsiteY4" fmla="*/ 6858000 h 6864485"/>
              <a:gd name="connsiteX5" fmla="*/ 0 w 6096000"/>
              <a:gd name="connsiteY5" fmla="*/ 0 h 6864485"/>
              <a:gd name="connsiteX6" fmla="*/ 1602021 w 6096000"/>
              <a:gd name="connsiteY6" fmla="*/ 0 h 6864485"/>
              <a:gd name="connsiteX0" fmla="*/ 1602021 w 6096000"/>
              <a:gd name="connsiteY0" fmla="*/ 0 h 6864485"/>
              <a:gd name="connsiteX1" fmla="*/ 6096000 w 6096000"/>
              <a:gd name="connsiteY1" fmla="*/ 0 h 6864485"/>
              <a:gd name="connsiteX2" fmla="*/ 2014112 w 6096000"/>
              <a:gd name="connsiteY2" fmla="*/ 6857657 h 6864485"/>
              <a:gd name="connsiteX3" fmla="*/ 2002538 w 6096000"/>
              <a:gd name="connsiteY3" fmla="*/ 6864485 h 6864485"/>
              <a:gd name="connsiteX4" fmla="*/ 0 w 6096000"/>
              <a:gd name="connsiteY4" fmla="*/ 6858000 h 6864485"/>
              <a:gd name="connsiteX5" fmla="*/ 0 w 6096000"/>
              <a:gd name="connsiteY5" fmla="*/ 0 h 6864485"/>
              <a:gd name="connsiteX6" fmla="*/ 1602021 w 6096000"/>
              <a:gd name="connsiteY6" fmla="*/ 0 h 6864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64485">
                <a:moveTo>
                  <a:pt x="1602021" y="0"/>
                </a:moveTo>
                <a:lnTo>
                  <a:pt x="6096000" y="0"/>
                </a:lnTo>
                <a:lnTo>
                  <a:pt x="2014112" y="6857657"/>
                </a:lnTo>
                <a:lnTo>
                  <a:pt x="2002538" y="6864485"/>
                </a:lnTo>
                <a:lnTo>
                  <a:pt x="0" y="6858000"/>
                </a:lnTo>
                <a:lnTo>
                  <a:pt x="0" y="0"/>
                </a:lnTo>
                <a:lnTo>
                  <a:pt x="1602021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10C3D4C-012F-184D-B7D5-E89B7B9A72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6410" y="2679259"/>
            <a:ext cx="2988860" cy="1395208"/>
          </a:xfrm>
        </p:spPr>
        <p:txBody>
          <a:bodyPr lIns="0" anchor="ctr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D16862ED-2F5E-FE49-AB49-49CEC0EA33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18426" y="793580"/>
            <a:ext cx="3304279" cy="5270839"/>
          </a:xfrm>
        </p:spPr>
        <p:txBody>
          <a:bodyPr lIns="0" anchor="ctr">
            <a:norm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spc="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2pPr>
            <a:lvl3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3pPr>
            <a:lvl4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4pPr>
            <a:lvl5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15982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31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85" r:id="rId2"/>
    <p:sldLayoutId id="2147483783" r:id="rId3"/>
    <p:sldLayoutId id="2147483765" r:id="rId4"/>
    <p:sldLayoutId id="2147483787" r:id="rId5"/>
    <p:sldLayoutId id="2147483784" r:id="rId6"/>
    <p:sldLayoutId id="2147483786" r:id="rId7"/>
    <p:sldLayoutId id="2147483774" r:id="rId8"/>
    <p:sldLayoutId id="2147483781" r:id="rId9"/>
    <p:sldLayoutId id="2147483779" r:id="rId10"/>
    <p:sldLayoutId id="2147483780" r:id="rId11"/>
    <p:sldLayoutId id="2147483778" r:id="rId12"/>
    <p:sldLayoutId id="2147483777" r:id="rId13"/>
    <p:sldLayoutId id="2147483776" r:id="rId14"/>
    <p:sldLayoutId id="2147483782" r:id="rId15"/>
    <p:sldLayoutId id="2147483788" r:id="rId16"/>
    <p:sldLayoutId id="2147483789" r:id="rId17"/>
    <p:sldLayoutId id="2147483790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7C09F3-1BE8-0445-A3C4-9C100D32B8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HEARING SYSTEM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770EE27-FD77-894D-9D88-F5A548E1DC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Date:26-11-2022</a:t>
            </a:r>
          </a:p>
          <a:p>
            <a:endParaRPr lang="en-US" dirty="0"/>
          </a:p>
        </p:txBody>
      </p:sp>
      <p:pic>
        <p:nvPicPr>
          <p:cNvPr id="16" name="Picture Placeholder 15" descr="people looking at floorplan">
            <a:extLst>
              <a:ext uri="{FF2B5EF4-FFF2-40B4-BE49-F238E27FC236}">
                <a16:creationId xmlns:a16="http://schemas.microsoft.com/office/drawing/2014/main" id="{DAC60D5D-D287-9B45-9F54-93A410AFF14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64110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F2FD3B9-5097-9693-BF77-112CF82E54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14" y="42334"/>
            <a:ext cx="9553572" cy="67733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C6B0F9-403D-2C27-8AB1-E57B0101B777}"/>
              </a:ext>
            </a:extLst>
          </p:cNvPr>
          <p:cNvSpPr txBox="1"/>
          <p:nvPr/>
        </p:nvSpPr>
        <p:spPr>
          <a:xfrm>
            <a:off x="5870222" y="268111"/>
            <a:ext cx="1204148" cy="227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9" dirty="0"/>
              <a:t>Case Hearing System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6E3D8F-18EC-22E6-9D20-9EA7AB1464CC}"/>
              </a:ext>
            </a:extLst>
          </p:cNvPr>
          <p:cNvSpPr txBox="1"/>
          <p:nvPr/>
        </p:nvSpPr>
        <p:spPr>
          <a:xfrm>
            <a:off x="7640992" y="283310"/>
            <a:ext cx="1505185" cy="639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78" dirty="0"/>
              <a:t>Rishabh Maloo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5EE77F-2596-C7B5-06B0-32599554A652}"/>
              </a:ext>
            </a:extLst>
          </p:cNvPr>
          <p:cNvSpPr txBox="1"/>
          <p:nvPr/>
        </p:nvSpPr>
        <p:spPr>
          <a:xfrm>
            <a:off x="1956741" y="1472260"/>
            <a:ext cx="1188339" cy="2007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78" dirty="0"/>
              <a:t>Courts,</a:t>
            </a:r>
          </a:p>
          <a:p>
            <a:r>
              <a:rPr lang="en-US" sz="1778" dirty="0" err="1"/>
              <a:t>Individulal</a:t>
            </a:r>
            <a:r>
              <a:rPr lang="en-US" sz="1778" dirty="0"/>
              <a:t> </a:t>
            </a:r>
          </a:p>
          <a:p>
            <a:r>
              <a:rPr lang="en-US" sz="1778" dirty="0"/>
              <a:t>Working</a:t>
            </a:r>
          </a:p>
          <a:p>
            <a:r>
              <a:rPr lang="en-US" sz="1778" dirty="0"/>
              <a:t> in/out for</a:t>
            </a:r>
          </a:p>
          <a:p>
            <a:r>
              <a:rPr lang="en-US" sz="1778" dirty="0"/>
              <a:t> court</a:t>
            </a:r>
          </a:p>
          <a:p>
            <a:endParaRPr lang="en-US" sz="1778" dirty="0"/>
          </a:p>
          <a:p>
            <a:endParaRPr lang="en-US" sz="1778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72B66C-7564-CB32-0A5F-554A7379203B}"/>
              </a:ext>
            </a:extLst>
          </p:cNvPr>
          <p:cNvSpPr txBox="1"/>
          <p:nvPr/>
        </p:nvSpPr>
        <p:spPr>
          <a:xfrm>
            <a:off x="3461926" y="1130285"/>
            <a:ext cx="1586781" cy="1034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86" dirty="0"/>
              <a:t>- </a:t>
            </a:r>
            <a:r>
              <a:rPr lang="en-US" sz="1383" dirty="0"/>
              <a:t>Working of device</a:t>
            </a:r>
            <a:endParaRPr lang="en-US" sz="1778" dirty="0"/>
          </a:p>
          <a:p>
            <a:endParaRPr lang="en-US" sz="1778" dirty="0"/>
          </a:p>
          <a:p>
            <a:r>
              <a:rPr lang="en-US" sz="1778" dirty="0"/>
              <a:t>-</a:t>
            </a:r>
            <a:r>
              <a:rPr lang="en-US" sz="1383" dirty="0"/>
              <a:t>Portal management</a:t>
            </a:r>
            <a:endParaRPr lang="en-US" sz="1185" dirty="0"/>
          </a:p>
          <a:p>
            <a:endParaRPr lang="en-US" sz="1185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01D19A-D2D3-5F89-F4E6-5C929E5F8351}"/>
              </a:ext>
            </a:extLst>
          </p:cNvPr>
          <p:cNvSpPr txBox="1"/>
          <p:nvPr/>
        </p:nvSpPr>
        <p:spPr>
          <a:xfrm>
            <a:off x="5410032" y="1472260"/>
            <a:ext cx="1505185" cy="310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78" dirty="0"/>
              <a:t>- The no. of hearing increase day-by-day.</a:t>
            </a:r>
          </a:p>
          <a:p>
            <a:endParaRPr lang="en-US" sz="1778" dirty="0"/>
          </a:p>
          <a:p>
            <a:pPr marL="282235" indent="-282235">
              <a:buFontTx/>
              <a:buChar char="-"/>
            </a:pPr>
            <a:r>
              <a:rPr lang="en-US" sz="1778" dirty="0"/>
              <a:t>Time Saving</a:t>
            </a:r>
          </a:p>
          <a:p>
            <a:pPr marL="282235" indent="-282235">
              <a:buFontTx/>
              <a:buChar char="-"/>
            </a:pPr>
            <a:r>
              <a:rPr lang="en-US" sz="1778" dirty="0"/>
              <a:t> Verdict comes on the latest hearing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FDB17A-D42D-48E2-CF9F-EB2F323F72A4}"/>
              </a:ext>
            </a:extLst>
          </p:cNvPr>
          <p:cNvSpPr txBox="1"/>
          <p:nvPr/>
        </p:nvSpPr>
        <p:spPr>
          <a:xfrm>
            <a:off x="7177032" y="1149499"/>
            <a:ext cx="1665841" cy="6395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78" dirty="0"/>
              <a:t>Online Contact/</a:t>
            </a:r>
          </a:p>
          <a:p>
            <a:r>
              <a:rPr lang="en-US" sz="1778" dirty="0"/>
              <a:t>Interaction.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E6635D-60B1-6DE6-6EF8-96DEC91FD00B}"/>
              </a:ext>
            </a:extLst>
          </p:cNvPr>
          <p:cNvSpPr txBox="1"/>
          <p:nvPr/>
        </p:nvSpPr>
        <p:spPr>
          <a:xfrm>
            <a:off x="8955852" y="1453475"/>
            <a:ext cx="844847" cy="365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78" dirty="0"/>
              <a:t>Courts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9F2028-274C-5BC0-3584-F2BB8ADDC7A8}"/>
              </a:ext>
            </a:extLst>
          </p:cNvPr>
          <p:cNvSpPr txBox="1"/>
          <p:nvPr/>
        </p:nvSpPr>
        <p:spPr>
          <a:xfrm>
            <a:off x="7177187" y="3203222"/>
            <a:ext cx="1280607" cy="365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78" dirty="0"/>
              <a:t>-</a:t>
            </a:r>
            <a:r>
              <a:rPr lang="en-US" sz="1778" dirty="0" err="1"/>
              <a:t>Goverment</a:t>
            </a:r>
            <a:endParaRPr lang="en-US" sz="1778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D2A734-679F-228A-354F-06BB14ECE68E}"/>
              </a:ext>
            </a:extLst>
          </p:cNvPr>
          <p:cNvSpPr txBox="1"/>
          <p:nvPr/>
        </p:nvSpPr>
        <p:spPr>
          <a:xfrm>
            <a:off x="6365634" y="4633148"/>
            <a:ext cx="1657570" cy="6395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2235" indent="-282235">
              <a:buFontTx/>
              <a:buChar char="-"/>
            </a:pPr>
            <a:r>
              <a:rPr lang="en-US" sz="1778" dirty="0"/>
              <a:t>Government.</a:t>
            </a:r>
          </a:p>
          <a:p>
            <a:pPr marL="282235" indent="-282235">
              <a:buFontTx/>
              <a:buChar char="-"/>
            </a:pPr>
            <a:r>
              <a:rPr lang="en-US" sz="1778" dirty="0"/>
              <a:t>Court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549913-12D6-8BF3-4EF6-B0410C8DB2FD}"/>
              </a:ext>
            </a:extLst>
          </p:cNvPr>
          <p:cNvSpPr txBox="1"/>
          <p:nvPr/>
        </p:nvSpPr>
        <p:spPr>
          <a:xfrm>
            <a:off x="1723012" y="4927781"/>
            <a:ext cx="4445641" cy="11867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2235" indent="-282235">
              <a:buFontTx/>
              <a:buChar char="-"/>
            </a:pPr>
            <a:r>
              <a:rPr lang="en-US" sz="1778" dirty="0"/>
              <a:t>Hiring Developers/Technician.</a:t>
            </a:r>
          </a:p>
          <a:p>
            <a:pPr marL="282235" indent="-282235">
              <a:buFontTx/>
              <a:buChar char="-"/>
            </a:pPr>
            <a:r>
              <a:rPr lang="en-US" sz="1778" dirty="0"/>
              <a:t>Portal making.</a:t>
            </a:r>
          </a:p>
          <a:p>
            <a:pPr marL="282235" indent="-282235">
              <a:buFontTx/>
              <a:buChar char="-"/>
            </a:pPr>
            <a:r>
              <a:rPr lang="en-US" sz="1778" dirty="0"/>
              <a:t>Technology used in building portal &amp; device.</a:t>
            </a:r>
          </a:p>
          <a:p>
            <a:pPr marL="282235" indent="-282235">
              <a:buFontTx/>
              <a:buChar char="-"/>
            </a:pPr>
            <a:endParaRPr lang="en-US" sz="1778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553DD5-9922-9942-30FD-64DEE1AA9F20}"/>
              </a:ext>
            </a:extLst>
          </p:cNvPr>
          <p:cNvSpPr txBox="1"/>
          <p:nvPr/>
        </p:nvSpPr>
        <p:spPr>
          <a:xfrm>
            <a:off x="3590826" y="3203223"/>
            <a:ext cx="1416669" cy="91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2235" indent="-282235">
              <a:buFontTx/>
              <a:buChar char="-"/>
            </a:pPr>
            <a:r>
              <a:rPr lang="en-US" sz="1778" dirty="0"/>
              <a:t>Schedule of courts</a:t>
            </a:r>
          </a:p>
          <a:p>
            <a:pPr marL="282235" indent="-282235">
              <a:buFontTx/>
              <a:buChar char="-"/>
            </a:pPr>
            <a:r>
              <a:rPr lang="en-US" sz="1778" dirty="0"/>
              <a:t>Device</a:t>
            </a:r>
          </a:p>
        </p:txBody>
      </p:sp>
    </p:spTree>
    <p:extLst>
      <p:ext uri="{BB962C8B-B14F-4D97-AF65-F5344CB8AC3E}">
        <p14:creationId xmlns:p14="http://schemas.microsoft.com/office/powerpoint/2010/main" val="4075218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5AF8E1-2C8D-DD36-6D08-12AA215B7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8727" y="2551546"/>
            <a:ext cx="4839855" cy="1754908"/>
          </a:xfrm>
        </p:spPr>
        <p:txBody>
          <a:bodyPr>
            <a:normAutofit/>
          </a:bodyPr>
          <a:lstStyle/>
          <a:p>
            <a:r>
              <a:rPr lang="en-US" dirty="0"/>
              <a:t>SCAMPER </a:t>
            </a:r>
            <a:br>
              <a:rPr lang="en-US" dirty="0"/>
            </a:br>
            <a:r>
              <a:rPr lang="en-US" dirty="0"/>
              <a:t>TOOL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959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241625-539A-434D-9B74-E06BB779A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97" y="136933"/>
            <a:ext cx="10568247" cy="777467"/>
          </a:xfrm>
        </p:spPr>
        <p:txBody>
          <a:bodyPr>
            <a:noAutofit/>
          </a:bodyPr>
          <a:lstStyle/>
          <a:p>
            <a:r>
              <a:rPr lang="en-US" sz="3600" u="sng" dirty="0">
                <a:solidFill>
                  <a:srgbClr val="0070C0"/>
                </a:solidFill>
              </a:rPr>
              <a:t>SCAMPER</a:t>
            </a:r>
            <a:br>
              <a:rPr lang="en-US" sz="2800" u="sng" dirty="0">
                <a:solidFill>
                  <a:srgbClr val="0070C0"/>
                </a:solidFill>
              </a:rPr>
            </a:br>
            <a:endParaRPr lang="en-US" sz="2800" u="sng" dirty="0">
              <a:solidFill>
                <a:srgbClr val="0070C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7725" y="998101"/>
            <a:ext cx="10792537" cy="4470087"/>
          </a:xfrm>
        </p:spPr>
        <p:txBody>
          <a:bodyPr>
            <a:noAutofit/>
          </a:bodyPr>
          <a:lstStyle/>
          <a:p>
            <a:pPr marL="526839" indent="-526839">
              <a:spcBef>
                <a:spcPts val="77"/>
              </a:spcBef>
              <a:spcAft>
                <a:spcPts val="790"/>
              </a:spcAft>
              <a:buNone/>
            </a:pPr>
            <a:r>
              <a:rPr lang="en-US" sz="2370" b="1" dirty="0">
                <a:cs typeface="Futura Lt BT"/>
              </a:rPr>
              <a:t>S – </a:t>
            </a:r>
            <a:r>
              <a:rPr lang="en-US" sz="2370" b="1" spc="-4" dirty="0">
                <a:cs typeface="Futura Lt BT"/>
              </a:rPr>
              <a:t>SUBSTITUTE </a:t>
            </a:r>
            <a:r>
              <a:rPr lang="en-US" sz="2370" dirty="0">
                <a:cs typeface="Futura Lt BT"/>
              </a:rPr>
              <a:t>– We can substitute the device with the digital board.</a:t>
            </a:r>
          </a:p>
          <a:p>
            <a:pPr marL="526839" marR="3927" indent="-526839">
              <a:spcAft>
                <a:spcPts val="790"/>
              </a:spcAft>
              <a:buNone/>
            </a:pPr>
            <a:r>
              <a:rPr lang="en-US" sz="2370" b="1" dirty="0">
                <a:cs typeface="Futura Lt BT"/>
              </a:rPr>
              <a:t>C – COMBINE </a:t>
            </a:r>
            <a:r>
              <a:rPr lang="en-US" sz="2370" dirty="0">
                <a:cs typeface="Futura Lt BT"/>
              </a:rPr>
              <a:t>–</a:t>
            </a:r>
            <a:r>
              <a:rPr lang="en-US" sz="2370" b="1" dirty="0">
                <a:cs typeface="Futura Lt BT"/>
              </a:rPr>
              <a:t> </a:t>
            </a:r>
            <a:r>
              <a:rPr lang="en-US" sz="2370" dirty="0">
                <a:cs typeface="Futura Lt BT"/>
              </a:rPr>
              <a:t>Technology can be combined with real-time data.</a:t>
            </a:r>
          </a:p>
          <a:p>
            <a:pPr marL="526839" marR="3927" indent="-526839">
              <a:spcAft>
                <a:spcPts val="790"/>
              </a:spcAft>
              <a:buNone/>
            </a:pPr>
            <a:r>
              <a:rPr lang="en-US" sz="2370" b="1" dirty="0">
                <a:cs typeface="Futura Lt BT"/>
              </a:rPr>
              <a:t>A – ADAPT </a:t>
            </a:r>
            <a:r>
              <a:rPr lang="en-US" sz="2370" dirty="0">
                <a:cs typeface="Futura Lt BT"/>
              </a:rPr>
              <a:t>– Lawyers and Judges can adapt the new technology by learning from the </a:t>
            </a:r>
            <a:r>
              <a:rPr lang="en-US" sz="2370" dirty="0" err="1">
                <a:cs typeface="Futura Lt BT"/>
              </a:rPr>
              <a:t>innovaters</a:t>
            </a:r>
            <a:r>
              <a:rPr lang="en-US" sz="2370" dirty="0">
                <a:cs typeface="Futura Lt BT"/>
              </a:rPr>
              <a:t> .</a:t>
            </a:r>
          </a:p>
          <a:p>
            <a:pPr marL="526839" marR="3927" indent="-526839">
              <a:spcAft>
                <a:spcPts val="790"/>
              </a:spcAft>
              <a:buNone/>
            </a:pPr>
            <a:r>
              <a:rPr lang="en-US" sz="2370" b="1" dirty="0">
                <a:cs typeface="Futura Lt BT"/>
              </a:rPr>
              <a:t>M – MODIFY/MAGNIFY </a:t>
            </a:r>
            <a:r>
              <a:rPr lang="en-US" sz="2370" dirty="0">
                <a:cs typeface="Futura Lt BT"/>
              </a:rPr>
              <a:t>– It is already small but can be magnified with some additional data.  </a:t>
            </a:r>
          </a:p>
          <a:p>
            <a:pPr marL="526839" marR="170733" indent="-526839">
              <a:spcAft>
                <a:spcPts val="790"/>
              </a:spcAft>
              <a:buNone/>
            </a:pPr>
            <a:r>
              <a:rPr lang="en-US" sz="2370" b="1" dirty="0">
                <a:cs typeface="Futura Lt BT"/>
              </a:rPr>
              <a:t>P – PURPOSE </a:t>
            </a:r>
            <a:r>
              <a:rPr lang="en-US" sz="2370" dirty="0">
                <a:cs typeface="Futura Lt BT"/>
              </a:rPr>
              <a:t>– Time management of cases and timely conduction of any case.</a:t>
            </a:r>
          </a:p>
          <a:p>
            <a:pPr marL="526839" marR="170733" indent="-526839">
              <a:spcAft>
                <a:spcPts val="790"/>
              </a:spcAft>
              <a:buNone/>
            </a:pPr>
            <a:r>
              <a:rPr lang="en-US" sz="2370" b="1" dirty="0">
                <a:cs typeface="Futura Lt BT"/>
              </a:rPr>
              <a:t>E – ELIMINATE </a:t>
            </a:r>
            <a:r>
              <a:rPr lang="en-US" sz="2370" dirty="0">
                <a:cs typeface="Futura Lt BT"/>
              </a:rPr>
              <a:t>– We can eliminate the unwanted files and can store them in cloud .</a:t>
            </a:r>
          </a:p>
          <a:p>
            <a:pPr marL="526839" marR="170733" indent="-526839">
              <a:spcAft>
                <a:spcPts val="790"/>
              </a:spcAft>
              <a:buNone/>
            </a:pPr>
            <a:r>
              <a:rPr lang="en-US" sz="2370" b="1" dirty="0">
                <a:cs typeface="Futura Lt BT"/>
              </a:rPr>
              <a:t>R – REVERSE/REARANGE </a:t>
            </a:r>
            <a:r>
              <a:rPr lang="en-US" sz="2370" dirty="0">
                <a:cs typeface="Futura Lt BT"/>
              </a:rPr>
              <a:t>–  The data will be saved as it was previously but the way of representation will be rearranged.</a:t>
            </a:r>
          </a:p>
        </p:txBody>
      </p:sp>
    </p:spTree>
    <p:extLst>
      <p:ext uri="{BB962C8B-B14F-4D97-AF65-F5344CB8AC3E}">
        <p14:creationId xmlns:p14="http://schemas.microsoft.com/office/powerpoint/2010/main" val="42190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DF5302-8BAF-DD47-A375-773B74B64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501" y="1609159"/>
            <a:ext cx="4581844" cy="3639682"/>
          </a:xfrm>
        </p:spPr>
        <p:txBody>
          <a:bodyPr>
            <a:normAutofit/>
          </a:bodyPr>
          <a:lstStyle/>
          <a:p>
            <a:r>
              <a:rPr lang="en-GB" sz="4800" dirty="0"/>
              <a:t>FUNDING REQUIREMENT</a:t>
            </a:r>
            <a:br>
              <a:rPr lang="en-GB" sz="4800" dirty="0"/>
            </a:br>
            <a:r>
              <a:rPr lang="en-GB" sz="4800" dirty="0"/>
              <a:t>FOR PERIOD OF 3 YEARS.</a:t>
            </a:r>
            <a:endParaRPr lang="en-US" sz="4800" dirty="0"/>
          </a:p>
        </p:txBody>
      </p:sp>
      <p:pic>
        <p:nvPicPr>
          <p:cNvPr id="8" name="Picture Placeholder 7" descr="group of hands in a &quot;Go Team&quot; fashion">
            <a:extLst>
              <a:ext uri="{FF2B5EF4-FFF2-40B4-BE49-F238E27FC236}">
                <a16:creationId xmlns:a16="http://schemas.microsoft.com/office/drawing/2014/main" id="{A09F623E-2819-2D41-ADE0-C7B64EF0EC4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15330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6DAAE-C08D-46E3-A8CE-2D266D39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576" y="655782"/>
            <a:ext cx="10452848" cy="5308489"/>
          </a:xfrm>
        </p:spPr>
        <p:txBody>
          <a:bodyPr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highlight>
                  <a:srgbClr val="C5AE76"/>
                </a:highlight>
              </a:rPr>
              <a:t>FUNDING REQUIRED </a:t>
            </a:r>
            <a:r>
              <a:rPr lang="en-US" sz="2000" dirty="0"/>
              <a:t>→ </a:t>
            </a:r>
            <a:r>
              <a:rPr lang="en-US" sz="2000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₹</a:t>
            </a:r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dirty="0"/>
              <a:t>CR LAKHS FOR THE FIRST THREE YEARS. 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dirty="0"/>
              <a:t>YEAR 1 EXPENSES → 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dirty="0"/>
              <a:t>1)Hiring new Engineers for developing the prototype.  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dirty="0"/>
              <a:t>2) Renting , Salaries to employees  , Testing 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/>
              <a:t>3)Creating a small prototype and working of it in small level court.</a:t>
            </a:r>
            <a:r>
              <a:rPr lang="en-US" sz="2000" dirty="0"/>
              <a:t> 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dirty="0">
                <a:highlight>
                  <a:srgbClr val="C5AE76"/>
                </a:highlight>
              </a:rPr>
              <a:t>YEAR 2 EXPENSES </a:t>
            </a:r>
            <a:r>
              <a:rPr lang="en-US" sz="2000" dirty="0"/>
              <a:t>→ 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dirty="0"/>
              <a:t>1)As we will be serving the </a:t>
            </a:r>
            <a:r>
              <a:rPr lang="en-US" dirty="0"/>
              <a:t>court as in whole then </a:t>
            </a:r>
            <a:r>
              <a:rPr lang="en-US" b="1" u="sng" dirty="0"/>
              <a:t>NO </a:t>
            </a:r>
            <a:r>
              <a:rPr lang="en-US" sz="2000" dirty="0"/>
              <a:t>Marketing is required.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dirty="0"/>
              <a:t>2)The database and server through which data exchange happens.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dirty="0"/>
              <a:t>3)Small or feasible changes which will be done on reviews.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dirty="0"/>
              <a:t>4)Hiring of management 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dirty="0">
                <a:highlight>
                  <a:srgbClr val="C5AE76"/>
                </a:highlight>
              </a:rPr>
              <a:t>YEAR 3 EXPENSES </a:t>
            </a:r>
            <a:r>
              <a:rPr lang="en-US" sz="2000" dirty="0"/>
              <a:t>→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dirty="0"/>
              <a:t>1)Big scaling on device for various courts.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/>
              <a:t>2)Requirement of talent for large scaling.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US" sz="12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92756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80918-C46E-0282-B83A-1D9648760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YOU!!!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9179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D7F6A80-08DF-8645-A4CD-7D0B49A3B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0290" y="969818"/>
            <a:ext cx="6391564" cy="4585505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dirty="0"/>
              <a:t>Name: Rishabh Maloo</a:t>
            </a:r>
            <a:br>
              <a:rPr lang="en-US" sz="3600" dirty="0"/>
            </a:br>
            <a:r>
              <a:rPr lang="en-US" sz="3600" dirty="0"/>
              <a:t>Enrollment No. :21162101023</a:t>
            </a:r>
            <a:br>
              <a:rPr lang="en-US" sz="3600" dirty="0"/>
            </a:br>
            <a:r>
              <a:rPr lang="en-US" sz="3600" dirty="0"/>
              <a:t>Department </a:t>
            </a:r>
            <a:r>
              <a:rPr lang="en-US" sz="3600"/>
              <a:t>: CBA</a:t>
            </a:r>
            <a:br>
              <a:rPr lang="en-US" sz="3600"/>
            </a:br>
            <a:r>
              <a:rPr lang="en-US" sz="3600"/>
              <a:t>PID : 672</a:t>
            </a:r>
            <a:br>
              <a:rPr lang="en-US" sz="3600" dirty="0"/>
            </a:br>
            <a:r>
              <a:rPr lang="en-US" sz="3600" dirty="0"/>
              <a:t>Email:rishabhsmallo21@gnu.ac.in</a:t>
            </a:r>
            <a:br>
              <a:rPr lang="en-US" sz="3600" b="1" dirty="0"/>
            </a:br>
            <a:endParaRPr lang="en-US" sz="3600" b="1" dirty="0"/>
          </a:p>
        </p:txBody>
      </p:sp>
      <p:pic>
        <p:nvPicPr>
          <p:cNvPr id="28" name="Picture Placeholder 27" descr="woman looking down">
            <a:extLst>
              <a:ext uri="{FF2B5EF4-FFF2-40B4-BE49-F238E27FC236}">
                <a16:creationId xmlns:a16="http://schemas.microsoft.com/office/drawing/2014/main" id="{9E319FF9-B321-9D4B-AA89-6EFE572936E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444819" y="597553"/>
            <a:ext cx="6063915" cy="6063915"/>
          </a:xfrm>
        </p:spPr>
      </p:pic>
    </p:spTree>
    <p:extLst>
      <p:ext uri="{BB962C8B-B14F-4D97-AF65-F5344CB8AC3E}">
        <p14:creationId xmlns:p14="http://schemas.microsoft.com/office/powerpoint/2010/main" val="307285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51C228-B9D7-6F4B-9504-969693D47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2908" y="143620"/>
            <a:ext cx="3815484" cy="782895"/>
          </a:xfrm>
        </p:spPr>
        <p:txBody>
          <a:bodyPr/>
          <a:lstStyle/>
          <a:p>
            <a:r>
              <a:rPr lang="en-US" dirty="0"/>
              <a:t>PROBLEM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43733-30CE-AC40-BAAC-BE6530B8E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0946" y="2106427"/>
            <a:ext cx="3815482" cy="210709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 dirty="0"/>
              <a:t>MORE THAN 4.7 CRORES OF CASES ARE PENDING IN INDIA.</a:t>
            </a:r>
          </a:p>
          <a:p>
            <a:pPr marL="0" indent="0">
              <a:buNone/>
            </a:pPr>
            <a:r>
              <a:rPr lang="en-US" sz="9600" dirty="0"/>
              <a:t>THE MAJOR REASON IS DELAYING OF HEARING DATES.</a:t>
            </a:r>
          </a:p>
          <a:p>
            <a:pPr marL="0" indent="0">
              <a:buNone/>
            </a:pPr>
            <a:endParaRPr lang="en-US" sz="9600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3988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CB5DE7-C0EC-D942-81AE-50AB9E5F55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49456" y="793580"/>
            <a:ext cx="6073250" cy="52708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MARKET ANALYSIS</a:t>
            </a:r>
          </a:p>
          <a:p>
            <a:pPr marL="0" indent="0">
              <a:buNone/>
            </a:pPr>
            <a:r>
              <a:rPr lang="en-US" sz="2400" dirty="0"/>
              <a:t>ANNUAL EXPENDITURE ON JUDICIAL SYSTEM IS 1,56,000 CRORE RUPEES.</a:t>
            </a:r>
          </a:p>
          <a:p>
            <a:pPr marL="0" indent="0">
              <a:buNone/>
            </a:pPr>
            <a:r>
              <a:rPr lang="en-US" sz="2400" dirty="0"/>
              <a:t>THERE ARE 25 HIGH COURTS IN INDIA WHERE IT IS REQUIRED TO HAVE PROPER CASE HEARING SYSTEM.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b="1" u="sng" dirty="0"/>
          </a:p>
        </p:txBody>
      </p:sp>
      <p:pic>
        <p:nvPicPr>
          <p:cNvPr id="26" name="Picture Placeholder 25" descr="woman looking at tablet device">
            <a:extLst>
              <a:ext uri="{FF2B5EF4-FFF2-40B4-BE49-F238E27FC236}">
                <a16:creationId xmlns:a16="http://schemas.microsoft.com/office/drawing/2014/main" id="{7BB0D9BC-46FF-F44B-953D-31A74B80343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5123378" cy="6864485"/>
          </a:xfrm>
        </p:spPr>
      </p:pic>
    </p:spTree>
    <p:extLst>
      <p:ext uri="{BB962C8B-B14F-4D97-AF65-F5344CB8AC3E}">
        <p14:creationId xmlns:p14="http://schemas.microsoft.com/office/powerpoint/2010/main" val="1277932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7C36AB-478E-A4E8-83E3-56737721B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019" y="999786"/>
            <a:ext cx="9573961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127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BDF4A5D3-0564-7B41-8B56-0F4291233FD4}"/>
              </a:ext>
            </a:extLst>
          </p:cNvPr>
          <p:cNvSpPr/>
          <p:nvPr/>
        </p:nvSpPr>
        <p:spPr>
          <a:xfrm>
            <a:off x="5588000" y="2676407"/>
            <a:ext cx="1016000" cy="10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16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62235A-6F12-C0A0-C4FF-5342EF009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-49855"/>
            <a:ext cx="10626539" cy="54525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6803DE-90EC-54F2-52D1-27A8F9D5F282}"/>
              </a:ext>
            </a:extLst>
          </p:cNvPr>
          <p:cNvSpPr txBox="1"/>
          <p:nvPr/>
        </p:nvSpPr>
        <p:spPr>
          <a:xfrm>
            <a:off x="888128" y="1773297"/>
            <a:ext cx="1520169" cy="1186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78" dirty="0"/>
              <a:t>Device having information related to real-time scenarios.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D643BC-1831-8DFC-105D-F0FF49B26064}"/>
              </a:ext>
            </a:extLst>
          </p:cNvPr>
          <p:cNvSpPr txBox="1"/>
          <p:nvPr/>
        </p:nvSpPr>
        <p:spPr>
          <a:xfrm>
            <a:off x="2009440" y="1181644"/>
            <a:ext cx="3655744" cy="6395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78" dirty="0"/>
              <a:t>The no. of hearing increase day-by-day.</a:t>
            </a:r>
          </a:p>
          <a:p>
            <a:endParaRPr lang="en-US" sz="1778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454D93-0613-DA08-3EF0-9C253B719C79}"/>
              </a:ext>
            </a:extLst>
          </p:cNvPr>
          <p:cNvSpPr txBox="1"/>
          <p:nvPr/>
        </p:nvSpPr>
        <p:spPr>
          <a:xfrm>
            <a:off x="3932296" y="3037061"/>
            <a:ext cx="1655704" cy="1460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78" dirty="0"/>
              <a:t>People having hearing same day and not getting other date.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4F2D3A-5D73-6801-768B-167AF97E43F0}"/>
              </a:ext>
            </a:extLst>
          </p:cNvPr>
          <p:cNvSpPr txBox="1"/>
          <p:nvPr/>
        </p:nvSpPr>
        <p:spPr>
          <a:xfrm>
            <a:off x="9782887" y="1925284"/>
            <a:ext cx="1253588" cy="790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0" dirty="0"/>
              <a:t>Teaching of working of </a:t>
            </a:r>
            <a:r>
              <a:rPr lang="en-US" sz="1383" dirty="0"/>
              <a:t>software</a:t>
            </a:r>
            <a:endParaRPr lang="en-US" sz="1185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7B30A5-E55F-2E74-96EB-D23ABB824FB6}"/>
              </a:ext>
            </a:extLst>
          </p:cNvPr>
          <p:cNvSpPr txBox="1"/>
          <p:nvPr/>
        </p:nvSpPr>
        <p:spPr>
          <a:xfrm>
            <a:off x="6799765" y="3388430"/>
            <a:ext cx="2381865" cy="639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78" dirty="0"/>
              <a:t>Getting  new dates by failing to reach on time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DBE7B6-EA83-3AFD-F31C-400ED7E99C54}"/>
              </a:ext>
            </a:extLst>
          </p:cNvPr>
          <p:cNvSpPr txBox="1"/>
          <p:nvPr/>
        </p:nvSpPr>
        <p:spPr>
          <a:xfrm>
            <a:off x="7751704" y="1151353"/>
            <a:ext cx="1806222" cy="639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78" dirty="0"/>
              <a:t>Verdict comes on the latest hearing.</a:t>
            </a:r>
          </a:p>
        </p:txBody>
      </p:sp>
    </p:spTree>
    <p:extLst>
      <p:ext uri="{BB962C8B-B14F-4D97-AF65-F5344CB8AC3E}">
        <p14:creationId xmlns:p14="http://schemas.microsoft.com/office/powerpoint/2010/main" val="1606623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repeatCount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5AF8E1-2C8D-DD36-6D08-12AA215B7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255" y="2475347"/>
            <a:ext cx="4839855" cy="1754908"/>
          </a:xfrm>
        </p:spPr>
        <p:txBody>
          <a:bodyPr>
            <a:normAutofit/>
          </a:bodyPr>
          <a:lstStyle/>
          <a:p>
            <a:r>
              <a:rPr lang="en-US" dirty="0"/>
              <a:t>EMPATHY MAP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3037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ABF077-ED15-D478-9706-7B1D55817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2" y="64656"/>
            <a:ext cx="12095239" cy="664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424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5AF8E1-2C8D-DD36-6D08-12AA215B7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8799" y="2551546"/>
            <a:ext cx="4839855" cy="1754908"/>
          </a:xfrm>
        </p:spPr>
        <p:txBody>
          <a:bodyPr>
            <a:normAutofit/>
          </a:bodyPr>
          <a:lstStyle/>
          <a:p>
            <a:r>
              <a:rPr lang="en-US" dirty="0"/>
              <a:t>BUSINESS MODEL CANVAS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54061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GOLD AND SILVER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C4AE75"/>
      </a:accent1>
      <a:accent2>
        <a:srgbClr val="A9A9A9"/>
      </a:accent2>
      <a:accent3>
        <a:srgbClr val="5E5E5E"/>
      </a:accent3>
      <a:accent4>
        <a:srgbClr val="424242"/>
      </a:accent4>
      <a:accent5>
        <a:srgbClr val="212121"/>
      </a:accent5>
      <a:accent6>
        <a:srgbClr val="D5D5D5"/>
      </a:accent6>
      <a:hlink>
        <a:srgbClr val="C1AA73"/>
      </a:hlink>
      <a:folHlink>
        <a:srgbClr val="797979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rence" id="{B1388269-6A25-4F35-91BE-E59A597AB25F}" vid="{EA621A8F-389C-4766-B7E5-1B2B7E9ADD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conference presentation</Template>
  <TotalTime>98</TotalTime>
  <Words>478</Words>
  <Application>Microsoft Office PowerPoint</Application>
  <PresentationFormat>Widescreen</PresentationFormat>
  <Paragraphs>71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Garamond</vt:lpstr>
      <vt:lpstr>RetrospectVTI</vt:lpstr>
      <vt:lpstr>CASE HEARING SYSTEM</vt:lpstr>
      <vt:lpstr>Name: Rishabh Maloo Enrollment No. :21162101023 Department : CBA PID : 672 Email:rishabhsmallo21@gnu.ac.in </vt:lpstr>
      <vt:lpstr>PROBLEM </vt:lpstr>
      <vt:lpstr>PowerPoint Presentation</vt:lpstr>
      <vt:lpstr>PowerPoint Presentation</vt:lpstr>
      <vt:lpstr>PowerPoint Presentation</vt:lpstr>
      <vt:lpstr>EMPATHY MAP</vt:lpstr>
      <vt:lpstr>PowerPoint Presentation</vt:lpstr>
      <vt:lpstr>BUSINESS MODEL CANVAS</vt:lpstr>
      <vt:lpstr>PowerPoint Presentation</vt:lpstr>
      <vt:lpstr>SCAMPER  TOOL</vt:lpstr>
      <vt:lpstr>SCAMPER </vt:lpstr>
      <vt:lpstr>FUNDING REQUIREMENT FOR PERIOD OF 3 YEARS.</vt:lpstr>
      <vt:lpstr>PowerPoint Presentation</vt:lpstr>
      <vt:lpstr>THANK YOU!!!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HEARING SYSTEM</dc:title>
  <dc:creator>rishabh maloo</dc:creator>
  <cp:lastModifiedBy>rishabh maloo</cp:lastModifiedBy>
  <cp:revision>7</cp:revision>
  <dcterms:created xsi:type="dcterms:W3CDTF">2022-11-26T03:26:18Z</dcterms:created>
  <dcterms:modified xsi:type="dcterms:W3CDTF">2022-11-26T05:09:12Z</dcterms:modified>
</cp:coreProperties>
</file>