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5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9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3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56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1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7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6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7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28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3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7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9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4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9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6C5F7-9C41-46F9-9E2D-9D863BDA2948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20AF-58BA-4C13-960A-33982BC14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085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232511-479D-67BE-AE63-8A85804E8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2059708"/>
            <a:ext cx="9952182" cy="4184073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WELCOME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267930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859F2-DCBD-AAAD-8689-9A35887C8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89" y="1228493"/>
            <a:ext cx="5507819" cy="53826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E1961-5005-D083-466D-69355DE6B0EF}"/>
              </a:ext>
            </a:extLst>
          </p:cNvPr>
          <p:cNvSpPr txBox="1"/>
          <p:nvPr/>
        </p:nvSpPr>
        <p:spPr>
          <a:xfrm>
            <a:off x="7062104" y="1385455"/>
            <a:ext cx="430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show if data user want to  </a:t>
            </a:r>
          </a:p>
          <a:p>
            <a:r>
              <a:rPr lang="en-US" dirty="0"/>
              <a:t>add data once again for same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1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9B556-F62D-A245-454F-E42A5D04E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45" y="1294657"/>
            <a:ext cx="5462081" cy="42686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293FF-EC48-DB09-B13A-9280B1CD37E0}"/>
              </a:ext>
            </a:extLst>
          </p:cNvPr>
          <p:cNvSpPr txBox="1"/>
          <p:nvPr/>
        </p:nvSpPr>
        <p:spPr>
          <a:xfrm>
            <a:off x="7093527" y="1819564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stored in text file appointment.txt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51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DAC3-6C33-E62A-0E32-2E0C56A4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6846"/>
            <a:ext cx="9342582" cy="27639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3800" dirty="0"/>
              <a:t>Thank you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6160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F743-694E-B05C-DC14-28752F09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54" y="639315"/>
            <a:ext cx="8610600" cy="1293028"/>
          </a:xfrm>
        </p:spPr>
        <p:txBody>
          <a:bodyPr/>
          <a:lstStyle/>
          <a:p>
            <a:pPr algn="ctr"/>
            <a:r>
              <a:rPr lang="en-US" b="1" u="sng" dirty="0"/>
              <a:t>DOCTOR’S APPOINTMENT PROGRAM IN C++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CB78-E480-F647-D905-400802E34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GANPAT UNIVERSITY</a:t>
            </a:r>
          </a:p>
          <a:p>
            <a:pPr algn="ctr"/>
            <a:r>
              <a:rPr lang="en-US" sz="2800" dirty="0"/>
              <a:t>CSE CBA</a:t>
            </a:r>
          </a:p>
          <a:p>
            <a:pPr algn="ctr"/>
            <a:r>
              <a:rPr lang="en-US" sz="2800" dirty="0"/>
              <a:t>PPT BY RISHABH MALOO</a:t>
            </a:r>
          </a:p>
          <a:p>
            <a:pPr algn="ctr"/>
            <a:r>
              <a:rPr lang="en-US" sz="2800" dirty="0"/>
              <a:t>21162101023</a:t>
            </a:r>
          </a:p>
          <a:p>
            <a:pPr algn="ctr"/>
            <a:r>
              <a:rPr lang="en-US" sz="2800" dirty="0"/>
              <a:t>ESSENTIAL OF SOFTWARE FOUNDATION &amp; PROGRAMMING-II</a:t>
            </a:r>
          </a:p>
          <a:p>
            <a:pPr algn="ctr"/>
            <a:r>
              <a:rPr lang="en-US" sz="3600" b="1" u="sng" dirty="0"/>
              <a:t>ACKNOWLEDGED BY PROF RAJESH K. JHA &amp; UMANG R. THAKKAR</a:t>
            </a:r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810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319C-8FBB-6A52-EB51-C0DEA73B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18" y="321027"/>
            <a:ext cx="8134927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CONCEPTS IN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D424-E221-FA88-F130-2451781C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7220"/>
            <a:ext cx="12192000" cy="548077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HEADER FILE </a:t>
            </a:r>
            <a:r>
              <a:rPr lang="en-US" sz="2800" dirty="0">
                <a:sym typeface="Wingdings" panose="05000000000000000000" pitchFamily="2" charset="2"/>
              </a:rPr>
              <a:t> iostream,  string, </a:t>
            </a:r>
            <a:r>
              <a:rPr lang="en-US" sz="2800" dirty="0" err="1">
                <a:sym typeface="Wingdings" panose="05000000000000000000" pitchFamily="2" charset="2"/>
              </a:rPr>
              <a:t>fstream</a:t>
            </a:r>
            <a:r>
              <a:rPr lang="en-US" sz="2800" dirty="0">
                <a:sym typeface="Wingdings" panose="05000000000000000000" pitchFamily="2" charset="2"/>
              </a:rPr>
              <a:t> , </a:t>
            </a:r>
            <a:r>
              <a:rPr lang="en-US" sz="2800" dirty="0" err="1">
                <a:sym typeface="Wingdings" panose="05000000000000000000" pitchFamily="2" charset="2"/>
              </a:rPr>
              <a:t>cstring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.</a:t>
            </a:r>
            <a:endParaRPr lang="en-US" sz="1800" dirty="0"/>
          </a:p>
          <a:p>
            <a:r>
              <a:rPr lang="en-US" sz="2800" dirty="0"/>
              <a:t>CLASS &amp; OBJECT</a:t>
            </a:r>
          </a:p>
          <a:p>
            <a:r>
              <a:rPr lang="en-US" sz="2800" dirty="0"/>
              <a:t>FILE HANDLING</a:t>
            </a:r>
          </a:p>
          <a:p>
            <a:r>
              <a:rPr lang="en-US" sz="2800" dirty="0"/>
              <a:t>LOOPS</a:t>
            </a:r>
          </a:p>
          <a:p>
            <a:pPr algn="ctr"/>
            <a:r>
              <a:rPr lang="en-IN" sz="2800" dirty="0"/>
              <a:t>USER-DEFINED FUNCTIONS</a:t>
            </a:r>
          </a:p>
          <a:p>
            <a:r>
              <a:rPr lang="en-IN" sz="2800" dirty="0"/>
              <a:t> void </a:t>
            </a:r>
            <a:r>
              <a:rPr lang="en-IN" sz="2800" dirty="0" err="1"/>
              <a:t>bookAppointment</a:t>
            </a:r>
            <a:r>
              <a:rPr lang="en-IN" sz="2800" dirty="0"/>
              <a:t>()</a:t>
            </a:r>
          </a:p>
          <a:p>
            <a:r>
              <a:rPr lang="en-IN" sz="2800" dirty="0"/>
              <a:t>void </a:t>
            </a:r>
            <a:r>
              <a:rPr lang="en-IN" sz="2800" dirty="0" err="1"/>
              <a:t>existingAppointment</a:t>
            </a:r>
            <a:r>
              <a:rPr lang="en-IN" sz="2800" dirty="0"/>
              <a:t>()</a:t>
            </a:r>
          </a:p>
          <a:p>
            <a:pPr algn="ctr"/>
            <a:r>
              <a:rPr lang="en-IN" sz="2800" dirty="0"/>
              <a:t>BUILT-IN FUNCTION</a:t>
            </a:r>
          </a:p>
          <a:p>
            <a:r>
              <a:rPr lang="en-IN" sz="2800" dirty="0"/>
              <a:t>int main()</a:t>
            </a:r>
          </a:p>
          <a:p>
            <a:r>
              <a:rPr lang="en-IN" sz="2800" dirty="0" err="1"/>
              <a:t>getline</a:t>
            </a:r>
            <a:r>
              <a:rPr lang="en-IN" sz="2800" dirty="0"/>
              <a:t>()</a:t>
            </a:r>
          </a:p>
          <a:p>
            <a:r>
              <a:rPr lang="en-IN" sz="2800" dirty="0" err="1"/>
              <a:t>getchar</a:t>
            </a:r>
            <a:r>
              <a:rPr lang="en-IN" sz="2800" dirty="0"/>
              <a:t>()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89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227E-F168-1A4D-A7B3-E521C493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93724"/>
            <a:ext cx="3089564" cy="4455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HEADER FILES</a:t>
            </a:r>
            <a:endParaRPr lang="en-IN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1845-1F5E-F17B-D327-39B1ABC6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182" y="1113905"/>
            <a:ext cx="10012218" cy="567944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iostream</a:t>
            </a:r>
            <a:r>
              <a:rPr lang="en-US" sz="2800" dirty="0"/>
              <a:t>: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iostream stands for 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standard input-output stream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. This header file contains definitions of objects like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cin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cout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,etc.</a:t>
            </a:r>
          </a:p>
          <a:p>
            <a:r>
              <a:rPr lang="en-US" sz="2800" b="1" u="sng" dirty="0" err="1">
                <a:latin typeface="arial" panose="020B0604020202020204" pitchFamily="34" charset="0"/>
              </a:rPr>
              <a:t>string.h</a:t>
            </a:r>
            <a:r>
              <a:rPr lang="en-US" sz="2800" b="1" u="sng" dirty="0">
                <a:latin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</a:rPr>
              <a:t>: This header file </a:t>
            </a:r>
            <a:r>
              <a:rPr lang="en-US" sz="2800" i="0" dirty="0">
                <a:effectLst/>
                <a:latin typeface="arial" panose="020B0604020202020204" pitchFamily="34" charset="0"/>
              </a:rPr>
              <a:t> contains macro definitions, constants and declarations of functions and types used not only for string handling but also various memory handling function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r>
              <a:rPr lang="en-IN" sz="2800" b="1" u="sng" dirty="0" err="1"/>
              <a:t>fstream</a:t>
            </a:r>
            <a:r>
              <a:rPr lang="en-IN" sz="2800" dirty="0"/>
              <a:t>  : </a:t>
            </a:r>
            <a:r>
              <a:rPr lang="en-US" sz="2800" dirty="0"/>
              <a:t>This is used to both read and write data from file.</a:t>
            </a:r>
          </a:p>
          <a:p>
            <a:r>
              <a:rPr lang="en-IN" sz="2800" b="1" u="sng" dirty="0" err="1"/>
              <a:t>cstring</a:t>
            </a:r>
            <a:r>
              <a:rPr lang="en-IN" sz="2800" dirty="0"/>
              <a:t>  : </a:t>
            </a:r>
            <a:r>
              <a:rPr lang="en-US" sz="2800" i="0" dirty="0">
                <a:effectLst/>
                <a:latin typeface="arial" panose="020B0604020202020204" pitchFamily="34" charset="0"/>
              </a:rPr>
              <a:t>The </a:t>
            </a:r>
            <a:r>
              <a:rPr lang="en-US" sz="2800" i="0" dirty="0" err="1">
                <a:effectLst/>
                <a:latin typeface="arial" panose="020B0604020202020204" pitchFamily="34" charset="0"/>
              </a:rPr>
              <a:t>cstring</a:t>
            </a:r>
            <a:r>
              <a:rPr lang="en-US" sz="2800" i="0" dirty="0">
                <a:effectLst/>
                <a:latin typeface="arial" panose="020B0604020202020204" pitchFamily="34" charset="0"/>
              </a:rPr>
              <a:t> header file contains definitions for C++ for manipulating several kinds of strings . </a:t>
            </a:r>
            <a:r>
              <a:rPr lang="en-US" sz="2800" dirty="0" err="1">
                <a:latin typeface="arial" panose="020B0604020202020204" pitchFamily="34" charset="0"/>
              </a:rPr>
              <a:t>cs</a:t>
            </a:r>
            <a:r>
              <a:rPr lang="en-US" sz="2800" i="0" dirty="0" err="1">
                <a:effectLst/>
                <a:latin typeface="arial" panose="020B0604020202020204" pitchFamily="34" charset="0"/>
              </a:rPr>
              <a:t>tring</a:t>
            </a:r>
            <a:r>
              <a:rPr lang="en-US" sz="2800" i="0" dirty="0">
                <a:effectLst/>
                <a:latin typeface="arial" panose="020B0604020202020204" pitchFamily="34" charset="0"/>
              </a:rPr>
              <a:t> tracks the length of character data so that it can more securely watch the data and the space it requires 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9423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5966-87D6-077B-0FCA-0706FAB5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6" y="108591"/>
            <a:ext cx="6174509" cy="62108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Concepts used in program</a:t>
            </a:r>
            <a:endParaRPr lang="en-IN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4AD8-15B2-FC91-D51C-FDDACBD5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937"/>
            <a:ext cx="12192000" cy="5441063"/>
          </a:xfrm>
        </p:spPr>
        <p:txBody>
          <a:bodyPr/>
          <a:lstStyle/>
          <a:p>
            <a:r>
              <a:rPr lang="en-US" b="1" dirty="0"/>
              <a:t>Class &amp; Object :</a:t>
            </a:r>
            <a:r>
              <a:rPr lang="en-US" dirty="0"/>
              <a:t> </a:t>
            </a:r>
            <a:r>
              <a:rPr lang="en-US" i="0" dirty="0">
                <a:effectLst/>
                <a:latin typeface="arial" panose="020B0604020202020204" pitchFamily="34" charset="0"/>
              </a:rPr>
              <a:t>A class is defined in C++ using keyword class followed by the name of class. The body of class is defined inside the curly brackets and terminated by a semicolon at the end. Declaring Objects: When a class is defined, only the specification for the object is defined; no memory or storage is allocated.</a:t>
            </a:r>
            <a:endParaRPr lang="en-US" dirty="0"/>
          </a:p>
          <a:p>
            <a:r>
              <a:rPr lang="en-US" b="1" dirty="0"/>
              <a:t>File Handling : </a:t>
            </a:r>
            <a:r>
              <a:rPr lang="en-US" i="0" dirty="0">
                <a:effectLst/>
                <a:latin typeface="arial" panose="020B0604020202020204" pitchFamily="34" charset="0"/>
              </a:rPr>
              <a:t>File handling in C++ is a mechanism to store the output of a program in a file and help perform various operations on it. Files help store these data permanently on a storage device.</a:t>
            </a:r>
          </a:p>
          <a:p>
            <a:r>
              <a:rPr lang="en-IN" b="1" dirty="0"/>
              <a:t>Loops </a:t>
            </a:r>
            <a:r>
              <a:rPr lang="en-IN" dirty="0"/>
              <a:t>: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sz="2400" dirty="0"/>
              <a:t>if </a:t>
            </a:r>
            <a:r>
              <a:rPr lang="en-IN" sz="2400" dirty="0">
                <a:sym typeface="Wingdings" panose="05000000000000000000" pitchFamily="2" charset="2"/>
              </a:rPr>
              <a:t></a:t>
            </a:r>
            <a:r>
              <a:rPr lang="en-US" sz="2400" b="0" i="0" dirty="0">
                <a:effectLst/>
                <a:latin typeface="urw-din"/>
              </a:rPr>
              <a:t>if statement is the most simple decision-making statement. It is used to decide whether a certain statement or block of statements will be executed or not</a:t>
            </a: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	else </a:t>
            </a:r>
            <a:r>
              <a:rPr lang="en-IN" sz="2400" dirty="0">
                <a:sym typeface="Wingdings" panose="05000000000000000000" pitchFamily="2" charset="2"/>
              </a:rPr>
              <a:t></a:t>
            </a:r>
            <a:r>
              <a:rPr lang="en-US" sz="2400" b="0" i="0" dirty="0">
                <a:effectLst/>
                <a:latin typeface="urw-din"/>
              </a:rPr>
              <a:t>We can use the </a:t>
            </a:r>
            <a:r>
              <a:rPr lang="en-US" sz="2400" b="0" i="1" dirty="0">
                <a:effectLst/>
                <a:latin typeface="urw-din"/>
              </a:rPr>
              <a:t>else </a:t>
            </a:r>
            <a:r>
              <a:rPr lang="en-US" sz="2400" b="0" i="0" dirty="0">
                <a:effectLst/>
                <a:latin typeface="urw-din"/>
              </a:rPr>
              <a:t>statement with </a:t>
            </a:r>
            <a:r>
              <a:rPr lang="en-US" sz="2400" b="0" i="1" dirty="0">
                <a:effectLst/>
                <a:latin typeface="urw-din"/>
              </a:rPr>
              <a:t>if </a:t>
            </a:r>
            <a:r>
              <a:rPr lang="en-US" sz="2400" b="0" i="0" dirty="0">
                <a:effectLst/>
                <a:latin typeface="urw-din"/>
              </a:rPr>
              <a:t>statement to execute a block of code when the condition is false. </a:t>
            </a: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	while </a:t>
            </a:r>
            <a:r>
              <a:rPr lang="en-IN" sz="2400" dirty="0">
                <a:sym typeface="Wingdings" panose="05000000000000000000" pitchFamily="2" charset="2"/>
              </a:rPr>
              <a:t> </a:t>
            </a:r>
            <a:r>
              <a:rPr lang="en-US" i="0" dirty="0">
                <a:effectLst/>
                <a:latin typeface="arial" panose="020B0604020202020204" pitchFamily="34" charset="0"/>
              </a:rPr>
              <a:t>A while loop evaluates the condition. If the condition evaluates to true , the code inside the while loop is executed. The condition is evaluated again. This process continues until the condition is false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924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451B-F64D-D26C-E801-102B7BED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15527" cy="38093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USER -DEFINED FUNCTIONS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A91C-4568-23F9-5EA9-C73415420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937"/>
            <a:ext cx="12192000" cy="5441063"/>
          </a:xfrm>
        </p:spPr>
        <p:txBody>
          <a:bodyPr/>
          <a:lstStyle/>
          <a:p>
            <a:r>
              <a:rPr lang="en-US" b="1" dirty="0"/>
              <a:t>void  </a:t>
            </a:r>
            <a:r>
              <a:rPr lang="en-US" b="1" dirty="0" err="1"/>
              <a:t>bookAppointment</a:t>
            </a:r>
            <a:r>
              <a:rPr lang="en-US" b="1" dirty="0"/>
              <a:t>(): </a:t>
            </a:r>
            <a:r>
              <a:rPr lang="en-US" dirty="0"/>
              <a:t>This function  will be execute for purpose like booking the appointment while showing the list of available appointments .</a:t>
            </a:r>
          </a:p>
          <a:p>
            <a:pPr marL="0" indent="0">
              <a:buNone/>
            </a:pPr>
            <a:r>
              <a:rPr lang="en-US" dirty="0"/>
              <a:t>   variables defined in void </a:t>
            </a:r>
            <a:r>
              <a:rPr lang="en-US" dirty="0" err="1"/>
              <a:t>bookAppointment</a:t>
            </a:r>
            <a:r>
              <a:rPr lang="en-US" dirty="0"/>
              <a:t> are as follows: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ifstream</a:t>
            </a:r>
            <a:r>
              <a:rPr lang="en-US" dirty="0"/>
              <a:t> – ifs , read.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int – </a:t>
            </a:r>
            <a:r>
              <a:rPr lang="en-IN" dirty="0" err="1"/>
              <a:t>hoursbook</a:t>
            </a:r>
            <a:r>
              <a:rPr lang="en-IN" dirty="0"/>
              <a:t> , </a:t>
            </a:r>
            <a:r>
              <a:rPr lang="en-IN" dirty="0" err="1"/>
              <a:t>arr</a:t>
            </a:r>
            <a:r>
              <a:rPr lang="en-IN" dirty="0"/>
              <a:t>[13] , </a:t>
            </a:r>
            <a:r>
              <a:rPr lang="en-IN" dirty="0" err="1"/>
              <a:t>recordFound</a:t>
            </a:r>
            <a:r>
              <a:rPr lang="en-IN" dirty="0"/>
              <a:t> , </a:t>
            </a:r>
            <a:r>
              <a:rPr lang="en-IN" dirty="0" err="1"/>
              <a:t>i</a:t>
            </a:r>
            <a:r>
              <a:rPr lang="en-IN" dirty="0"/>
              <a:t> , index , hours , </a:t>
            </a:r>
            <a:r>
              <a:rPr lang="en-IN" dirty="0" err="1"/>
              <a:t>isBooked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	char – key , temp , choice .</a:t>
            </a:r>
          </a:p>
          <a:p>
            <a:pPr marL="0" indent="0">
              <a:buNone/>
            </a:pPr>
            <a:r>
              <a:rPr lang="en-IN" dirty="0"/>
              <a:t>	string – name 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ofstream</a:t>
            </a:r>
            <a:r>
              <a:rPr lang="en-IN" dirty="0"/>
              <a:t> – out </a:t>
            </a:r>
          </a:p>
          <a:p>
            <a:r>
              <a:rPr lang="en-IN" b="1" dirty="0"/>
              <a:t>void  </a:t>
            </a:r>
            <a:r>
              <a:rPr lang="en-IN" b="1" dirty="0" err="1"/>
              <a:t>existingAppointment</a:t>
            </a:r>
            <a:r>
              <a:rPr lang="en-IN" b="1" dirty="0"/>
              <a:t>(): </a:t>
            </a:r>
            <a:r>
              <a:rPr lang="en-IN" dirty="0"/>
              <a:t>This function will check if record already exist or not .</a:t>
            </a:r>
          </a:p>
          <a:p>
            <a:pPr marL="0" indent="0">
              <a:buNone/>
            </a:pPr>
            <a:r>
              <a:rPr lang="en-IN" dirty="0"/>
              <a:t>	It will show the list of appointments available for booking and the appointments 	which had been booked.</a:t>
            </a:r>
          </a:p>
          <a:p>
            <a:pPr marL="0" indent="0">
              <a:buNone/>
            </a:pPr>
            <a:r>
              <a:rPr lang="en-IN" b="1" dirty="0"/>
              <a:t>Note : I had used an file naming appointment.txt in which our data will be stored and can get appended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440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BD9-CBB4-E8F7-D54D-9F8D18DB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05564" cy="58413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BUILT-IN FUNCTIONS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4082-412B-23E0-EC21-278A7993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2296160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b="1" dirty="0"/>
              <a:t>int main()</a:t>
            </a:r>
            <a:r>
              <a:rPr lang="en-US" sz="2400" dirty="0"/>
              <a:t> : 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 'int main' means that our function needs to return some integer at the end of the execution and we do so by returning 0 at the end of the program. 0 is the standard for the “successful execution of the program” .</a:t>
            </a:r>
          </a:p>
          <a:p>
            <a:r>
              <a:rPr lang="en-IN" sz="2400" b="1" dirty="0" err="1"/>
              <a:t>getline</a:t>
            </a:r>
            <a:r>
              <a:rPr lang="en-IN" sz="2400" b="1" dirty="0"/>
              <a:t> () </a:t>
            </a:r>
            <a:r>
              <a:rPr lang="en-IN" sz="2400" dirty="0"/>
              <a:t>: ‘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getline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’ is an in-built function defined in the &lt;string. h&gt; header file that allows accepting and reading single and multiple line strings from the input stream.</a:t>
            </a:r>
          </a:p>
          <a:p>
            <a:r>
              <a:rPr lang="en-US" sz="2400" b="1" dirty="0" err="1">
                <a:latin typeface="arial" panose="020B0604020202020204" pitchFamily="34" charset="0"/>
              </a:rPr>
              <a:t>getchar</a:t>
            </a:r>
            <a:r>
              <a:rPr lang="en-US" sz="2400" b="1" dirty="0">
                <a:latin typeface="arial" panose="020B0604020202020204" pitchFamily="34" charset="0"/>
              </a:rPr>
              <a:t>() :</a:t>
            </a:r>
            <a:r>
              <a:rPr lang="en-US" sz="2400" dirty="0">
                <a:latin typeface="arial" panose="020B0604020202020204" pitchFamily="34" charset="0"/>
              </a:rPr>
              <a:t> ’ 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getchar</a:t>
            </a:r>
            <a:r>
              <a:rPr lang="en-US" sz="2400" dirty="0">
                <a:latin typeface="arial" panose="020B0604020202020204" pitchFamily="34" charset="0"/>
              </a:rPr>
              <a:t>’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function is equivalent to a call to 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getc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(stdin). It reads the next character from stdin which is usually the keyboard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672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726459-40A8-1D24-7A31-8B13C13B9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56" y="1276471"/>
            <a:ext cx="4446607" cy="49950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49EE6-4543-DA20-F709-26428DCAA064}"/>
              </a:ext>
            </a:extLst>
          </p:cNvPr>
          <p:cNvSpPr txBox="1"/>
          <p:nvPr/>
        </p:nvSpPr>
        <p:spPr>
          <a:xfrm>
            <a:off x="7462982" y="1357746"/>
            <a:ext cx="405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the output for booking an </a:t>
            </a:r>
            <a:r>
              <a:rPr lang="en-US" dirty="0" err="1"/>
              <a:t>appointmnet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17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A5F3E-AFD6-FD85-7EE4-503C87BA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76" y="764373"/>
            <a:ext cx="4760723" cy="55032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A360A-F20E-ECF1-B9C8-026D6B04C6F5}"/>
              </a:ext>
            </a:extLst>
          </p:cNvPr>
          <p:cNvSpPr txBox="1"/>
          <p:nvPr/>
        </p:nvSpPr>
        <p:spPr>
          <a:xfrm>
            <a:off x="7213600" y="1413164"/>
            <a:ext cx="3925455" cy="64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selection of data  which will result in error showing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7639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655</TotalTime>
  <Words>686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Century Gothic</vt:lpstr>
      <vt:lpstr>urw-din</vt:lpstr>
      <vt:lpstr>Vapor Trail</vt:lpstr>
      <vt:lpstr>PowerPoint Presentation</vt:lpstr>
      <vt:lpstr>DOCTOR’S APPOINTMENT PROGRAM IN C++</vt:lpstr>
      <vt:lpstr>CONCEPTS IN PROGRAM</vt:lpstr>
      <vt:lpstr>HEADER FILES</vt:lpstr>
      <vt:lpstr>Concepts used in program</vt:lpstr>
      <vt:lpstr>USER -DEFINED FUNCTIONS</vt:lpstr>
      <vt:lpstr>BUILT-IN FUNCTIONS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maloo</dc:creator>
  <cp:lastModifiedBy>rishabh maloo</cp:lastModifiedBy>
  <cp:revision>1</cp:revision>
  <dcterms:created xsi:type="dcterms:W3CDTF">2022-07-04T13:44:17Z</dcterms:created>
  <dcterms:modified xsi:type="dcterms:W3CDTF">2022-07-05T00:40:02Z</dcterms:modified>
</cp:coreProperties>
</file>