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7"/>
  </p:notesMasterIdLst>
  <p:sldIdLst>
    <p:sldId id="256" r:id="rId5"/>
    <p:sldId id="269" r:id="rId6"/>
    <p:sldId id="266" r:id="rId7"/>
    <p:sldId id="263" r:id="rId8"/>
    <p:sldId id="270" r:id="rId9"/>
    <p:sldId id="275" r:id="rId10"/>
    <p:sldId id="276" r:id="rId11"/>
    <p:sldId id="277" r:id="rId12"/>
    <p:sldId id="271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6/4/2020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.sv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.sv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802" y="3429803"/>
            <a:ext cx="2975961" cy="1591181"/>
          </a:xfrm>
        </p:spPr>
        <p:txBody>
          <a:bodyPr/>
          <a:lstStyle/>
          <a:p>
            <a:r>
              <a:rPr lang="en-US" sz="2400" dirty="0" err="1"/>
              <a:t>B.Tech</a:t>
            </a:r>
            <a:r>
              <a:rPr lang="en-US" sz="2400" dirty="0"/>
              <a:t>/CSE 2017-2021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– 6</a:t>
            </a:r>
            <a:r>
              <a:rPr lang="en-US" sz="2400" baseline="30000" dirty="0"/>
              <a:t>th</a:t>
            </a:r>
            <a:r>
              <a:rPr lang="en-US" sz="2400" dirty="0"/>
              <a:t> semester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36709-487A-4FC8-B8AC-96465C5C2B18}"/>
              </a:ext>
            </a:extLst>
          </p:cNvPr>
          <p:cNvSpPr/>
          <p:nvPr/>
        </p:nvSpPr>
        <p:spPr>
          <a:xfrm>
            <a:off x="1395496" y="1120676"/>
            <a:ext cx="3306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Manipal University</a:t>
            </a:r>
          </a:p>
          <a:p>
            <a:r>
              <a:rPr lang="en-US" sz="4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Jaipur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D8F8C-ED13-426D-8290-623D6C5B9DD0}"/>
              </a:ext>
            </a:extLst>
          </p:cNvPr>
          <p:cNvSpPr/>
          <p:nvPr/>
        </p:nvSpPr>
        <p:spPr>
          <a:xfrm>
            <a:off x="6178805" y="1149014"/>
            <a:ext cx="5429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End-Semester</a:t>
            </a:r>
            <a:endParaRPr lang="en-US" sz="1600" i="1" dirty="0">
              <a:latin typeface="+mj-lt"/>
            </a:endParaRPr>
          </a:p>
          <a:p>
            <a:r>
              <a:rPr lang="en-US" sz="4000" i="1" dirty="0">
                <a:latin typeface="+mj-lt"/>
              </a:rPr>
              <a:t>Project Presentation on</a:t>
            </a:r>
          </a:p>
          <a:p>
            <a:r>
              <a:rPr lang="en-US" sz="4000" i="1" dirty="0">
                <a:latin typeface="+mj-lt"/>
              </a:rPr>
              <a:t>“Corona Raiders”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713D40-8CC1-4979-8E2C-3DC61E5C6161}"/>
              </a:ext>
            </a:extLst>
          </p:cNvPr>
          <p:cNvGrpSpPr/>
          <p:nvPr/>
        </p:nvGrpSpPr>
        <p:grpSpPr>
          <a:xfrm>
            <a:off x="6096000" y="4554719"/>
            <a:ext cx="5989484" cy="1750519"/>
            <a:chOff x="6011606" y="2791872"/>
            <a:chExt cx="5989484" cy="17505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0D21A-F958-429A-AFE6-F25A37C35AA6}"/>
                </a:ext>
              </a:extLst>
            </p:cNvPr>
            <p:cNvSpPr/>
            <p:nvPr/>
          </p:nvSpPr>
          <p:spPr>
            <a:xfrm>
              <a:off x="6011606" y="2791872"/>
              <a:ext cx="4924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By: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BFE2A8-D9ED-4887-BEFC-BD556F95735A}"/>
                </a:ext>
              </a:extLst>
            </p:cNvPr>
            <p:cNvGrpSpPr/>
            <p:nvPr/>
          </p:nvGrpSpPr>
          <p:grpSpPr>
            <a:xfrm>
              <a:off x="6428633" y="3218952"/>
              <a:ext cx="5572457" cy="1323439"/>
              <a:chOff x="6428633" y="3105833"/>
              <a:chExt cx="5572457" cy="13234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ACB48-1882-43B1-B3BB-250555E17949}"/>
                  </a:ext>
                </a:extLst>
              </p:cNvPr>
              <p:cNvSpPr/>
              <p:nvPr/>
            </p:nvSpPr>
            <p:spPr>
              <a:xfrm>
                <a:off x="6428633" y="3105834"/>
                <a:ext cx="2488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Poojan Soni </a:t>
                </a:r>
              </a:p>
              <a:p>
                <a:r>
                  <a:rPr lang="en-US" sz="2000" dirty="0">
                    <a:latin typeface="+mj-lt"/>
                  </a:rPr>
                  <a:t>Reg. no: 179301143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4BF782-C916-41B4-9B70-DD6284CCD083}"/>
                  </a:ext>
                </a:extLst>
              </p:cNvPr>
              <p:cNvSpPr/>
              <p:nvPr/>
            </p:nvSpPr>
            <p:spPr>
              <a:xfrm>
                <a:off x="9424744" y="3105833"/>
                <a:ext cx="257634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Rishabh Saxena</a:t>
                </a:r>
              </a:p>
              <a:p>
                <a:r>
                  <a:rPr lang="en-US" sz="2000" dirty="0">
                    <a:latin typeface="+mj-lt"/>
                  </a:rPr>
                  <a:t>Reg. no: 179301163</a:t>
                </a:r>
              </a:p>
              <a:p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642134-BB30-48E0-A239-58551BAE3764}"/>
                  </a:ext>
                </a:extLst>
              </p:cNvPr>
              <p:cNvSpPr txBox="1"/>
              <p:nvPr/>
            </p:nvSpPr>
            <p:spPr>
              <a:xfrm>
                <a:off x="8828955" y="3105833"/>
                <a:ext cx="683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atin typeface="Bodoni MT" panose="02070603080606020203" pitchFamily="18" charset="0"/>
                    <a:ea typeface="DengXian Light" panose="020B0503020204020204" pitchFamily="2" charset="-122"/>
                    <a:cs typeface="Aparajita" panose="020B0502040204020203" pitchFamily="18" charset="0"/>
                  </a:rPr>
                  <a:t>&amp;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6828523-7491-48A9-A99D-DAF056D15AB0}"/>
              </a:ext>
            </a:extLst>
          </p:cNvPr>
          <p:cNvSpPr/>
          <p:nvPr/>
        </p:nvSpPr>
        <p:spPr>
          <a:xfrm>
            <a:off x="1238639" y="4945332"/>
            <a:ext cx="3208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Submitted to:</a:t>
            </a:r>
          </a:p>
          <a:p>
            <a:r>
              <a:rPr lang="en-US" sz="2000" dirty="0">
                <a:latin typeface="+mj-lt"/>
              </a:rPr>
              <a:t>Mr. Nitesh Pradhan</a:t>
            </a: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pPr algn="ctr"/>
            <a:r>
              <a:rPr lang="en-US" dirty="0"/>
              <a:t>Output 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6">
            <a:extLst>
              <a:ext uri="{FF2B5EF4-FFF2-40B4-BE49-F238E27FC236}">
                <a16:creationId xmlns:a16="http://schemas.microsoft.com/office/drawing/2014/main" id="{C86A24CF-5BE6-4811-A7CE-AA7D7355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399" y="199753"/>
            <a:ext cx="58031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 the middle of the game using sanitizer drop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as bullet to kill corona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4BEEA84-2245-48B3-AFED-F18390D7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4144" r="17236"/>
          <a:stretch>
            <a:fillRect/>
          </a:stretch>
        </p:blipFill>
        <p:spPr bwMode="auto">
          <a:xfrm>
            <a:off x="5206790" y="1215416"/>
            <a:ext cx="6444428" cy="50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893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pPr algn="ctr"/>
            <a:r>
              <a:rPr lang="en-US" dirty="0"/>
              <a:t>Output 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2FC2F59-3CF0-448B-BA49-0FD64540919B}"/>
              </a:ext>
            </a:extLst>
          </p:cNvPr>
          <p:cNvSpPr/>
          <p:nvPr/>
        </p:nvSpPr>
        <p:spPr>
          <a:xfrm>
            <a:off x="5665938" y="347456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Ending screen / when player gets infected:</a:t>
            </a:r>
            <a:endParaRPr lang="en-US" altLang="en-US" sz="1050" dirty="0">
              <a:latin typeface="+mj-lt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CFD1918-D055-4318-B1B9-ED3C8AD7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108" r="17126"/>
          <a:stretch>
            <a:fillRect/>
          </a:stretch>
        </p:blipFill>
        <p:spPr bwMode="auto">
          <a:xfrm>
            <a:off x="5114474" y="1119628"/>
            <a:ext cx="6627056" cy="51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9689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3011157"/>
            <a:ext cx="4024489" cy="83568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2235A2A-D68E-40A2-8726-F673265C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230" y="1518679"/>
            <a:ext cx="6434775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COMPLEXITY: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Although this game is fun to 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Complexity of the main code running is O(n²).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FUTURE WORK AND CONCLUSION: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improve the performance. Also, we need to add</a:t>
            </a:r>
            <a:endParaRPr lang="en-US" altLang="en-US" sz="1000" dirty="0"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More animations</a:t>
            </a:r>
            <a:endParaRPr lang="en-US" altLang="en-US" sz="1000" dirty="0"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Graphic improvements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 conclude, using technology in more expressive way to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influence good to the society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the best way for an Engineer to give back to the society.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95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87" y="2524654"/>
            <a:ext cx="3833906" cy="1392767"/>
          </a:xfrm>
        </p:spPr>
        <p:txBody>
          <a:bodyPr>
            <a:normAutofit fontScale="90000"/>
          </a:bodyPr>
          <a:lstStyle/>
          <a:p>
            <a:r>
              <a:rPr lang="en-US" dirty="0"/>
              <a:t>Corona Raiders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4B8F9-614F-4E4C-848C-E41CA72EF72E}"/>
              </a:ext>
            </a:extLst>
          </p:cNvPr>
          <p:cNvSpPr txBox="1"/>
          <p:nvPr/>
        </p:nvSpPr>
        <p:spPr>
          <a:xfrm>
            <a:off x="5229424" y="1926050"/>
            <a:ext cx="675858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Motto</a:t>
            </a:r>
            <a:r>
              <a:rPr lang="en-US" sz="2400" dirty="0">
                <a:latin typeface="+mj-lt"/>
              </a:rPr>
              <a:t>:  </a:t>
            </a:r>
          </a:p>
          <a:p>
            <a:r>
              <a:rPr lang="en-US" sz="2400" dirty="0">
                <a:latin typeface="+mj-lt"/>
              </a:rPr>
              <a:t>Graphical interfaces such as games</a:t>
            </a:r>
          </a:p>
          <a:p>
            <a:r>
              <a:rPr lang="en-US" sz="2400" dirty="0">
                <a:latin typeface="+mj-lt"/>
              </a:rPr>
              <a:t>leave a great impact on child’s mind.</a:t>
            </a:r>
          </a:p>
          <a:p>
            <a:r>
              <a:rPr lang="en-US" sz="2400" dirty="0">
                <a:latin typeface="+mj-lt"/>
              </a:rPr>
              <a:t>Through this game, we are trying to spread</a:t>
            </a:r>
          </a:p>
          <a:p>
            <a:r>
              <a:rPr lang="en-US" sz="2400" dirty="0">
                <a:latin typeface="+mj-lt"/>
              </a:rPr>
              <a:t>the awareness among the young generation’s</a:t>
            </a:r>
          </a:p>
          <a:p>
            <a:r>
              <a:rPr lang="en-US" sz="2400" dirty="0">
                <a:latin typeface="+mj-lt"/>
              </a:rPr>
              <a:t>mind like how to avoid spread of diseases and</a:t>
            </a:r>
          </a:p>
          <a:p>
            <a:r>
              <a:rPr lang="en-US" sz="2400" dirty="0">
                <a:latin typeface="+mj-lt"/>
              </a:rPr>
              <a:t>how precaution might save your life</a:t>
            </a:r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2324100"/>
            <a:ext cx="3833906" cy="2221622"/>
          </a:xfrm>
        </p:spPr>
        <p:txBody>
          <a:bodyPr>
            <a:normAutofit fontScale="90000"/>
          </a:bodyPr>
          <a:lstStyle/>
          <a:p>
            <a:r>
              <a:rPr lang="en-US" dirty="0"/>
              <a:t>Main Functions</a:t>
            </a:r>
            <a:br>
              <a:rPr lang="en-US" dirty="0"/>
            </a:br>
            <a:r>
              <a:rPr lang="en-US" dirty="0"/>
              <a:t>Of the game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678" y="1554908"/>
            <a:ext cx="2139153" cy="3692011"/>
          </a:xfrm>
        </p:spPr>
        <p:txBody>
          <a:bodyPr/>
          <a:lstStyle/>
          <a:p>
            <a:r>
              <a:rPr lang="en-US" dirty="0"/>
              <a:t>Player can Stay</a:t>
            </a:r>
          </a:p>
          <a:p>
            <a:r>
              <a:rPr lang="en-US" dirty="0"/>
              <a:t> inside the home</a:t>
            </a:r>
          </a:p>
          <a:p>
            <a:r>
              <a:rPr lang="en-US" dirty="0"/>
              <a:t> and be safe.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8016" y="1554908"/>
            <a:ext cx="2142947" cy="3692011"/>
          </a:xfrm>
        </p:spPr>
        <p:txBody>
          <a:bodyPr/>
          <a:lstStyle/>
          <a:p>
            <a:r>
              <a:rPr lang="en-US" dirty="0"/>
              <a:t>Player can</a:t>
            </a:r>
          </a:p>
          <a:p>
            <a:r>
              <a:rPr lang="en-US" dirty="0"/>
              <a:t> #fight corona by </a:t>
            </a:r>
          </a:p>
          <a:p>
            <a:r>
              <a:rPr lang="en-US" dirty="0"/>
              <a:t>going out and </a:t>
            </a:r>
          </a:p>
          <a:p>
            <a:r>
              <a:rPr lang="en-US" dirty="0"/>
              <a:t>killing it with </a:t>
            </a:r>
          </a:p>
          <a:p>
            <a:r>
              <a:rPr lang="en-US" dirty="0"/>
              <a:t>sanitizer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0148" y="1554908"/>
            <a:ext cx="2142948" cy="3748183"/>
          </a:xfrm>
        </p:spPr>
        <p:txBody>
          <a:bodyPr/>
          <a:lstStyle/>
          <a:p>
            <a:r>
              <a:rPr lang="en-US" dirty="0"/>
              <a:t>Player can get</a:t>
            </a:r>
          </a:p>
          <a:p>
            <a:r>
              <a:rPr lang="en-US" dirty="0"/>
              <a:t> infected if he</a:t>
            </a:r>
          </a:p>
          <a:p>
            <a:r>
              <a:rPr lang="en-US" dirty="0"/>
              <a:t> is not active</a:t>
            </a:r>
          </a:p>
          <a:p>
            <a:r>
              <a:rPr lang="en-US" dirty="0"/>
              <a:t> to dodge</a:t>
            </a:r>
          </a:p>
          <a:p>
            <a:r>
              <a:rPr lang="en-US" dirty="0"/>
              <a:t> the corona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3358" y="1779275"/>
            <a:ext cx="828000" cy="82800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5490" y="1779275"/>
            <a:ext cx="828000" cy="828000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7622" y="1779275"/>
            <a:ext cx="828000" cy="828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r>
              <a:rPr lang="en-US" dirty="0"/>
              <a:t>Development of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289849"/>
                  </p:ext>
                </p:extLst>
              </p:nvPr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146CF99-DD79-498C-8C6D-B756E8D5B0D9}"/>
              </a:ext>
            </a:extLst>
          </p:cNvPr>
          <p:cNvSpPr/>
          <p:nvPr/>
        </p:nvSpPr>
        <p:spPr>
          <a:xfrm>
            <a:off x="7382932" y="1490584"/>
            <a:ext cx="3211689" cy="3876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b="1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AND LIBRARIES: </a:t>
            </a:r>
            <a:endParaRPr lang="en-US" sz="1400" dirty="0"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PYTHON3</a:t>
            </a:r>
            <a:endParaRPr lang="en-US" sz="1400" dirty="0"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Libraries used:</a:t>
            </a:r>
            <a:endParaRPr lang="en-US" sz="1400" dirty="0"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Turtle (graphics library)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Bahnschrift SemiLight" panose="020B0502040204020203" pitchFamily="34" charset="0"/>
              </a:rPr>
              <a:t>OS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Bahnschrift SemiLight" panose="020B0502040204020203" pitchFamily="34" charset="0"/>
              </a:rPr>
              <a:t>Math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Bahnschrift SemiLight" panose="020B0502040204020203" pitchFamily="34" charset="0"/>
              </a:rPr>
              <a:t>Platform</a:t>
            </a:r>
            <a:endParaRPr lang="en-US" dirty="0">
              <a:latin typeface="Bahnschrift SemiLight" panose="020B0502040204020203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Bahnschrift SemiLight" panose="020B0502040204020203" pitchFamily="34" charset="0"/>
              </a:rPr>
              <a:t>Random</a:t>
            </a:r>
            <a:endParaRPr lang="en-US" dirty="0">
              <a:latin typeface="Bahnschrift SemiLight" panose="020B0502040204020203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Bahnschrift SemiLight" panose="020B0502040204020203" pitchFamily="34" charset="0"/>
              </a:rPr>
              <a:t>Time</a:t>
            </a:r>
            <a:endParaRPr lang="en-US" dirty="0">
              <a:latin typeface="Bahnschrift SemiLight" panose="020B0502040204020203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r>
              <a:rPr lang="en-US" dirty="0"/>
              <a:t>Development of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146CF99-DD79-498C-8C6D-B756E8D5B0D9}"/>
              </a:ext>
            </a:extLst>
          </p:cNvPr>
          <p:cNvSpPr/>
          <p:nvPr/>
        </p:nvSpPr>
        <p:spPr>
          <a:xfrm>
            <a:off x="7055554" y="424652"/>
            <a:ext cx="2867379" cy="600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000" b="1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CREATED</a:t>
            </a:r>
            <a:r>
              <a:rPr lang="en-US" b="1" kern="1400" dirty="0"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kern="1400" dirty="0"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Creating  screen/canvas</a:t>
            </a:r>
            <a:endParaRPr lang="en-US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Creating Main player and weapon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Keys definition to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moveLeft</a:t>
            </a:r>
            <a:r>
              <a:rPr lang="en-US" b="1" dirty="0"/>
              <a:t>()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moveRight</a:t>
            </a:r>
            <a:r>
              <a:rPr lang="en-US" b="1" dirty="0"/>
              <a:t>()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fireBullet</a:t>
            </a:r>
            <a:r>
              <a:rPr lang="en-US" b="1" dirty="0"/>
              <a:t>() (Space key)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playSound</a:t>
            </a:r>
            <a:r>
              <a:rPr lang="en-US" b="1" dirty="0"/>
              <a:t>(</a:t>
            </a:r>
            <a:r>
              <a:rPr lang="en-US" b="1" dirty="0" err="1"/>
              <a:t>soundFile</a:t>
            </a:r>
            <a:r>
              <a:rPr lang="en-US" b="1" dirty="0"/>
              <a:t>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isCollided</a:t>
            </a:r>
            <a:r>
              <a:rPr lang="en-US" b="1" dirty="0"/>
              <a:t>(turtle1, turtle2)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Creating ENEMY (corona)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Corona Move()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Player infected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99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r>
              <a:rPr lang="en-US" dirty="0"/>
              <a:t>Development of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146CF99-DD79-498C-8C6D-B756E8D5B0D9}"/>
              </a:ext>
            </a:extLst>
          </p:cNvPr>
          <p:cNvSpPr/>
          <p:nvPr/>
        </p:nvSpPr>
        <p:spPr>
          <a:xfrm>
            <a:off x="7234663" y="198409"/>
            <a:ext cx="2867379" cy="40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000" b="1" kern="1400" dirty="0">
                <a:latin typeface="+mj-lt"/>
                <a:cs typeface="Times New Roman" panose="02020603050405020304" pitchFamily="18" charset="0"/>
              </a:rPr>
              <a:t>Move left(): key-&gt; a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AD247-BBC4-492A-B549-5DC9B68A15ED}"/>
              </a:ext>
            </a:extLst>
          </p:cNvPr>
          <p:cNvSpPr/>
          <p:nvPr/>
        </p:nvSpPr>
        <p:spPr>
          <a:xfrm>
            <a:off x="5938886" y="1960774"/>
            <a:ext cx="5269583" cy="4242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B2910-1022-4295-BC2C-58CA20552C82}"/>
              </a:ext>
            </a:extLst>
          </p:cNvPr>
          <p:cNvSpPr/>
          <p:nvPr/>
        </p:nvSpPr>
        <p:spPr>
          <a:xfrm>
            <a:off x="8060576" y="4468305"/>
            <a:ext cx="1215551" cy="17345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9AEAE1-D113-4181-BC15-4C366A3D1193}"/>
              </a:ext>
            </a:extLst>
          </p:cNvPr>
          <p:cNvCxnSpPr/>
          <p:nvPr/>
        </p:nvCxnSpPr>
        <p:spPr>
          <a:xfrm>
            <a:off x="8013442" y="4468305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6EDF5CFC-712E-4F3E-B54A-F7B7AD926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849" y="5058318"/>
            <a:ext cx="735791" cy="5492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C8FE7-2677-47E8-B7EF-C95D4AE3FABB}"/>
              </a:ext>
            </a:extLst>
          </p:cNvPr>
          <p:cNvCxnSpPr/>
          <p:nvPr/>
        </p:nvCxnSpPr>
        <p:spPr>
          <a:xfrm>
            <a:off x="9319887" y="4468305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C6EC2DDA-3BD2-447D-8A81-4097CA0AC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8294" y="5058318"/>
            <a:ext cx="735791" cy="5492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D0EC15-90EA-4A92-90F7-D6038BF437AD}"/>
              </a:ext>
            </a:extLst>
          </p:cNvPr>
          <p:cNvSpPr/>
          <p:nvPr/>
        </p:nvSpPr>
        <p:spPr>
          <a:xfrm>
            <a:off x="5448691" y="1150070"/>
            <a:ext cx="6249971" cy="5335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2D94F-08EC-45E5-8B22-BA43BDCA0BD1}"/>
              </a:ext>
            </a:extLst>
          </p:cNvPr>
          <p:cNvSpPr txBox="1"/>
          <p:nvPr/>
        </p:nvSpPr>
        <p:spPr>
          <a:xfrm>
            <a:off x="8306630" y="462301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A0C79-7A1B-4488-91F4-070B63E45C68}"/>
              </a:ext>
            </a:extLst>
          </p:cNvPr>
          <p:cNvSpPr txBox="1"/>
          <p:nvPr/>
        </p:nvSpPr>
        <p:spPr>
          <a:xfrm>
            <a:off x="7809782" y="196077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game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E572E-C0ED-4E08-97C2-02F8EA24FAC4}"/>
              </a:ext>
            </a:extLst>
          </p:cNvPr>
          <p:cNvSpPr txBox="1"/>
          <p:nvPr/>
        </p:nvSpPr>
        <p:spPr>
          <a:xfrm>
            <a:off x="7599347" y="4098973"/>
            <a:ext cx="7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5BF59-6893-49EE-9673-1648924CA2EB}"/>
              </a:ext>
            </a:extLst>
          </p:cNvPr>
          <p:cNvSpPr txBox="1"/>
          <p:nvPr/>
        </p:nvSpPr>
        <p:spPr>
          <a:xfrm>
            <a:off x="8975813" y="409897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B</a:t>
            </a:r>
          </a:p>
        </p:txBody>
      </p: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6ED69356-C646-422B-9E3F-7F4D1A063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8612" y="521635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E3B269-81F7-4944-ABCE-B3E81AA1C50B}"/>
              </a:ext>
            </a:extLst>
          </p:cNvPr>
          <p:cNvSpPr txBox="1"/>
          <p:nvPr/>
        </p:nvSpPr>
        <p:spPr>
          <a:xfrm>
            <a:off x="7463051" y="1190007"/>
            <a:ext cx="22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 Home, Stay safe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B73239-BF93-4169-9107-FB5976739F62}"/>
              </a:ext>
            </a:extLst>
          </p:cNvPr>
          <p:cNvSpPr txBox="1"/>
          <p:nvPr/>
        </p:nvSpPr>
        <p:spPr>
          <a:xfrm>
            <a:off x="9083012" y="1470824"/>
            <a:ext cx="296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Red=&gt; when player crosses Wall A</a:t>
            </a:r>
          </a:p>
          <a:p>
            <a:r>
              <a:rPr lang="en-US" sz="1200" dirty="0"/>
              <a:t>Green=&gt; When Player crosses Wall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F3FD2-9290-4ADF-8834-9D18BBA6363E}"/>
              </a:ext>
            </a:extLst>
          </p:cNvPr>
          <p:cNvSpPr/>
          <p:nvPr/>
        </p:nvSpPr>
        <p:spPr>
          <a:xfrm>
            <a:off x="10102042" y="489160"/>
            <a:ext cx="2424259" cy="576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b="1" kern="14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Move Right(): key-&gt; d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b="1" kern="14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Vice-versa of left movement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01398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r>
              <a:rPr lang="en-US" dirty="0"/>
              <a:t>Development of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9AD247-BBC4-492A-B549-5DC9B68A15ED}"/>
              </a:ext>
            </a:extLst>
          </p:cNvPr>
          <p:cNvSpPr/>
          <p:nvPr/>
        </p:nvSpPr>
        <p:spPr>
          <a:xfrm>
            <a:off x="5439266" y="1595338"/>
            <a:ext cx="5981322" cy="4607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B2910-1022-4295-BC2C-58CA20552C82}"/>
              </a:ext>
            </a:extLst>
          </p:cNvPr>
          <p:cNvSpPr/>
          <p:nvPr/>
        </p:nvSpPr>
        <p:spPr>
          <a:xfrm>
            <a:off x="8060576" y="4468305"/>
            <a:ext cx="1215551" cy="17345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9AEAE1-D113-4181-BC15-4C366A3D1193}"/>
              </a:ext>
            </a:extLst>
          </p:cNvPr>
          <p:cNvCxnSpPr/>
          <p:nvPr/>
        </p:nvCxnSpPr>
        <p:spPr>
          <a:xfrm>
            <a:off x="7985161" y="4468305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C8FE7-2677-47E8-B7EF-C95D4AE3FABB}"/>
              </a:ext>
            </a:extLst>
          </p:cNvPr>
          <p:cNvCxnSpPr>
            <a:cxnSpLocks/>
          </p:cNvCxnSpPr>
          <p:nvPr/>
        </p:nvCxnSpPr>
        <p:spPr>
          <a:xfrm flipH="1">
            <a:off x="11317767" y="1838528"/>
            <a:ext cx="1" cy="4292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6ED69356-C646-422B-9E3F-7F4D1A063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8612" y="521635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0CFF8-AB64-4DA7-9989-F8B508302141}"/>
              </a:ext>
            </a:extLst>
          </p:cNvPr>
          <p:cNvSpPr txBox="1"/>
          <p:nvPr/>
        </p:nvSpPr>
        <p:spPr>
          <a:xfrm>
            <a:off x="5377327" y="194557"/>
            <a:ext cx="6169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Collision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Handling</a:t>
            </a:r>
          </a:p>
          <a:p>
            <a:pPr algn="ctr"/>
            <a:r>
              <a:rPr lang="en-US" sz="1600" dirty="0">
                <a:latin typeface="+mj-lt"/>
              </a:rPr>
              <a:t>Along all the sides of the boundaries the distance of corona is checked and is reversed at a certain value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B99AA-66F5-4BCB-A3B3-EDBDABF3DA25}"/>
              </a:ext>
            </a:extLst>
          </p:cNvPr>
          <p:cNvCxnSpPr>
            <a:cxnSpLocks/>
          </p:cNvCxnSpPr>
          <p:nvPr/>
        </p:nvCxnSpPr>
        <p:spPr>
          <a:xfrm>
            <a:off x="5541309" y="1734206"/>
            <a:ext cx="0" cy="43896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D0CFFF-21CF-486D-B3A4-A329716CF39F}"/>
              </a:ext>
            </a:extLst>
          </p:cNvPr>
          <p:cNvCxnSpPr>
            <a:cxnSpLocks/>
          </p:cNvCxnSpPr>
          <p:nvPr/>
        </p:nvCxnSpPr>
        <p:spPr>
          <a:xfrm flipH="1">
            <a:off x="5639772" y="1734206"/>
            <a:ext cx="55106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1E9DDE-312E-44AD-89AB-CCD9168E25B2}"/>
              </a:ext>
            </a:extLst>
          </p:cNvPr>
          <p:cNvCxnSpPr/>
          <p:nvPr/>
        </p:nvCxnSpPr>
        <p:spPr>
          <a:xfrm>
            <a:off x="9353618" y="4465688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F966A8-9544-479E-95D0-739AB2AA4473}"/>
              </a:ext>
            </a:extLst>
          </p:cNvPr>
          <p:cNvCxnSpPr>
            <a:cxnSpLocks/>
          </p:cNvCxnSpPr>
          <p:nvPr/>
        </p:nvCxnSpPr>
        <p:spPr>
          <a:xfrm flipH="1">
            <a:off x="7936741" y="4370162"/>
            <a:ext cx="146321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A5735A-83E0-489B-BCDC-612DA217A46F}"/>
              </a:ext>
            </a:extLst>
          </p:cNvPr>
          <p:cNvCxnSpPr>
            <a:cxnSpLocks/>
          </p:cNvCxnSpPr>
          <p:nvPr/>
        </p:nvCxnSpPr>
        <p:spPr>
          <a:xfrm flipH="1">
            <a:off x="5521009" y="6091456"/>
            <a:ext cx="2470477" cy="114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237A9-A359-4702-A155-9306076EEED0}"/>
              </a:ext>
            </a:extLst>
          </p:cNvPr>
          <p:cNvCxnSpPr>
            <a:cxnSpLocks/>
          </p:cNvCxnSpPr>
          <p:nvPr/>
        </p:nvCxnSpPr>
        <p:spPr>
          <a:xfrm flipH="1">
            <a:off x="9351541" y="6093494"/>
            <a:ext cx="2069057" cy="18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Graphic 43" descr="Saw blade">
            <a:extLst>
              <a:ext uri="{FF2B5EF4-FFF2-40B4-BE49-F238E27FC236}">
                <a16:creationId xmlns:a16="http://schemas.microsoft.com/office/drawing/2014/main" id="{C8815167-4790-49AB-A262-46C7D728F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7451" y="1938935"/>
            <a:ext cx="517015" cy="51701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69E06D8-85DD-4362-B50F-0FADF4438302}"/>
              </a:ext>
            </a:extLst>
          </p:cNvPr>
          <p:cNvSpPr txBox="1"/>
          <p:nvPr/>
        </p:nvSpPr>
        <p:spPr>
          <a:xfrm>
            <a:off x="8418238" y="201277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= +x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D73FE-2B44-4927-AD84-9B106088A8ED}"/>
              </a:ext>
            </a:extLst>
          </p:cNvPr>
          <p:cNvSpPr txBox="1"/>
          <p:nvPr/>
        </p:nvSpPr>
        <p:spPr>
          <a:xfrm>
            <a:off x="10160161" y="2439007"/>
            <a:ext cx="1222122" cy="45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Distance from wall &lt;15 pixels</a:t>
            </a:r>
          </a:p>
        </p:txBody>
      </p:sp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0AA61CBE-4BBA-4A1B-A6AE-EF3A8E6F9D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378881" y="1854660"/>
            <a:ext cx="711432" cy="7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445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r>
              <a:rPr lang="en-US" dirty="0"/>
              <a:t>Development of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9AD247-BBC4-492A-B549-5DC9B68A15ED}"/>
              </a:ext>
            </a:extLst>
          </p:cNvPr>
          <p:cNvSpPr/>
          <p:nvPr/>
        </p:nvSpPr>
        <p:spPr>
          <a:xfrm>
            <a:off x="5439266" y="1595338"/>
            <a:ext cx="5981322" cy="4607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B2910-1022-4295-BC2C-58CA20552C82}"/>
              </a:ext>
            </a:extLst>
          </p:cNvPr>
          <p:cNvSpPr/>
          <p:nvPr/>
        </p:nvSpPr>
        <p:spPr>
          <a:xfrm>
            <a:off x="8060576" y="4468305"/>
            <a:ext cx="1215551" cy="17345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9AEAE1-D113-4181-BC15-4C366A3D1193}"/>
              </a:ext>
            </a:extLst>
          </p:cNvPr>
          <p:cNvCxnSpPr/>
          <p:nvPr/>
        </p:nvCxnSpPr>
        <p:spPr>
          <a:xfrm>
            <a:off x="7985161" y="4468305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C8FE7-2677-47E8-B7EF-C95D4AE3FABB}"/>
              </a:ext>
            </a:extLst>
          </p:cNvPr>
          <p:cNvCxnSpPr>
            <a:cxnSpLocks/>
          </p:cNvCxnSpPr>
          <p:nvPr/>
        </p:nvCxnSpPr>
        <p:spPr>
          <a:xfrm flipH="1">
            <a:off x="11317767" y="1838528"/>
            <a:ext cx="1" cy="4292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6ED69356-C646-422B-9E3F-7F4D1A063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8612" y="521635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0CFF8-AB64-4DA7-9989-F8B508302141}"/>
              </a:ext>
            </a:extLst>
          </p:cNvPr>
          <p:cNvSpPr txBox="1"/>
          <p:nvPr/>
        </p:nvSpPr>
        <p:spPr>
          <a:xfrm>
            <a:off x="5377327" y="194557"/>
            <a:ext cx="6169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Collision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Handling</a:t>
            </a:r>
          </a:p>
          <a:p>
            <a:pPr algn="ctr"/>
            <a:r>
              <a:rPr lang="en-US" sz="1600" dirty="0">
                <a:latin typeface="+mj-lt"/>
              </a:rPr>
              <a:t>Along all the sides of the boundaries the distance of corona is checked and is reversed at a certain value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B99AA-66F5-4BCB-A3B3-EDBDABF3DA25}"/>
              </a:ext>
            </a:extLst>
          </p:cNvPr>
          <p:cNvCxnSpPr>
            <a:cxnSpLocks/>
          </p:cNvCxnSpPr>
          <p:nvPr/>
        </p:nvCxnSpPr>
        <p:spPr>
          <a:xfrm>
            <a:off x="5541309" y="1734206"/>
            <a:ext cx="0" cy="43896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D0CFFF-21CF-486D-B3A4-A329716CF39F}"/>
              </a:ext>
            </a:extLst>
          </p:cNvPr>
          <p:cNvCxnSpPr>
            <a:cxnSpLocks/>
          </p:cNvCxnSpPr>
          <p:nvPr/>
        </p:nvCxnSpPr>
        <p:spPr>
          <a:xfrm flipH="1">
            <a:off x="5639772" y="1734206"/>
            <a:ext cx="55106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1E9DDE-312E-44AD-89AB-CCD9168E25B2}"/>
              </a:ext>
            </a:extLst>
          </p:cNvPr>
          <p:cNvCxnSpPr/>
          <p:nvPr/>
        </p:nvCxnSpPr>
        <p:spPr>
          <a:xfrm>
            <a:off x="9353618" y="4465688"/>
            <a:ext cx="0" cy="1734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F966A8-9544-479E-95D0-739AB2AA4473}"/>
              </a:ext>
            </a:extLst>
          </p:cNvPr>
          <p:cNvCxnSpPr>
            <a:cxnSpLocks/>
          </p:cNvCxnSpPr>
          <p:nvPr/>
        </p:nvCxnSpPr>
        <p:spPr>
          <a:xfrm flipH="1">
            <a:off x="7936741" y="4370162"/>
            <a:ext cx="146321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A5735A-83E0-489B-BCDC-612DA217A46F}"/>
              </a:ext>
            </a:extLst>
          </p:cNvPr>
          <p:cNvCxnSpPr>
            <a:cxnSpLocks/>
          </p:cNvCxnSpPr>
          <p:nvPr/>
        </p:nvCxnSpPr>
        <p:spPr>
          <a:xfrm flipH="1">
            <a:off x="5521009" y="6091456"/>
            <a:ext cx="2470477" cy="114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237A9-A359-4702-A155-9306076EEED0}"/>
              </a:ext>
            </a:extLst>
          </p:cNvPr>
          <p:cNvCxnSpPr>
            <a:cxnSpLocks/>
          </p:cNvCxnSpPr>
          <p:nvPr/>
        </p:nvCxnSpPr>
        <p:spPr>
          <a:xfrm flipH="1">
            <a:off x="9351541" y="6093494"/>
            <a:ext cx="2069057" cy="18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Graphic 48" descr="Saw blade">
            <a:extLst>
              <a:ext uri="{FF2B5EF4-FFF2-40B4-BE49-F238E27FC236}">
                <a16:creationId xmlns:a16="http://schemas.microsoft.com/office/drawing/2014/main" id="{F282753C-7126-42E0-A0A6-D0C38D8016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5012" y="3007226"/>
            <a:ext cx="517015" cy="51701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5976CF0-BE4D-4AC0-B5E1-BA2D899FC1B0}"/>
              </a:ext>
            </a:extLst>
          </p:cNvPr>
          <p:cNvSpPr txBox="1"/>
          <p:nvPr/>
        </p:nvSpPr>
        <p:spPr>
          <a:xfrm>
            <a:off x="8429927" y="300722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= -x</a:t>
            </a:r>
          </a:p>
        </p:txBody>
      </p:sp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7C4B9431-4E15-46CB-BFF5-E0833D5FF4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5152" y="2914929"/>
            <a:ext cx="711432" cy="7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5" y="927717"/>
            <a:ext cx="4024489" cy="1528233"/>
          </a:xfrm>
        </p:spPr>
        <p:txBody>
          <a:bodyPr/>
          <a:lstStyle/>
          <a:p>
            <a:pPr algn="ctr"/>
            <a:r>
              <a:rPr lang="en-US" dirty="0"/>
              <a:t>Output  Screens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791" y="2848024"/>
              <a:ext cx="2326995" cy="19280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995" cy="1928082"/>
                    </a:xfrm>
                    <a:prstGeom prst="rect">
                      <a:avLst/>
                    </a:prstGeom>
                  </am3d:spPr>
                  <am3d:camera>
                    <am3d:pos x="0" y="0" z="612463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26873" d="1000000"/>
                    <am3d:preTrans dx="-5219360" dy="-109267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65" ay="-3345464" az="-174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43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Xbox Wireless Controller-White">
                <a:extLst>
                  <a:ext uri="{FF2B5EF4-FFF2-40B4-BE49-F238E27FC236}">
                    <a16:creationId xmlns:a16="http://schemas.microsoft.com/office/drawing/2014/main" id="{29CDB689-CE36-49E3-8DF6-D8CE081A2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91" y="2848024"/>
                <a:ext cx="2326995" cy="192808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2D80C950-1DAF-48CB-AE20-9A8D308D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64" y="575382"/>
            <a:ext cx="52719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Initial screen with player inside house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82DFEC9-C54D-4BAD-8C9D-13075E74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5" t="2487" r="17482"/>
          <a:stretch>
            <a:fillRect/>
          </a:stretch>
        </p:blipFill>
        <p:spPr bwMode="auto">
          <a:xfrm>
            <a:off x="5227461" y="1188318"/>
            <a:ext cx="6445249" cy="51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35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441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SemiLight</vt:lpstr>
      <vt:lpstr>Bodoni MT</vt:lpstr>
      <vt:lpstr>Calibri</vt:lpstr>
      <vt:lpstr>Century Schoolbook</vt:lpstr>
      <vt:lpstr>Corbel</vt:lpstr>
      <vt:lpstr>Symbol</vt:lpstr>
      <vt:lpstr>Headlines</vt:lpstr>
      <vt:lpstr>PowerPoint Presentation</vt:lpstr>
      <vt:lpstr>Corona Raiders</vt:lpstr>
      <vt:lpstr>Main Functions Of the game  </vt:lpstr>
      <vt:lpstr>Development of the game</vt:lpstr>
      <vt:lpstr>Development of the game</vt:lpstr>
      <vt:lpstr>Development of the game</vt:lpstr>
      <vt:lpstr>Development of the game</vt:lpstr>
      <vt:lpstr>Development of the game</vt:lpstr>
      <vt:lpstr>Output  Screens</vt:lpstr>
      <vt:lpstr>Output  Screens</vt:lpstr>
      <vt:lpstr>Output  Screens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2020-06-04T11:45:25Z</dcterms:created>
  <dcterms:modified xsi:type="dcterms:W3CDTF">2020-06-04T14:35:30Z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