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80" r:id="rId5"/>
    <p:sldId id="268" r:id="rId6"/>
    <p:sldId id="281" r:id="rId7"/>
    <p:sldId id="269" r:id="rId8"/>
    <p:sldId id="282" r:id="rId9"/>
    <p:sldId id="270" r:id="rId10"/>
    <p:sldId id="283" r:id="rId11"/>
    <p:sldId id="271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9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1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4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4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7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9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89AB-9E26-4FD2-935C-A658539BE51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C5B7-059B-4898-9FFF-1A4A804F45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Engineering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AKS UNIVERSITY SATNA(M.P)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14" y="2668720"/>
            <a:ext cx="1886213" cy="1886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579" y="4155722"/>
            <a:ext cx="71068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(Android Programming)</a:t>
            </a:r>
          </a:p>
          <a:p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 define the menu, create an XML file inside your project's res/menu/ directory and build the menu with the following elements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&lt;menu&gt;</a:t>
            </a:r>
          </a:p>
          <a:p>
            <a:pPr marL="0" indent="0">
              <a:buNone/>
            </a:pPr>
            <a:r>
              <a:rPr lang="en-GB" dirty="0"/>
              <a:t>Defines a Menu, which is a container for menu items. A &lt;menu&gt; element must be the root node for the file and can hold one or more &lt;item&gt; and &lt;group&gt; elements.</a:t>
            </a:r>
          </a:p>
          <a:p>
            <a:r>
              <a:rPr lang="en-GB" dirty="0"/>
              <a:t>&lt;item&gt;</a:t>
            </a:r>
          </a:p>
          <a:p>
            <a:pPr marL="0" indent="0">
              <a:buNone/>
            </a:pPr>
            <a:r>
              <a:rPr lang="en-GB" dirty="0"/>
              <a:t>Creates a </a:t>
            </a:r>
            <a:r>
              <a:rPr lang="en-GB" dirty="0" err="1"/>
              <a:t>MenuItem</a:t>
            </a:r>
            <a:r>
              <a:rPr lang="en-GB" dirty="0"/>
              <a:t>, which represents a single item in a menu. This element may contain a nested &lt;menu&gt; element in order to create a submenu.</a:t>
            </a:r>
          </a:p>
          <a:p>
            <a:r>
              <a:rPr lang="en-GB" dirty="0"/>
              <a:t>&lt;group&gt;</a:t>
            </a:r>
          </a:p>
          <a:p>
            <a:pPr marL="0" indent="0">
              <a:buNone/>
            </a:pPr>
            <a:r>
              <a:rPr lang="en-GB" dirty="0"/>
              <a:t>An optional, invisible container for &lt;item&gt; elements. It allows you to categorize menu items so they share properties such as active state and visibility. For more information, see the section about Creating Menu Groups.</a:t>
            </a:r>
          </a:p>
        </p:txBody>
      </p:sp>
    </p:spTree>
    <p:extLst>
      <p:ext uri="{BB962C8B-B14F-4D97-AF65-F5344CB8AC3E}">
        <p14:creationId xmlns:p14="http://schemas.microsoft.com/office/powerpoint/2010/main" val="35612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&lt;item&gt; element supports several attributes you can use to define an item's appearance and </a:t>
            </a:r>
            <a:r>
              <a:rPr lang="en-GB" dirty="0" err="1"/>
              <a:t>behavior</a:t>
            </a:r>
            <a:r>
              <a:rPr lang="en-GB" dirty="0"/>
              <a:t>. The items in the above menu include the following attributes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android:id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 resource ID that's unique to the item, which allows the application to recognize the item when the user selects it.</a:t>
            </a:r>
          </a:p>
          <a:p>
            <a:pPr marL="0" indent="0">
              <a:buNone/>
            </a:pPr>
            <a:r>
              <a:rPr lang="en-GB" dirty="0" err="1"/>
              <a:t>android:icon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 reference to a </a:t>
            </a:r>
            <a:r>
              <a:rPr lang="en-GB" dirty="0" err="1"/>
              <a:t>drawable</a:t>
            </a:r>
            <a:r>
              <a:rPr lang="en-GB" dirty="0"/>
              <a:t> to use as the item's icon.</a:t>
            </a:r>
          </a:p>
          <a:p>
            <a:pPr marL="0" indent="0">
              <a:buNone/>
            </a:pPr>
            <a:r>
              <a:rPr lang="en-GB" dirty="0" err="1"/>
              <a:t>android:title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 reference to a string to use as the item's title.</a:t>
            </a:r>
          </a:p>
          <a:p>
            <a:pPr marL="0" indent="0">
              <a:buNone/>
            </a:pPr>
            <a:r>
              <a:rPr lang="en-GB" dirty="0" err="1"/>
              <a:t>android:showAsAction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Specifies when and how this item should appear as an action item in the app bar.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/>
              <a:t>To specify the options menu for an activity, override </a:t>
            </a:r>
            <a:r>
              <a:rPr lang="en-GB" dirty="0" err="1"/>
              <a:t>onCreateOptionsMenu</a:t>
            </a:r>
            <a:r>
              <a:rPr lang="en-GB" dirty="0"/>
              <a:t>() (fragments provide their own </a:t>
            </a:r>
            <a:r>
              <a:rPr lang="en-GB" dirty="0" err="1"/>
              <a:t>onCreateOptionsMenu</a:t>
            </a:r>
            <a:r>
              <a:rPr lang="en-GB" dirty="0"/>
              <a:t>() </a:t>
            </a:r>
            <a:r>
              <a:rPr lang="en-GB" dirty="0" err="1"/>
              <a:t>callback</a:t>
            </a:r>
            <a:r>
              <a:rPr lang="en-GB" dirty="0"/>
              <a:t>). In this method, you can inflate your menu resource (defined in XML) into the Menu provided in the </a:t>
            </a:r>
            <a:r>
              <a:rPr lang="en-GB" dirty="0" err="1"/>
              <a:t>callback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dirty="0"/>
              <a:t>@Override</a:t>
            </a:r>
          </a:p>
          <a:p>
            <a:pPr marL="0" indent="0" algn="just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onCreateOptionsMenu</a:t>
            </a:r>
            <a:r>
              <a:rPr lang="en-GB" dirty="0"/>
              <a:t>(Menu menu) {</a:t>
            </a:r>
          </a:p>
          <a:p>
            <a:pPr marL="0" indent="0" algn="just">
              <a:buNone/>
            </a:pPr>
            <a:r>
              <a:rPr lang="en-GB" dirty="0"/>
              <a:t>    </a:t>
            </a:r>
            <a:r>
              <a:rPr lang="en-GB" dirty="0" err="1"/>
              <a:t>MenuInflater</a:t>
            </a:r>
            <a:r>
              <a:rPr lang="en-GB" dirty="0"/>
              <a:t> </a:t>
            </a:r>
            <a:r>
              <a:rPr lang="en-GB" dirty="0" err="1"/>
              <a:t>inflater</a:t>
            </a:r>
            <a:r>
              <a:rPr lang="en-GB" dirty="0"/>
              <a:t> = </a:t>
            </a:r>
            <a:r>
              <a:rPr lang="en-GB" dirty="0" err="1"/>
              <a:t>getMenuInflater</a:t>
            </a:r>
            <a:r>
              <a:rPr lang="en-GB" dirty="0"/>
              <a:t>();</a:t>
            </a:r>
          </a:p>
          <a:p>
            <a:pPr marL="0" indent="0" algn="just">
              <a:buNone/>
            </a:pPr>
            <a:r>
              <a:rPr lang="en-GB" dirty="0"/>
              <a:t>    </a:t>
            </a:r>
            <a:r>
              <a:rPr lang="en-GB" dirty="0" err="1"/>
              <a:t>inflater.inflate</a:t>
            </a:r>
            <a:r>
              <a:rPr lang="en-GB" dirty="0"/>
              <a:t>(</a:t>
            </a:r>
            <a:r>
              <a:rPr lang="en-GB" dirty="0" err="1"/>
              <a:t>R.menu.game_menu</a:t>
            </a:r>
            <a:r>
              <a:rPr lang="en-GB" dirty="0"/>
              <a:t>, menu);</a:t>
            </a:r>
          </a:p>
          <a:p>
            <a:pPr marL="0" indent="0" algn="just">
              <a:buNone/>
            </a:pPr>
            <a:r>
              <a:rPr lang="en-GB" dirty="0"/>
              <a:t>    return true;</a:t>
            </a:r>
          </a:p>
          <a:p>
            <a:pPr marL="0" indent="0" algn="just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the user selects an item from the options menu (including action items in the app bar), the system calls your activity's </a:t>
            </a:r>
            <a:r>
              <a:rPr lang="en-GB" dirty="0" err="1"/>
              <a:t>onOptionsItemSelected</a:t>
            </a:r>
            <a:r>
              <a:rPr lang="en-GB" dirty="0"/>
              <a:t>() method. This method passes the </a:t>
            </a:r>
            <a:r>
              <a:rPr lang="en-GB" dirty="0" err="1"/>
              <a:t>MenuItem</a:t>
            </a:r>
            <a:r>
              <a:rPr lang="en-GB" dirty="0"/>
              <a:t> selected. You can identify the item by calling </a:t>
            </a:r>
            <a:r>
              <a:rPr lang="en-GB" dirty="0" err="1"/>
              <a:t>getItemId</a:t>
            </a:r>
            <a:r>
              <a:rPr lang="en-GB" dirty="0"/>
              <a:t>(), which returns the unique ID for the menu item (defined by the </a:t>
            </a:r>
            <a:r>
              <a:rPr lang="en-GB" dirty="0" err="1"/>
              <a:t>android:id</a:t>
            </a:r>
            <a:r>
              <a:rPr lang="en-GB" dirty="0"/>
              <a:t> attribute in the menu resource or with an integer given to the add() method). You can match this ID against known menu items to perform the appropriate action.</a:t>
            </a:r>
          </a:p>
        </p:txBody>
      </p:sp>
    </p:spTree>
    <p:extLst>
      <p:ext uri="{BB962C8B-B14F-4D97-AF65-F5344CB8AC3E}">
        <p14:creationId xmlns:p14="http://schemas.microsoft.com/office/powerpoint/2010/main" val="25898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@Override</a:t>
            </a:r>
          </a:p>
          <a:p>
            <a:pPr marL="0" indent="0">
              <a:buNone/>
            </a:pPr>
            <a:r>
              <a:rPr lang="en-GB" dirty="0"/>
              <a:t>public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onOptionsItemSelected</a:t>
            </a:r>
            <a:r>
              <a:rPr lang="en-GB" dirty="0"/>
              <a:t>(</a:t>
            </a:r>
            <a:r>
              <a:rPr lang="en-GB" dirty="0" err="1"/>
              <a:t>MenuItem</a:t>
            </a:r>
            <a:r>
              <a:rPr lang="en-GB" dirty="0"/>
              <a:t> item) {</a:t>
            </a:r>
          </a:p>
          <a:p>
            <a:pPr marL="0" indent="0">
              <a:buNone/>
            </a:pPr>
            <a:r>
              <a:rPr lang="en-GB" dirty="0"/>
              <a:t>    // Handle item selection</a:t>
            </a:r>
          </a:p>
          <a:p>
            <a:pPr marL="0" indent="0">
              <a:buNone/>
            </a:pPr>
            <a:r>
              <a:rPr lang="en-GB" dirty="0"/>
              <a:t>    switch (</a:t>
            </a:r>
            <a:r>
              <a:rPr lang="en-GB" dirty="0" err="1"/>
              <a:t>item.getItemId</a:t>
            </a:r>
            <a:r>
              <a:rPr lang="en-GB" dirty="0"/>
              <a:t>()) {</a:t>
            </a:r>
          </a:p>
          <a:p>
            <a:pPr marL="0" indent="0">
              <a:buNone/>
            </a:pPr>
            <a:r>
              <a:rPr lang="en-GB" dirty="0"/>
              <a:t>        case </a:t>
            </a:r>
            <a:r>
              <a:rPr lang="en-GB" dirty="0" err="1"/>
              <a:t>R.id.new_game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newGame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    return true;</a:t>
            </a:r>
          </a:p>
          <a:p>
            <a:pPr marL="0" indent="0">
              <a:buNone/>
            </a:pPr>
            <a:r>
              <a:rPr lang="en-GB" dirty="0"/>
              <a:t>        case </a:t>
            </a:r>
            <a:r>
              <a:rPr lang="en-GB" dirty="0" err="1"/>
              <a:t>R.id.help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showHelp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    return true;</a:t>
            </a:r>
          </a:p>
          <a:p>
            <a:pPr marL="0" indent="0">
              <a:buNone/>
            </a:pPr>
            <a:r>
              <a:rPr lang="en-GB" dirty="0"/>
              <a:t>        default:</a:t>
            </a:r>
          </a:p>
          <a:p>
            <a:pPr marL="0" indent="0">
              <a:buNone/>
            </a:pPr>
            <a:r>
              <a:rPr lang="en-GB" dirty="0"/>
              <a:t>            return </a:t>
            </a:r>
            <a:r>
              <a:rPr lang="en-GB" dirty="0" err="1"/>
              <a:t>super.onOptionsItemSelected</a:t>
            </a:r>
            <a:r>
              <a:rPr lang="en-GB" dirty="0"/>
              <a:t>(item);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in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Menus are a common user interface component in many types of applications. To provide a familiar and consistent user experience, you should use the Menu APIs to present user actions and other options in your activities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Beginning with Android 3.0 (API level 11), Android-powered devices are no longer required to provide a dedicated </a:t>
            </a:r>
            <a:r>
              <a:rPr lang="en-GB" i="1" dirty="0"/>
              <a:t>Menu</a:t>
            </a:r>
            <a:r>
              <a:rPr lang="en-GB" dirty="0"/>
              <a:t> button. With this change, Android apps should migrate away from a dependence on the traditional 6-item menu panel and instead provide an app bar to present common user actions.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Options menu and app bar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The options menu is the primary collection of menu items for an activity. It's where you should place actions that have a global impact on the app, such as "Search," "Compose email," and "Settings."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2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4" y="1825625"/>
            <a:ext cx="3143229" cy="4587532"/>
          </a:xfrm>
        </p:spPr>
      </p:pic>
    </p:spTree>
    <p:extLst>
      <p:ext uri="{BB962C8B-B14F-4D97-AF65-F5344CB8AC3E}">
        <p14:creationId xmlns:p14="http://schemas.microsoft.com/office/powerpoint/2010/main" val="22012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Context</a:t>
            </a:r>
            <a:r>
              <a:rPr lang="fr-FR" b="1" dirty="0"/>
              <a:t> menu and </a:t>
            </a:r>
            <a:r>
              <a:rPr lang="fr-FR" b="1" dirty="0" err="1"/>
              <a:t>contextual</a:t>
            </a:r>
            <a:r>
              <a:rPr lang="fr-FR" b="1" dirty="0"/>
              <a:t> action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context menu is a floating menu that appears when the user performs a long-click on an element. It provides actions that affect the selected content or context frame</a:t>
            </a:r>
            <a:r>
              <a:rPr lang="en-GB" dirty="0" smtClean="0"/>
              <a:t>. The</a:t>
            </a:r>
            <a:r>
              <a:rPr lang="en-GB" dirty="0"/>
              <a:t> contextual action mode displays action items that affect the selected content in a bar at the top of the screen and allows the user to select multiple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44" y="1825625"/>
            <a:ext cx="3217370" cy="4686386"/>
          </a:xfrm>
        </p:spPr>
      </p:pic>
    </p:spTree>
    <p:extLst>
      <p:ext uri="{BB962C8B-B14F-4D97-AF65-F5344CB8AC3E}">
        <p14:creationId xmlns:p14="http://schemas.microsoft.com/office/powerpoint/2010/main" val="36241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 </a:t>
            </a:r>
            <a:r>
              <a:rPr lang="en-GB" b="1" dirty="0"/>
              <a:t>Popup menu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popup menu displays a list of items in a vertical list that's anchored to the view that invoked the menu. It's good for providing an overflow of actions that relate to specific content or to provide options for a second part of a command. Actions in a popup menu should </a:t>
            </a:r>
            <a:r>
              <a:rPr lang="en-GB" b="1" dirty="0"/>
              <a:t>not</a:t>
            </a:r>
            <a:r>
              <a:rPr lang="en-GB" dirty="0"/>
              <a:t> directly affect the corresponding </a:t>
            </a:r>
            <a:r>
              <a:rPr lang="en-GB" dirty="0" smtClean="0"/>
              <a:t>content.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323864"/>
            <a:ext cx="4572000" cy="4212860"/>
          </a:xfrm>
        </p:spPr>
      </p:pic>
    </p:spTree>
    <p:extLst>
      <p:ext uri="{BB962C8B-B14F-4D97-AF65-F5344CB8AC3E}">
        <p14:creationId xmlns:p14="http://schemas.microsoft.com/office/powerpoint/2010/main" val="37280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Defining a Menu in </a:t>
            </a:r>
            <a:r>
              <a:rPr lang="en-GB" b="1" dirty="0" smtClean="0"/>
              <a:t>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menu resource is a good practice for a few reasons:</a:t>
            </a:r>
          </a:p>
          <a:p>
            <a:r>
              <a:rPr lang="en-GB" dirty="0"/>
              <a:t>It's easier to visualize the menu structure in XML.</a:t>
            </a:r>
          </a:p>
          <a:p>
            <a:r>
              <a:rPr lang="en-GB" dirty="0"/>
              <a:t>It separates the content for the menu from your application's </a:t>
            </a:r>
            <a:r>
              <a:rPr lang="en-GB" dirty="0" err="1"/>
              <a:t>behavioral</a:t>
            </a:r>
            <a:r>
              <a:rPr lang="en-GB" dirty="0"/>
              <a:t> code.</a:t>
            </a:r>
          </a:p>
          <a:p>
            <a:r>
              <a:rPr lang="en-GB" dirty="0"/>
              <a:t>It allows you to create alternative menu configurations for different platform versions, screen sizes, and other configurations by leveraging the app resources framework.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699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                             Department of computer science &amp;                                     Engineering                         AKS UNIVERSITY SATNA(M.P) </vt:lpstr>
      <vt:lpstr>Menus in Android</vt:lpstr>
      <vt:lpstr>Options menu and app bar</vt:lpstr>
      <vt:lpstr>PowerPoint Presentation</vt:lpstr>
      <vt:lpstr>Context menu and contextual action mode</vt:lpstr>
      <vt:lpstr>PowerPoint Presentation</vt:lpstr>
      <vt:lpstr>   Popup menu </vt:lpstr>
      <vt:lpstr>PowerPoint Presentation</vt:lpstr>
      <vt:lpstr>Defining a Menu in XML</vt:lpstr>
      <vt:lpstr>PowerPoint Presentation</vt:lpstr>
      <vt:lpstr>PowerPoint Presentation</vt:lpstr>
      <vt:lpstr>PowerPoint Presentation</vt:lpstr>
      <vt:lpstr>Handling click event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vinay2simple</dc:creator>
  <cp:lastModifiedBy>vinay2simple</cp:lastModifiedBy>
  <cp:revision>28</cp:revision>
  <dcterms:created xsi:type="dcterms:W3CDTF">2020-08-31T08:54:36Z</dcterms:created>
  <dcterms:modified xsi:type="dcterms:W3CDTF">2020-09-30T06:47:14Z</dcterms:modified>
</cp:coreProperties>
</file>