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5899C-FE19-40CA-AE78-CEE5888CBDBD}" type="datetimeFigureOut">
              <a:rPr lang="en-US" smtClean="0"/>
              <a:t>12/8/2020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91A8F-F9F1-4C0D-80A6-4E3217BB89B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91A8F-F9F1-4C0D-80A6-4E3217BB89B1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UE19CS204 - Web Technologies</a:t>
            </a:r>
            <a:br>
              <a:rPr lang="en-US" sz="3200" dirty="0" smtClean="0"/>
            </a:br>
            <a:r>
              <a:rPr lang="en-US" sz="3200" dirty="0" smtClean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Section - E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PRANJAL KUMAR - PES2UG19CS289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PREETHA NARAYANAN - PES2UG19CS294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RISHAB KSHATRI - PES2UG19CS327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RITWIK SHIVAM - PES2UG19CS333</a:t>
            </a: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https://github.com/rishabkshatri/empmanagement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EMPLOYEE DATABASE MANAGEMENT SYSTEM 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	In this project, we have tried exploring the MERN stack by building a real-time, scalable and robust Employee Database Management System.</a:t>
            </a:r>
          </a:p>
          <a:p>
            <a:pPr>
              <a:buNone/>
            </a:pPr>
            <a:r>
              <a:rPr lang="en-GB" dirty="0" smtClean="0"/>
              <a:t>	MERN stands for MongoDB, ExpressJS, </a:t>
            </a:r>
            <a:r>
              <a:rPr lang="en-GB" dirty="0" err="1" smtClean="0"/>
              <a:t>ReactJS</a:t>
            </a:r>
            <a:r>
              <a:rPr lang="en-GB" dirty="0" smtClean="0"/>
              <a:t> and </a:t>
            </a:r>
            <a:r>
              <a:rPr lang="en-GB" dirty="0" err="1" smtClean="0"/>
              <a:t>NodeJS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	This web application can perform the MERN stack CRUD (Create, Read, Update and Delete) operations.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CREATE - A new employee is added by entering the details in the form</a:t>
            </a:r>
          </a:p>
          <a:p>
            <a:r>
              <a:rPr lang="en-IN" dirty="0" smtClean="0"/>
              <a:t>READ - The Home button redirects us to the list page of employees</a:t>
            </a:r>
          </a:p>
          <a:p>
            <a:r>
              <a:rPr lang="en-IN" dirty="0" smtClean="0"/>
              <a:t>UPDATE - Employee details can be modified (using Edit option) and is updated when the Submit button is clicked</a:t>
            </a:r>
          </a:p>
          <a:p>
            <a:r>
              <a:rPr lang="en-IN" dirty="0" smtClean="0"/>
              <a:t>DELETE – Clicking on the Delete button deletes the respective employee’s details from the database.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Since we have used MongoDB Compass for the backend database management, any change made in the database is reflected in the browser as well as MongoDB.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project makes use of four main JavaScript Technologies.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MongoDB - No SQL Database documents which acts as a back-end for the web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ExpressJS - Back-end web application framework for creating APIs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ReactJS - JavaScript based library to build a powerful and attractive user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NodeJS - JavaScript runtime environment that enables us to create a JavaScript back-end environment and network applications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Front-end 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react-router-</a:t>
            </a:r>
            <a:r>
              <a:rPr lang="en-IN" sz="2400" dirty="0" err="1" smtClean="0"/>
              <a:t>dom</a:t>
            </a:r>
            <a:r>
              <a:rPr lang="en-IN" sz="2400" dirty="0" smtClean="0"/>
              <a:t> (To work with routing)</a:t>
            </a:r>
          </a:p>
          <a:p>
            <a:pPr marL="514350" indent="-514350">
              <a:buAutoNum type="arabicPeriod" startAt="2"/>
            </a:pPr>
            <a:r>
              <a:rPr lang="en-IN" sz="2400" dirty="0" smtClean="0"/>
              <a:t>react-bootstrap (To use bootstrap components in our application)</a:t>
            </a:r>
          </a:p>
          <a:p>
            <a:pPr marL="514350" indent="-514350">
              <a:buAutoNum type="arabicPeriod" startAt="2"/>
            </a:pPr>
            <a:r>
              <a:rPr lang="en-IN" sz="2400" dirty="0" smtClean="0"/>
              <a:t>axios (to call the REST API from services)</a:t>
            </a:r>
          </a:p>
          <a:p>
            <a:pPr marL="514350" indent="-514350">
              <a:buNone/>
            </a:pPr>
            <a:endParaRPr lang="en-IN" sz="2400" dirty="0" smtClean="0"/>
          </a:p>
          <a:p>
            <a:pPr marL="514350" indent="-514350"/>
            <a:r>
              <a:rPr lang="en-IN" sz="2400" dirty="0" smtClean="0"/>
              <a:t>Back-end Dependencies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mongoose (MongoDB object model for NodeJS)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express (runs as a module for NodeJS and useful in routing)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body-parser (parse the response data coming from the API and to validate it before using it in our application)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cors (to enable cors middleware using NodeJS with various options)</a:t>
            </a:r>
          </a:p>
          <a:p>
            <a:pPr marL="514350" indent="-514350">
              <a:buNone/>
            </a:pPr>
            <a:endParaRPr lang="en-IN" sz="24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Contributions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4582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TEAM</a:t>
                      </a:r>
                      <a:r>
                        <a:rPr lang="en-IN" sz="2000" baseline="0" dirty="0" smtClean="0"/>
                        <a:t> MEMBER</a:t>
                      </a:r>
                    </a:p>
                    <a:p>
                      <a:pPr algn="ctr"/>
                      <a:r>
                        <a:rPr lang="en-IN" sz="2000" baseline="0" dirty="0" smtClean="0"/>
                        <a:t>(NAME and SRN)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FRONT-END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r>
                        <a:rPr lang="en-IN" sz="2000" b="1" smtClean="0"/>
                        <a:t>SERVER-END</a:t>
                      </a:r>
                      <a:endParaRPr lang="en-I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 smtClean="0"/>
                    </a:p>
                    <a:p>
                      <a:pPr algn="ctr"/>
                      <a:r>
                        <a:rPr lang="en-IN" sz="2000" dirty="0" smtClean="0"/>
                        <a:t>DATABASE</a:t>
                      </a:r>
                      <a:endParaRPr lang="en-IN" sz="2000" dirty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PRANJAL</a:t>
                      </a:r>
                      <a:r>
                        <a:rPr lang="en-IN" sz="2000" b="1" baseline="0" dirty="0" smtClean="0"/>
                        <a:t> KUMAR</a:t>
                      </a:r>
                    </a:p>
                    <a:p>
                      <a:r>
                        <a:rPr lang="en-IN" sz="2000" b="1" baseline="0" dirty="0" smtClean="0"/>
                        <a:t>(PES2UG19CS289)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EditEmployee.js</a:t>
                      </a:r>
                    </a:p>
                    <a:p>
                      <a:pPr algn="ctr"/>
                      <a:r>
                        <a:rPr lang="en-IN" dirty="0" smtClean="0"/>
                        <a:t>ListEmployee.js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server.js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Employee.js</a:t>
                      </a:r>
                      <a:endParaRPr lang="en-IN" dirty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PREETHA</a:t>
                      </a:r>
                      <a:r>
                        <a:rPr lang="en-IN" sz="2000" b="1" baseline="0" dirty="0" smtClean="0"/>
                        <a:t> NARAYANAN</a:t>
                      </a:r>
                    </a:p>
                    <a:p>
                      <a:r>
                        <a:rPr lang="en-IN" sz="2000" b="1" baseline="0" dirty="0" smtClean="0"/>
                        <a:t>(PES2UG19CS294)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AddEmployee.js</a:t>
                      </a:r>
                    </a:p>
                    <a:p>
                      <a:pPr algn="ctr"/>
                      <a:r>
                        <a:rPr lang="en-IN" dirty="0" smtClean="0"/>
                        <a:t>App.js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server.js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Employee.js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RISHAB KSHATRI</a:t>
                      </a:r>
                    </a:p>
                    <a:p>
                      <a:r>
                        <a:rPr lang="en-IN" sz="2000" b="1" dirty="0" smtClean="0"/>
                        <a:t>(PES2UG19CS327)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Header.js</a:t>
                      </a:r>
                    </a:p>
                    <a:p>
                      <a:pPr algn="ctr"/>
                      <a:r>
                        <a:rPr lang="en-IN" dirty="0" smtClean="0"/>
                        <a:t>Main.js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Employee.route.js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Employee.js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RITWIK</a:t>
                      </a:r>
                      <a:r>
                        <a:rPr lang="en-IN" sz="2000" b="1" baseline="0" dirty="0" smtClean="0"/>
                        <a:t> SHIVAM</a:t>
                      </a:r>
                    </a:p>
                    <a:p>
                      <a:r>
                        <a:rPr lang="en-IN" sz="2000" b="1" baseline="0" dirty="0" smtClean="0"/>
                        <a:t>(PES2UG19CS333)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index.html</a:t>
                      </a:r>
                    </a:p>
                    <a:p>
                      <a:pPr algn="ctr"/>
                      <a:r>
                        <a:rPr lang="en-IN" dirty="0" smtClean="0"/>
                        <a:t>Services.js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Employee.route.js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Employee.js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304</Words>
  <Application>Microsoft Office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UE19CS204 - Web Technologies Mini Project</vt:lpstr>
      <vt:lpstr>Abstract</vt:lpstr>
      <vt:lpstr>Abstract</vt:lpstr>
      <vt:lpstr>Technologies Used</vt:lpstr>
      <vt:lpstr>Technologies Used</vt:lpstr>
      <vt:lpstr>Member 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Preetha Narayanan</cp:lastModifiedBy>
  <cp:revision>14</cp:revision>
  <dcterms:created xsi:type="dcterms:W3CDTF">2020-11-18T05:59:33Z</dcterms:created>
  <dcterms:modified xsi:type="dcterms:W3CDTF">2020-12-08T11:58:45Z</dcterms:modified>
</cp:coreProperties>
</file>