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215D0-FBF2-4870-BCD3-8B6DEF73A289}" v="32" dt="2022-12-23T07:07:09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vardhan" userId="98f7710674c27720" providerId="LiveId" clId="{745215D0-FBF2-4870-BCD3-8B6DEF73A289}"/>
    <pc:docChg chg="undo custSel addSld modSld sldOrd">
      <pc:chgData name="Rajvardhan" userId="98f7710674c27720" providerId="LiveId" clId="{745215D0-FBF2-4870-BCD3-8B6DEF73A289}" dt="2022-12-23T07:08:40.569" v="1576" actId="404"/>
      <pc:docMkLst>
        <pc:docMk/>
      </pc:docMkLst>
      <pc:sldChg chg="modSp mod">
        <pc:chgData name="Rajvardhan" userId="98f7710674c27720" providerId="LiveId" clId="{745215D0-FBF2-4870-BCD3-8B6DEF73A289}" dt="2022-12-23T07:05:02.762" v="1449" actId="255"/>
        <pc:sldMkLst>
          <pc:docMk/>
          <pc:sldMk cId="2394570956" sldId="256"/>
        </pc:sldMkLst>
        <pc:spChg chg="mod">
          <ac:chgData name="Rajvardhan" userId="98f7710674c27720" providerId="LiveId" clId="{745215D0-FBF2-4870-BCD3-8B6DEF73A289}" dt="2022-12-23T07:05:02.762" v="1449" actId="255"/>
          <ac:spMkLst>
            <pc:docMk/>
            <pc:sldMk cId="2394570956" sldId="256"/>
            <ac:spMk id="2" creationId="{678936B1-5AB4-13AE-6FC4-484F126C3A79}"/>
          </ac:spMkLst>
        </pc:spChg>
      </pc:sldChg>
      <pc:sldChg chg="addSp delSp modSp new mod">
        <pc:chgData name="Rajvardhan" userId="98f7710674c27720" providerId="LiveId" clId="{745215D0-FBF2-4870-BCD3-8B6DEF73A289}" dt="2022-12-23T06:00:49.583" v="745" actId="1076"/>
        <pc:sldMkLst>
          <pc:docMk/>
          <pc:sldMk cId="3764632257" sldId="257"/>
        </pc:sldMkLst>
        <pc:spChg chg="mod">
          <ac:chgData name="Rajvardhan" userId="98f7710674c27720" providerId="LiveId" clId="{745215D0-FBF2-4870-BCD3-8B6DEF73A289}" dt="2022-12-23T06:00:45.175" v="744" actId="27636"/>
          <ac:spMkLst>
            <pc:docMk/>
            <pc:sldMk cId="3764632257" sldId="257"/>
            <ac:spMk id="2" creationId="{C04A0B59-2D4B-D029-39C1-503CA828DB47}"/>
          </ac:spMkLst>
        </pc:spChg>
        <pc:spChg chg="mod">
          <ac:chgData name="Rajvardhan" userId="98f7710674c27720" providerId="LiveId" clId="{745215D0-FBF2-4870-BCD3-8B6DEF73A289}" dt="2022-12-23T05:58:37.093" v="705" actId="1076"/>
          <ac:spMkLst>
            <pc:docMk/>
            <pc:sldMk cId="3764632257" sldId="257"/>
            <ac:spMk id="3" creationId="{DC440177-26A6-1902-2C53-8E32D86595E0}"/>
          </ac:spMkLst>
        </pc:spChg>
        <pc:spChg chg="add del mod">
          <ac:chgData name="Rajvardhan" userId="98f7710674c27720" providerId="LiveId" clId="{745215D0-FBF2-4870-BCD3-8B6DEF73A289}" dt="2022-12-23T05:46:51.600" v="10"/>
          <ac:spMkLst>
            <pc:docMk/>
            <pc:sldMk cId="3764632257" sldId="257"/>
            <ac:spMk id="4" creationId="{FC6B2B97-6366-4D38-EA39-032C43934582}"/>
          </ac:spMkLst>
        </pc:spChg>
        <pc:picChg chg="add mod">
          <ac:chgData name="Rajvardhan" userId="98f7710674c27720" providerId="LiveId" clId="{745215D0-FBF2-4870-BCD3-8B6DEF73A289}" dt="2022-12-23T06:00:49.583" v="745" actId="1076"/>
          <ac:picMkLst>
            <pc:docMk/>
            <pc:sldMk cId="3764632257" sldId="257"/>
            <ac:picMk id="6" creationId="{A7F0E246-C316-F37E-FB47-617C7DBD44AF}"/>
          </ac:picMkLst>
        </pc:picChg>
        <pc:picChg chg="add del mod">
          <ac:chgData name="Rajvardhan" userId="98f7710674c27720" providerId="LiveId" clId="{745215D0-FBF2-4870-BCD3-8B6DEF73A289}" dt="2022-12-23T05:46:51.600" v="10"/>
          <ac:picMkLst>
            <pc:docMk/>
            <pc:sldMk cId="3764632257" sldId="257"/>
            <ac:picMk id="1025" creationId="{4FFC9304-1D8E-1B73-C59B-EA0BF4F4C766}"/>
          </ac:picMkLst>
        </pc:picChg>
        <pc:picChg chg="add del mod">
          <ac:chgData name="Rajvardhan" userId="98f7710674c27720" providerId="LiveId" clId="{745215D0-FBF2-4870-BCD3-8B6DEF73A289}" dt="2022-12-23T05:46:51.600" v="10"/>
          <ac:picMkLst>
            <pc:docMk/>
            <pc:sldMk cId="3764632257" sldId="257"/>
            <ac:picMk id="1026" creationId="{7F9A8D1C-06E3-18C0-158D-D52A168D5992}"/>
          </ac:picMkLst>
        </pc:picChg>
      </pc:sldChg>
      <pc:sldChg chg="addSp modSp new mod">
        <pc:chgData name="Rajvardhan" userId="98f7710674c27720" providerId="LiveId" clId="{745215D0-FBF2-4870-BCD3-8B6DEF73A289}" dt="2022-12-23T06:09:22.445" v="900" actId="1076"/>
        <pc:sldMkLst>
          <pc:docMk/>
          <pc:sldMk cId="7150264" sldId="258"/>
        </pc:sldMkLst>
        <pc:spChg chg="mod">
          <ac:chgData name="Rajvardhan" userId="98f7710674c27720" providerId="LiveId" clId="{745215D0-FBF2-4870-BCD3-8B6DEF73A289}" dt="2022-12-23T06:01:03.274" v="747" actId="14100"/>
          <ac:spMkLst>
            <pc:docMk/>
            <pc:sldMk cId="7150264" sldId="258"/>
            <ac:spMk id="2" creationId="{15B39692-31AB-5523-B26D-96F547A8FBEE}"/>
          </ac:spMkLst>
        </pc:spChg>
        <pc:spChg chg="mod">
          <ac:chgData name="Rajvardhan" userId="98f7710674c27720" providerId="LiveId" clId="{745215D0-FBF2-4870-BCD3-8B6DEF73A289}" dt="2022-12-23T06:03:10.819" v="893" actId="14100"/>
          <ac:spMkLst>
            <pc:docMk/>
            <pc:sldMk cId="7150264" sldId="258"/>
            <ac:spMk id="3" creationId="{4A5937DC-51F6-5F18-EAA2-303357075BB4}"/>
          </ac:spMkLst>
        </pc:spChg>
        <pc:picChg chg="add mod">
          <ac:chgData name="Rajvardhan" userId="98f7710674c27720" providerId="LiveId" clId="{745215D0-FBF2-4870-BCD3-8B6DEF73A289}" dt="2022-12-23T06:09:22.445" v="900" actId="1076"/>
          <ac:picMkLst>
            <pc:docMk/>
            <pc:sldMk cId="7150264" sldId="258"/>
            <ac:picMk id="5" creationId="{1FE69BA1-1076-2BEF-7998-114D2E50DA72}"/>
          </ac:picMkLst>
        </pc:picChg>
      </pc:sldChg>
      <pc:sldChg chg="addSp modSp new mod ord">
        <pc:chgData name="Rajvardhan" userId="98f7710674c27720" providerId="LiveId" clId="{745215D0-FBF2-4870-BCD3-8B6DEF73A289}" dt="2022-12-23T06:14:11.920" v="945" actId="14100"/>
        <pc:sldMkLst>
          <pc:docMk/>
          <pc:sldMk cId="1027525014" sldId="259"/>
        </pc:sldMkLst>
        <pc:spChg chg="mod">
          <ac:chgData name="Rajvardhan" userId="98f7710674c27720" providerId="LiveId" clId="{745215D0-FBF2-4870-BCD3-8B6DEF73A289}" dt="2022-12-23T06:11:34.014" v="930" actId="20577"/>
          <ac:spMkLst>
            <pc:docMk/>
            <pc:sldMk cId="1027525014" sldId="259"/>
            <ac:spMk id="2" creationId="{31E9A361-261A-A4B9-A8B1-A31D7871BBE1}"/>
          </ac:spMkLst>
        </pc:spChg>
        <pc:spChg chg="mod">
          <ac:chgData name="Rajvardhan" userId="98f7710674c27720" providerId="LiveId" clId="{745215D0-FBF2-4870-BCD3-8B6DEF73A289}" dt="2022-12-23T06:13:04.609" v="938" actId="14100"/>
          <ac:spMkLst>
            <pc:docMk/>
            <pc:sldMk cId="1027525014" sldId="259"/>
            <ac:spMk id="3" creationId="{46CF8051-0B01-543F-161C-E5E6EEB7668C}"/>
          </ac:spMkLst>
        </pc:spChg>
        <pc:picChg chg="add mod">
          <ac:chgData name="Rajvardhan" userId="98f7710674c27720" providerId="LiveId" clId="{745215D0-FBF2-4870-BCD3-8B6DEF73A289}" dt="2022-12-23T06:12:58.694" v="937" actId="14100"/>
          <ac:picMkLst>
            <pc:docMk/>
            <pc:sldMk cId="1027525014" sldId="259"/>
            <ac:picMk id="5" creationId="{1E35E6A1-CA08-561F-A3F7-74D094B790A1}"/>
          </ac:picMkLst>
        </pc:picChg>
        <pc:picChg chg="add mod">
          <ac:chgData name="Rajvardhan" userId="98f7710674c27720" providerId="LiveId" clId="{745215D0-FBF2-4870-BCD3-8B6DEF73A289}" dt="2022-12-23T06:14:11.920" v="945" actId="14100"/>
          <ac:picMkLst>
            <pc:docMk/>
            <pc:sldMk cId="1027525014" sldId="259"/>
            <ac:picMk id="7" creationId="{5DB71951-0A22-0698-2525-63EBF9C139B5}"/>
          </ac:picMkLst>
        </pc:picChg>
      </pc:sldChg>
      <pc:sldChg chg="addSp modSp new mod">
        <pc:chgData name="Rajvardhan" userId="98f7710674c27720" providerId="LiveId" clId="{745215D0-FBF2-4870-BCD3-8B6DEF73A289}" dt="2022-12-23T06:39:24.588" v="1049" actId="1036"/>
        <pc:sldMkLst>
          <pc:docMk/>
          <pc:sldMk cId="634756407" sldId="260"/>
        </pc:sldMkLst>
        <pc:spChg chg="mod">
          <ac:chgData name="Rajvardhan" userId="98f7710674c27720" providerId="LiveId" clId="{745215D0-FBF2-4870-BCD3-8B6DEF73A289}" dt="2022-12-23T06:39:14.081" v="1039" actId="20577"/>
          <ac:spMkLst>
            <pc:docMk/>
            <pc:sldMk cId="634756407" sldId="260"/>
            <ac:spMk id="2" creationId="{B9E430DD-55B7-50FB-2A1E-7754AA58D398}"/>
          </ac:spMkLst>
        </pc:spChg>
        <pc:spChg chg="add">
          <ac:chgData name="Rajvardhan" userId="98f7710674c27720" providerId="LiveId" clId="{745215D0-FBF2-4870-BCD3-8B6DEF73A289}" dt="2022-12-23T06:38:47.242" v="1000" actId="22"/>
          <ac:spMkLst>
            <pc:docMk/>
            <pc:sldMk cId="634756407" sldId="260"/>
            <ac:spMk id="9" creationId="{1868FA16-0B37-EC43-9D86-F68A19EDA425}"/>
          </ac:spMkLst>
        </pc:spChg>
        <pc:picChg chg="add mod">
          <ac:chgData name="Rajvardhan" userId="98f7710674c27720" providerId="LiveId" clId="{745215D0-FBF2-4870-BCD3-8B6DEF73A289}" dt="2022-12-23T06:35:48.322" v="959" actId="14100"/>
          <ac:picMkLst>
            <pc:docMk/>
            <pc:sldMk cId="634756407" sldId="260"/>
            <ac:picMk id="5" creationId="{78AE356B-B106-40A4-A416-FFB09735B4FD}"/>
          </ac:picMkLst>
        </pc:picChg>
        <pc:picChg chg="add mod">
          <ac:chgData name="Rajvardhan" userId="98f7710674c27720" providerId="LiveId" clId="{745215D0-FBF2-4870-BCD3-8B6DEF73A289}" dt="2022-12-23T06:39:24.588" v="1049" actId="1036"/>
          <ac:picMkLst>
            <pc:docMk/>
            <pc:sldMk cId="634756407" sldId="260"/>
            <ac:picMk id="7" creationId="{B4D6A3DC-3FA8-5E3D-7078-3C0DD5302754}"/>
          </ac:picMkLst>
        </pc:picChg>
      </pc:sldChg>
      <pc:sldChg chg="addSp delSp modSp new mod">
        <pc:chgData name="Rajvardhan" userId="98f7710674c27720" providerId="LiveId" clId="{745215D0-FBF2-4870-BCD3-8B6DEF73A289}" dt="2022-12-23T06:53:47.969" v="1284" actId="14100"/>
        <pc:sldMkLst>
          <pc:docMk/>
          <pc:sldMk cId="8440483" sldId="261"/>
        </pc:sldMkLst>
        <pc:spChg chg="mod">
          <ac:chgData name="Rajvardhan" userId="98f7710674c27720" providerId="LiveId" clId="{745215D0-FBF2-4870-BCD3-8B6DEF73A289}" dt="2022-12-23T06:48:11.704" v="1095" actId="1076"/>
          <ac:spMkLst>
            <pc:docMk/>
            <pc:sldMk cId="8440483" sldId="261"/>
            <ac:spMk id="2" creationId="{8C62682C-C622-AEFB-A8F4-8E4414842E9C}"/>
          </ac:spMkLst>
        </pc:spChg>
        <pc:picChg chg="add mod">
          <ac:chgData name="Rajvardhan" userId="98f7710674c27720" providerId="LiveId" clId="{745215D0-FBF2-4870-BCD3-8B6DEF73A289}" dt="2022-12-23T06:48:49.001" v="1100" actId="1076"/>
          <ac:picMkLst>
            <pc:docMk/>
            <pc:sldMk cId="8440483" sldId="261"/>
            <ac:picMk id="5" creationId="{CFCCCE77-A963-60A4-17E1-7B9CD8DF6735}"/>
          </ac:picMkLst>
        </pc:picChg>
        <pc:picChg chg="add mod">
          <ac:chgData name="Rajvardhan" userId="98f7710674c27720" providerId="LiveId" clId="{745215D0-FBF2-4870-BCD3-8B6DEF73A289}" dt="2022-12-23T06:53:47.969" v="1284" actId="14100"/>
          <ac:picMkLst>
            <pc:docMk/>
            <pc:sldMk cId="8440483" sldId="261"/>
            <ac:picMk id="7" creationId="{04E4FF82-2D2B-64FA-90A6-551A744AB1D7}"/>
          </ac:picMkLst>
        </pc:picChg>
        <pc:picChg chg="add del mod">
          <ac:chgData name="Rajvardhan" userId="98f7710674c27720" providerId="LiveId" clId="{745215D0-FBF2-4870-BCD3-8B6DEF73A289}" dt="2022-12-23T06:48:53.561" v="1101" actId="478"/>
          <ac:picMkLst>
            <pc:docMk/>
            <pc:sldMk cId="8440483" sldId="261"/>
            <ac:picMk id="8" creationId="{5D8638B3-CDFC-C0FC-078C-CF15DEE128F7}"/>
          </ac:picMkLst>
        </pc:picChg>
        <pc:picChg chg="add mod">
          <ac:chgData name="Rajvardhan" userId="98f7710674c27720" providerId="LiveId" clId="{745215D0-FBF2-4870-BCD3-8B6DEF73A289}" dt="2022-12-23T06:50:04.862" v="1105" actId="14100"/>
          <ac:picMkLst>
            <pc:docMk/>
            <pc:sldMk cId="8440483" sldId="261"/>
            <ac:picMk id="10" creationId="{872F688F-6F03-CE27-DB54-AF3C5F6AC2E4}"/>
          </ac:picMkLst>
        </pc:picChg>
        <pc:picChg chg="add mod">
          <ac:chgData name="Rajvardhan" userId="98f7710674c27720" providerId="LiveId" clId="{745215D0-FBF2-4870-BCD3-8B6DEF73A289}" dt="2022-12-23T06:53:02.069" v="1280" actId="14100"/>
          <ac:picMkLst>
            <pc:docMk/>
            <pc:sldMk cId="8440483" sldId="261"/>
            <ac:picMk id="12" creationId="{DA391F57-A834-288B-D7AB-A3E664EE01B0}"/>
          </ac:picMkLst>
        </pc:picChg>
        <pc:picChg chg="add del mod">
          <ac:chgData name="Rajvardhan" userId="98f7710674c27720" providerId="LiveId" clId="{745215D0-FBF2-4870-BCD3-8B6DEF73A289}" dt="2022-12-23T06:50:59.740" v="1110" actId="478"/>
          <ac:picMkLst>
            <pc:docMk/>
            <pc:sldMk cId="8440483" sldId="261"/>
            <ac:picMk id="14" creationId="{A8D7ED03-AF35-4E43-9793-C5D55F56440D}"/>
          </ac:picMkLst>
        </pc:picChg>
        <pc:picChg chg="add mod">
          <ac:chgData name="Rajvardhan" userId="98f7710674c27720" providerId="LiveId" clId="{745215D0-FBF2-4870-BCD3-8B6DEF73A289}" dt="2022-12-23T06:52:55.624" v="1279" actId="14100"/>
          <ac:picMkLst>
            <pc:docMk/>
            <pc:sldMk cId="8440483" sldId="261"/>
            <ac:picMk id="16" creationId="{98FE7B31-C24B-1F2C-9393-9FA03C39F88A}"/>
          </ac:picMkLst>
        </pc:picChg>
      </pc:sldChg>
      <pc:sldChg chg="addSp modSp new mod">
        <pc:chgData name="Rajvardhan" userId="98f7710674c27720" providerId="LiveId" clId="{745215D0-FBF2-4870-BCD3-8B6DEF73A289}" dt="2022-12-23T07:00:12.875" v="1340" actId="14100"/>
        <pc:sldMkLst>
          <pc:docMk/>
          <pc:sldMk cId="1259503216" sldId="262"/>
        </pc:sldMkLst>
        <pc:spChg chg="mod">
          <ac:chgData name="Rajvardhan" userId="98f7710674c27720" providerId="LiveId" clId="{745215D0-FBF2-4870-BCD3-8B6DEF73A289}" dt="2022-12-23T07:00:12.875" v="1340" actId="14100"/>
          <ac:spMkLst>
            <pc:docMk/>
            <pc:sldMk cId="1259503216" sldId="262"/>
            <ac:spMk id="2" creationId="{58B0EE12-7621-97E5-35CC-29C291CA9569}"/>
          </ac:spMkLst>
        </pc:spChg>
        <pc:spChg chg="mod">
          <ac:chgData name="Rajvardhan" userId="98f7710674c27720" providerId="LiveId" clId="{745215D0-FBF2-4870-BCD3-8B6DEF73A289}" dt="2022-12-23T06:59:49.904" v="1337" actId="1076"/>
          <ac:spMkLst>
            <pc:docMk/>
            <pc:sldMk cId="1259503216" sldId="262"/>
            <ac:spMk id="3" creationId="{368332C8-0A91-6224-404D-886A904B93ED}"/>
          </ac:spMkLst>
        </pc:spChg>
        <pc:picChg chg="add mod">
          <ac:chgData name="Rajvardhan" userId="98f7710674c27720" providerId="LiveId" clId="{745215D0-FBF2-4870-BCD3-8B6DEF73A289}" dt="2022-12-23T06:59:04.011" v="1334" actId="14100"/>
          <ac:picMkLst>
            <pc:docMk/>
            <pc:sldMk cId="1259503216" sldId="262"/>
            <ac:picMk id="5" creationId="{71C7BA60-8647-C83D-E321-0A156B4AE0E4}"/>
          </ac:picMkLst>
        </pc:picChg>
        <pc:picChg chg="add mod">
          <ac:chgData name="Rajvardhan" userId="98f7710674c27720" providerId="LiveId" clId="{745215D0-FBF2-4870-BCD3-8B6DEF73A289}" dt="2022-12-23T06:59:48.036" v="1336" actId="1076"/>
          <ac:picMkLst>
            <pc:docMk/>
            <pc:sldMk cId="1259503216" sldId="262"/>
            <ac:picMk id="7" creationId="{E639949F-F701-54F3-4BC9-08D8C3FBD162}"/>
          </ac:picMkLst>
        </pc:picChg>
      </pc:sldChg>
      <pc:sldChg chg="modSp new mod">
        <pc:chgData name="Rajvardhan" userId="98f7710674c27720" providerId="LiveId" clId="{745215D0-FBF2-4870-BCD3-8B6DEF73A289}" dt="2022-12-23T07:01:32.232" v="1388" actId="14100"/>
        <pc:sldMkLst>
          <pc:docMk/>
          <pc:sldMk cId="973130338" sldId="263"/>
        </pc:sldMkLst>
        <pc:spChg chg="mod">
          <ac:chgData name="Rajvardhan" userId="98f7710674c27720" providerId="LiveId" clId="{745215D0-FBF2-4870-BCD3-8B6DEF73A289}" dt="2022-12-23T07:01:31.829" v="1387" actId="14100"/>
          <ac:spMkLst>
            <pc:docMk/>
            <pc:sldMk cId="973130338" sldId="263"/>
            <ac:spMk id="2" creationId="{4C6B3C79-A4A9-56D4-C0AF-6AE784960FFE}"/>
          </ac:spMkLst>
        </pc:spChg>
        <pc:spChg chg="mod">
          <ac:chgData name="Rajvardhan" userId="98f7710674c27720" providerId="LiveId" clId="{745215D0-FBF2-4870-BCD3-8B6DEF73A289}" dt="2022-12-23T07:01:32.232" v="1388" actId="14100"/>
          <ac:spMkLst>
            <pc:docMk/>
            <pc:sldMk cId="973130338" sldId="263"/>
            <ac:spMk id="3" creationId="{AE4CED0B-FB42-4A37-AB78-0A18A7B146CD}"/>
          </ac:spMkLst>
        </pc:spChg>
      </pc:sldChg>
      <pc:sldChg chg="addSp modSp new mod">
        <pc:chgData name="Rajvardhan" userId="98f7710674c27720" providerId="LiveId" clId="{745215D0-FBF2-4870-BCD3-8B6DEF73A289}" dt="2022-12-23T07:04:12.836" v="1423" actId="14100"/>
        <pc:sldMkLst>
          <pc:docMk/>
          <pc:sldMk cId="3126333281" sldId="264"/>
        </pc:sldMkLst>
        <pc:spChg chg="mod">
          <ac:chgData name="Rajvardhan" userId="98f7710674c27720" providerId="LiveId" clId="{745215D0-FBF2-4870-BCD3-8B6DEF73A289}" dt="2022-12-23T07:03:42.707" v="1416" actId="14100"/>
          <ac:spMkLst>
            <pc:docMk/>
            <pc:sldMk cId="3126333281" sldId="264"/>
            <ac:spMk id="2" creationId="{44813B2A-4A0A-7B10-119B-89956602A10F}"/>
          </ac:spMkLst>
        </pc:spChg>
        <pc:picChg chg="add mod">
          <ac:chgData name="Rajvardhan" userId="98f7710674c27720" providerId="LiveId" clId="{745215D0-FBF2-4870-BCD3-8B6DEF73A289}" dt="2022-12-23T07:04:12.836" v="1423" actId="14100"/>
          <ac:picMkLst>
            <pc:docMk/>
            <pc:sldMk cId="3126333281" sldId="264"/>
            <ac:picMk id="5" creationId="{B7F87282-4A1E-3886-081F-A5BF8CA9E28C}"/>
          </ac:picMkLst>
        </pc:picChg>
      </pc:sldChg>
      <pc:sldChg chg="addSp delSp modSp new mod">
        <pc:chgData name="Rajvardhan" userId="98f7710674c27720" providerId="LiveId" clId="{745215D0-FBF2-4870-BCD3-8B6DEF73A289}" dt="2022-12-23T07:08:40.569" v="1576" actId="404"/>
        <pc:sldMkLst>
          <pc:docMk/>
          <pc:sldMk cId="223058879" sldId="265"/>
        </pc:sldMkLst>
        <pc:spChg chg="mod">
          <ac:chgData name="Rajvardhan" userId="98f7710674c27720" providerId="LiveId" clId="{745215D0-FBF2-4870-BCD3-8B6DEF73A289}" dt="2022-12-23T07:08:40.569" v="1576" actId="404"/>
          <ac:spMkLst>
            <pc:docMk/>
            <pc:sldMk cId="223058879" sldId="265"/>
            <ac:spMk id="2" creationId="{D133E0C6-C36C-14BB-8F8B-B96E205BDB56}"/>
          </ac:spMkLst>
        </pc:spChg>
        <pc:spChg chg="mod">
          <ac:chgData name="Rajvardhan" userId="98f7710674c27720" providerId="LiveId" clId="{745215D0-FBF2-4870-BCD3-8B6DEF73A289}" dt="2022-12-23T07:08:26.446" v="1565" actId="403"/>
          <ac:spMkLst>
            <pc:docMk/>
            <pc:sldMk cId="223058879" sldId="265"/>
            <ac:spMk id="3" creationId="{43FAED51-B5EA-7B8C-1A25-828C75B5B07F}"/>
          </ac:spMkLst>
        </pc:spChg>
        <pc:picChg chg="add del mod">
          <ac:chgData name="Rajvardhan" userId="98f7710674c27720" providerId="LiveId" clId="{745215D0-FBF2-4870-BCD3-8B6DEF73A289}" dt="2022-12-23T07:07:09.321" v="1531"/>
          <ac:picMkLst>
            <pc:docMk/>
            <pc:sldMk cId="223058879" sldId="265"/>
            <ac:picMk id="5" creationId="{4672351C-6C66-0F9D-199E-94090C5F53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36B1-5AB4-13AE-6FC4-484F126C3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042319"/>
            <a:ext cx="8791575" cy="2387600"/>
          </a:xfrm>
        </p:spPr>
        <p:txBody>
          <a:bodyPr>
            <a:noAutofit/>
          </a:bodyPr>
          <a:lstStyle/>
          <a:p>
            <a:pPr algn="ctr"/>
            <a:r>
              <a:rPr lang="en-IN" sz="8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BMI &amp;BMR and </a:t>
            </a:r>
            <a:r>
              <a:rPr lang="en-IN" sz="8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maintainance</a:t>
            </a:r>
            <a:r>
              <a:rPr lang="en-IN" sz="8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calorie:-</a:t>
            </a:r>
            <a:br>
              <a:rPr lang="en-IN" sz="8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endParaRPr lang="en-IN" sz="8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152C-EBEB-2101-6D79-BCF6EBCE1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57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3C79-A4A9-56D4-C0AF-6AE7849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465802"/>
          </a:xfrm>
        </p:spPr>
        <p:txBody>
          <a:bodyPr>
            <a:normAutofit/>
          </a:bodyPr>
          <a:lstStyle/>
          <a:p>
            <a:pPr algn="ctr"/>
            <a:r>
              <a:rPr lang="en-IN" sz="7200" b="1" i="1" u="sng" dirty="0">
                <a:solidFill>
                  <a:srgbClr val="FFFF00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ED0B-FB42-4A37-AB78-0A18A7B1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13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0B59-2D4B-D029-39C1-503CA828D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187" y="315119"/>
            <a:ext cx="6598214" cy="1655762"/>
          </a:xfrm>
        </p:spPr>
        <p:txBody>
          <a:bodyPr>
            <a:normAutofit fontScale="90000"/>
          </a:bodyPr>
          <a:lstStyle/>
          <a:p>
            <a:r>
              <a:rPr lang="en-IN" i="1" u="sng" dirty="0" err="1">
                <a:latin typeface="Algerian" panose="04020705040A02060702" pitchFamily="82" charset="0"/>
              </a:rPr>
              <a:t>Bmi</a:t>
            </a:r>
            <a:r>
              <a:rPr lang="en-IN" i="1" u="sng" dirty="0">
                <a:latin typeface="Algerian" panose="04020705040A02060702" pitchFamily="82" charset="0"/>
              </a:rPr>
              <a:t> (Body Mass Index):-</a:t>
            </a:r>
            <a:br>
              <a:rPr lang="en-IN" i="1" u="sng" dirty="0">
                <a:latin typeface="Bahnschrift Condensed" panose="020B0502040204020203" pitchFamily="34" charset="0"/>
              </a:rPr>
            </a:b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0177-26A6-1902-2C53-8E32D865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86" y="1668896"/>
            <a:ext cx="5325979" cy="3850106"/>
          </a:xfrm>
        </p:spPr>
        <p:txBody>
          <a:bodyPr>
            <a:normAutofit fontScale="77500" lnSpcReduction="20000"/>
          </a:bodyPr>
          <a:lstStyle/>
          <a:p>
            <a:r>
              <a:rPr lang="en-IN" sz="5400" cap="none" dirty="0" err="1">
                <a:latin typeface="Bahnschrift Condensed" panose="020B0502040204020203" pitchFamily="34" charset="0"/>
              </a:rPr>
              <a:t>Bmi</a:t>
            </a:r>
            <a:r>
              <a:rPr lang="en-IN" sz="5400" cap="none" dirty="0">
                <a:latin typeface="Bahnschrift Condensed" panose="020B0502040204020203" pitchFamily="34" charset="0"/>
              </a:rPr>
              <a:t> calculator is important for human as they can measure body shape based on individual’s mass and height.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0E246-C316-F37E-FB47-617C7DBD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97" y="865239"/>
            <a:ext cx="6371303" cy="41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A361-261A-A4B9-A8B1-A31D7871B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231" y="148969"/>
            <a:ext cx="8791575" cy="1768321"/>
          </a:xfrm>
        </p:spPr>
        <p:txBody>
          <a:bodyPr/>
          <a:lstStyle/>
          <a:p>
            <a:r>
              <a:rPr lang="en-IN" b="1" i="1" u="sng" dirty="0" err="1">
                <a:latin typeface="Algerian" panose="04020705040A02060702" pitchFamily="82" charset="0"/>
              </a:rPr>
              <a:t>Bmi</a:t>
            </a:r>
            <a:r>
              <a:rPr lang="en-IN" b="1" i="1" u="sng" dirty="0">
                <a:latin typeface="Algerian" panose="04020705040A02060702" pitchFamily="82" charset="0"/>
              </a:rPr>
              <a:t> calculation:-</a:t>
            </a:r>
            <a:br>
              <a:rPr lang="en-IN" b="1" i="1" u="sng" dirty="0">
                <a:latin typeface="Algerian" panose="04020705040A02060702" pitchFamily="82" charset="0"/>
              </a:rPr>
            </a:br>
            <a:endParaRPr lang="en-IN" b="1" i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F8051-0B01-543F-161C-E5E6EEB7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88718" y="1596257"/>
            <a:ext cx="45719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5E6A1-CA08-561F-A3F7-74D094B7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1" y="1611213"/>
            <a:ext cx="3639472" cy="3088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71951-0A22-0698-2525-63EBF9C1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39" y="1376516"/>
            <a:ext cx="6067947" cy="35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0DD-55B7-50FB-2A1E-7754AA58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6" y="1122363"/>
            <a:ext cx="10559844" cy="55508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Input                             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E0D88-C45E-CCC0-B822-218042807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E356B-B106-40A4-A416-FFB09735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54692"/>
            <a:ext cx="5250426" cy="1847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D6A3DC-3FA8-5E3D-7078-3C0DD530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43" y="1775766"/>
            <a:ext cx="5325270" cy="1808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68FA16-0B37-EC43-9D86-F68A19EDA425}"/>
              </a:ext>
            </a:extLst>
          </p:cNvPr>
          <p:cNvSpPr txBox="1"/>
          <p:nvPr/>
        </p:nvSpPr>
        <p:spPr>
          <a:xfrm>
            <a:off x="2944761" y="3246792"/>
            <a:ext cx="616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63475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682C-C622-AEFB-A8F4-8E4414842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570" y="-1193800"/>
            <a:ext cx="8791575" cy="2387600"/>
          </a:xfrm>
        </p:spPr>
        <p:txBody>
          <a:bodyPr/>
          <a:lstStyle/>
          <a:p>
            <a:r>
              <a:rPr lang="en-IN" dirty="0"/>
              <a:t>Input                       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00400-311A-C95F-DF34-3499211C9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CCE77-A963-60A4-17E1-7B9CD8DF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8" y="2985182"/>
            <a:ext cx="5284131" cy="1123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4FF82-2D2B-64FA-90A6-551A744A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26" y="1810656"/>
            <a:ext cx="6511626" cy="476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2F688F-6F03-CE27-DB54-AF3C5F6AC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8" y="1677294"/>
            <a:ext cx="5284131" cy="937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391F57-A834-288B-D7AB-A3E664EE0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47" y="5750358"/>
            <a:ext cx="5284131" cy="8283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FE7B31-C24B-1F2C-9393-9FA03C39F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02" y="4599013"/>
            <a:ext cx="5263076" cy="8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9692-31AB-5523-B26D-96F547A8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11" y="335783"/>
            <a:ext cx="7395395" cy="1424192"/>
          </a:xfrm>
        </p:spPr>
        <p:txBody>
          <a:bodyPr/>
          <a:lstStyle/>
          <a:p>
            <a:r>
              <a:rPr lang="en-IN" b="1" i="1" u="sng" dirty="0">
                <a:latin typeface="Algerian" panose="04020705040A02060702" pitchFamily="82" charset="0"/>
              </a:rPr>
              <a:t>BMR(Basal metabolic rate):-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37DC-51F6-5F18-EAA2-303357075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12" y="2323845"/>
            <a:ext cx="6106852" cy="3659860"/>
          </a:xfrm>
        </p:spPr>
        <p:txBody>
          <a:bodyPr>
            <a:normAutofit/>
          </a:bodyPr>
          <a:lstStyle/>
          <a:p>
            <a:r>
              <a:rPr lang="en-IN" sz="4000" cap="none" dirty="0" err="1"/>
              <a:t>Bmr</a:t>
            </a:r>
            <a:r>
              <a:rPr lang="en-IN" sz="4000" cap="none" dirty="0"/>
              <a:t> is the rate of energy expenditure by human at rest, and is measured in KJ per hour per kg body mass.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69BA1-1076-2BEF-7998-114D2E50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95" y="1047879"/>
            <a:ext cx="7549816" cy="51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3B2A-4A0A-7B10-119B-89956602A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07" y="0"/>
            <a:ext cx="7428003" cy="2387600"/>
          </a:xfrm>
        </p:spPr>
        <p:txBody>
          <a:bodyPr/>
          <a:lstStyle/>
          <a:p>
            <a:r>
              <a:rPr lang="en-IN" i="1" dirty="0" err="1">
                <a:latin typeface="Algerian" panose="04020705040A02060702" pitchFamily="82" charset="0"/>
              </a:rPr>
              <a:t>Bmr</a:t>
            </a:r>
            <a:r>
              <a:rPr lang="en-IN" i="1" dirty="0">
                <a:latin typeface="Algerian" panose="04020705040A02060702" pitchFamily="82" charset="0"/>
              </a:rPr>
              <a:t> calculation:-</a:t>
            </a:r>
            <a:br>
              <a:rPr lang="en-IN" i="1" dirty="0">
                <a:latin typeface="Algerian" panose="04020705040A02060702" pitchFamily="82" charset="0"/>
              </a:rPr>
            </a:br>
            <a:endParaRPr lang="en-IN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1BB60-5DC4-F7C8-4DF2-BC9B48377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87282-4A1E-3886-081F-A5BF8CA9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2045109"/>
            <a:ext cx="9499166" cy="42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3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EE12-7621-97E5-35CC-29C291CA9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" y="1122363"/>
            <a:ext cx="10645139" cy="2387600"/>
          </a:xfrm>
        </p:spPr>
        <p:txBody>
          <a:bodyPr/>
          <a:lstStyle/>
          <a:p>
            <a:r>
              <a:rPr lang="en-IN" dirty="0"/>
              <a:t>Input                       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332C8-0A91-6224-404D-886A904B9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7BA60-8647-C83D-E321-0A156B4A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1" y="3509962"/>
            <a:ext cx="5433060" cy="3226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9949F-F701-54F3-4BC9-08D8C3FB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15" y="3602038"/>
            <a:ext cx="611177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E0C6-C36C-14BB-8F8B-B96E205BD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42319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8400" i="1" u="sng" dirty="0" err="1">
                <a:latin typeface="Algerian" panose="04020705040A02060702" pitchFamily="82" charset="0"/>
              </a:rPr>
              <a:t>Rrr</a:t>
            </a:r>
            <a:br>
              <a:rPr lang="en-IN" sz="18400" i="1" u="sng" dirty="0">
                <a:latin typeface="Algerian" panose="04020705040A02060702" pitchFamily="82" charset="0"/>
              </a:rPr>
            </a:br>
            <a:br>
              <a:rPr lang="en-IN" sz="6600" i="1" u="sng" dirty="0">
                <a:latin typeface="Algerian" panose="04020705040A02060702" pitchFamily="82" charset="0"/>
              </a:rPr>
            </a:br>
            <a:endParaRPr lang="en-IN" sz="6600" i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AED51-B5EA-7B8C-1A25-828C75B5B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i="1" u="sng" dirty="0">
                <a:latin typeface="Algerian" panose="04020705040A02060702" pitchFamily="82" charset="0"/>
              </a:rPr>
              <a:t>Raj Vardhan Tiwari</a:t>
            </a:r>
            <a:br>
              <a:rPr lang="en-IN" sz="3200" i="1" u="sng" dirty="0">
                <a:latin typeface="Algerian" panose="04020705040A02060702" pitchFamily="82" charset="0"/>
              </a:rPr>
            </a:br>
            <a:r>
              <a:rPr lang="en-IN" sz="3200" i="1" u="sng" dirty="0">
                <a:latin typeface="Algerian" panose="04020705040A02060702" pitchFamily="82" charset="0"/>
              </a:rPr>
              <a:t>Rahul </a:t>
            </a:r>
            <a:r>
              <a:rPr lang="en-IN" sz="3200" i="1" u="sng" dirty="0" err="1">
                <a:latin typeface="Algerian" panose="04020705040A02060702" pitchFamily="82" charset="0"/>
              </a:rPr>
              <a:t>singh</a:t>
            </a:r>
            <a:br>
              <a:rPr lang="en-IN" sz="3200" i="1" u="sng" dirty="0">
                <a:latin typeface="Algerian" panose="04020705040A02060702" pitchFamily="82" charset="0"/>
              </a:rPr>
            </a:br>
            <a:r>
              <a:rPr lang="en-IN" sz="3200" i="1" u="sng" dirty="0">
                <a:latin typeface="Algerian" panose="04020705040A02060702" pitchFamily="82" charset="0"/>
              </a:rPr>
              <a:t>Rishabh </a:t>
            </a:r>
            <a:r>
              <a:rPr lang="en-IN" sz="3200" i="1" u="sng" dirty="0" err="1">
                <a:latin typeface="Algerian" panose="04020705040A02060702" pitchFamily="82" charset="0"/>
              </a:rPr>
              <a:t>pawah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58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93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Bahnschrift Condensed</vt:lpstr>
      <vt:lpstr>Tw Cen MT</vt:lpstr>
      <vt:lpstr>Circuit</vt:lpstr>
      <vt:lpstr>BMI &amp;BMR and maintainance calorie:- </vt:lpstr>
      <vt:lpstr>Bmi (Body Mass Index):- </vt:lpstr>
      <vt:lpstr>Bmi calculation:- </vt:lpstr>
      <vt:lpstr>Input                              output</vt:lpstr>
      <vt:lpstr>Input                        output</vt:lpstr>
      <vt:lpstr>BMR(Basal metabolic rate):-</vt:lpstr>
      <vt:lpstr>Bmr calculation:- </vt:lpstr>
      <vt:lpstr>Input                        output</vt:lpstr>
      <vt:lpstr>Rrr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&amp;BMR:- </dc:title>
  <dc:creator>Rajvardhan</dc:creator>
  <cp:lastModifiedBy>Rajvardhan</cp:lastModifiedBy>
  <cp:revision>1</cp:revision>
  <dcterms:created xsi:type="dcterms:W3CDTF">2022-12-23T05:41:28Z</dcterms:created>
  <dcterms:modified xsi:type="dcterms:W3CDTF">2022-12-23T07:08:43Z</dcterms:modified>
</cp:coreProperties>
</file>