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4" r:id="rId6"/>
    <p:sldId id="27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3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F4383-1B02-425C-982B-F68E187CC37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153EA-2B86-4E09-84F7-DF5606AA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Programming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Programming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90500"/>
            <a:ext cx="6527800" cy="647700"/>
          </a:xfrm>
          <a:custGeom>
            <a:avLst/>
            <a:gdLst/>
            <a:ahLst/>
            <a:cxnLst/>
            <a:rect l="l" t="t" r="r" b="b"/>
            <a:pathLst>
              <a:path w="6527800" h="647700">
                <a:moveTo>
                  <a:pt x="0" y="647700"/>
                </a:moveTo>
                <a:lnTo>
                  <a:pt x="6527292" y="647700"/>
                </a:lnTo>
                <a:lnTo>
                  <a:pt x="65272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190500"/>
                </a:lnTo>
                <a:lnTo>
                  <a:pt x="8604504" y="190500"/>
                </a:lnTo>
                <a:lnTo>
                  <a:pt x="8604504" y="838200"/>
                </a:lnTo>
                <a:lnTo>
                  <a:pt x="9144000" y="838200"/>
                </a:lnTo>
                <a:lnTo>
                  <a:pt x="9144000" y="190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755891"/>
            <a:ext cx="8993886" cy="1013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553199" y="228600"/>
            <a:ext cx="2057400" cy="6355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553199" y="228600"/>
            <a:ext cx="1920240" cy="609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553199" y="228600"/>
            <a:ext cx="2057400" cy="6355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146292" y="0"/>
            <a:ext cx="2997835" cy="838200"/>
          </a:xfrm>
          <a:custGeom>
            <a:avLst/>
            <a:gdLst/>
            <a:ahLst/>
            <a:cxnLst/>
            <a:rect l="l" t="t" r="r" b="b"/>
            <a:pathLst>
              <a:path w="2997834" h="838200">
                <a:moveTo>
                  <a:pt x="2997708" y="0"/>
                </a:moveTo>
                <a:lnTo>
                  <a:pt x="0" y="0"/>
                </a:lnTo>
                <a:lnTo>
                  <a:pt x="0" y="190500"/>
                </a:lnTo>
                <a:lnTo>
                  <a:pt x="0" y="838200"/>
                </a:lnTo>
                <a:lnTo>
                  <a:pt x="2997708" y="838200"/>
                </a:lnTo>
                <a:lnTo>
                  <a:pt x="2997708" y="190500"/>
                </a:lnTo>
                <a:lnTo>
                  <a:pt x="299770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553199" y="228600"/>
            <a:ext cx="2057400" cy="6355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527291" y="190500"/>
            <a:ext cx="2077720" cy="685800"/>
          </a:xfrm>
          <a:custGeom>
            <a:avLst/>
            <a:gdLst/>
            <a:ahLst/>
            <a:cxnLst/>
            <a:rect l="l" t="t" r="r" b="b"/>
            <a:pathLst>
              <a:path w="2077720" h="685800">
                <a:moveTo>
                  <a:pt x="2077211" y="0"/>
                </a:moveTo>
                <a:lnTo>
                  <a:pt x="0" y="0"/>
                </a:lnTo>
                <a:lnTo>
                  <a:pt x="0" y="685800"/>
                </a:lnTo>
                <a:lnTo>
                  <a:pt x="2077211" y="685800"/>
                </a:lnTo>
                <a:lnTo>
                  <a:pt x="207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199" y="228600"/>
            <a:ext cx="1920240" cy="609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730781"/>
            <a:ext cx="3141345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27682"/>
            <a:ext cx="8072119" cy="3245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48280"/>
            <a:ext cx="14351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4859" y="6448280"/>
            <a:ext cx="2286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293" y="2351658"/>
            <a:ext cx="8281034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tabLst>
                <a:tab pos="2950210" algn="l"/>
              </a:tabLst>
            </a:pPr>
            <a:r>
              <a:rPr lang="en-US" sz="7000" b="1" spc="-5" dirty="0">
                <a:solidFill>
                  <a:srgbClr val="392FF9"/>
                </a:solidFill>
                <a:latin typeface="Times New Roman"/>
                <a:cs typeface="Times New Roman"/>
              </a:rPr>
              <a:t>2D ARRAYS</a:t>
            </a:r>
            <a:endParaRPr sz="7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4589" y="5093970"/>
            <a:ext cx="4654550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0975" algn="ctr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latin typeface="Times New Roman"/>
                <a:cs typeface="Times New Roman"/>
              </a:rPr>
              <a:t>Dr. </a:t>
            </a:r>
            <a:r>
              <a:rPr lang="en-US" sz="2400" b="1" spc="-5" dirty="0">
                <a:latin typeface="Times New Roman"/>
                <a:cs typeface="Times New Roman"/>
              </a:rPr>
              <a:t>Himanshi Babbar</a:t>
            </a:r>
            <a:endParaRPr sz="2400" dirty="0">
              <a:latin typeface="Times New Roman"/>
              <a:cs typeface="Times New Roman"/>
            </a:endParaRPr>
          </a:p>
          <a:p>
            <a:pPr marL="1054735" marR="5080" indent="-1042669">
              <a:lnSpc>
                <a:spcPct val="100000"/>
              </a:lnSpc>
              <a:spcBef>
                <a:spcPts val="131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Department of Computer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Science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Engineering  Chitkara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University,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Punjab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6459" y="643168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FDAB5-42CD-711A-6A04-F787B2A438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342" y="148539"/>
            <a:ext cx="44532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latin typeface="Times New Roman"/>
                <a:cs typeface="Times New Roman"/>
              </a:rPr>
              <a:t>Cont</a:t>
            </a:r>
            <a:r>
              <a:rPr lang="en-US" sz="3200" dirty="0">
                <a:latin typeface="Times New Roman"/>
                <a:cs typeface="Times New Roman"/>
              </a:rPr>
              <a:t>…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7D9C1EC-2E53-C128-6570-B0BB0E68EF91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733800" y="6373984"/>
            <a:ext cx="2103120" cy="342900"/>
          </a:xfrm>
        </p:spPr>
        <p:txBody>
          <a:bodyPr/>
          <a:lstStyle/>
          <a:p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3646CCB-7CAD-B01D-342D-C615AB5DC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90600"/>
            <a:ext cx="89916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Write a program to print the sum of the 2-dimensional arrays in Python.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7F457-0AD9-03FE-5DBA-E3129413AC0C}"/>
              </a:ext>
            </a:extLst>
          </p:cNvPr>
          <p:cNvSpPr txBox="1"/>
          <p:nvPr/>
        </p:nvSpPr>
        <p:spPr>
          <a:xfrm>
            <a:off x="175260" y="1343085"/>
            <a:ext cx="9220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def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two_d_matrix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(m, n): # define the function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Outp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[]  # initially output matrix is empty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in range(m): # iterate to the end of rows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row = []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j in range(n): # j iterate to the end of column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num =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(input(f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"Enter the matrix [{0}][{j}]"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row.append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(num) # add the user element to the end of the row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Outp.append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(row) # append the row to the output matrix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Outp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def sum(A, B): # define sum() function to add the matrix.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output = [] # initially, it is empty.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print(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"Sum of the matrix is :"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in range(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(A)): # no. of rows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row = []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j in range(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(A[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])): # no. of columns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8539"/>
            <a:ext cx="4819777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/>
            <a:r>
              <a:rPr lang="en-US" sz="2400" b="1" i="0" dirty="0" err="1">
                <a:effectLst/>
                <a:latin typeface="erdana"/>
              </a:rPr>
              <a:t>Cont</a:t>
            </a:r>
            <a:r>
              <a:rPr lang="en-US" sz="2400" b="1" i="0" dirty="0">
                <a:effectLst/>
                <a:latin typeface="erdana"/>
              </a:rPr>
              <a:t>…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5C38031-08A5-82EB-AA9C-1E714DB17EB7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185318" y="6299689"/>
            <a:ext cx="2103120" cy="342900"/>
          </a:xfrm>
        </p:spPr>
        <p:txBody>
          <a:bodyPr/>
          <a:lstStyle/>
          <a:p>
            <a:r>
              <a:rPr lang="en-US"/>
              <a:t>Python Programming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D9048-E501-C897-7DED-8CC000AD2310}"/>
              </a:ext>
            </a:extLst>
          </p:cNvPr>
          <p:cNvSpPr txBox="1"/>
          <p:nvPr/>
        </p:nvSpPr>
        <p:spPr>
          <a:xfrm>
            <a:off x="152400" y="838828"/>
            <a:ext cx="8839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row.append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(A[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][j] + B[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][j]) # add matrix A and B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output.append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(row)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output    #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the sum of both matrix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 =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(input(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"Enter the value of m or Row\n"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)) # take the rows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 =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(input(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"Enter the value of n or columns\n"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)) # take the columns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"Enter the First matrix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# print the first matrix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two_d_matrix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(m, n) # call the matrix function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"display the first (A) matrix"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print(A) # print the matrix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"Enter the Second (B) matrix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two_d_matrix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(m, n) # call the matrix function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"display the Second (B) matrix"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print(B) # print the B matrix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s= sum(A, B) # call the sum function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print(s) # print the sum of A and B matrix.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878" y="148539"/>
            <a:ext cx="50171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dirty="0"/>
              <a:t>Output:</a:t>
            </a:r>
            <a:endParaRPr sz="3200" b="1" dirty="0"/>
          </a:p>
        </p:txBody>
      </p:sp>
      <p:sp>
        <p:nvSpPr>
          <p:cNvPr id="5" name="object 5"/>
          <p:cNvSpPr txBox="1"/>
          <p:nvPr/>
        </p:nvSpPr>
        <p:spPr>
          <a:xfrm>
            <a:off x="8430259" y="6431686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47F3848-821E-C526-53CD-E8A7BEE46BE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642893" y="6297065"/>
            <a:ext cx="2103120" cy="342900"/>
          </a:xfrm>
        </p:spPr>
        <p:txBody>
          <a:bodyPr/>
          <a:lstStyle/>
          <a:p>
            <a:r>
              <a:rPr lang="en-US"/>
              <a:t>Python Programming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B57D17-74BA-B736-8EB1-BF54F7FE6D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404859" y="6448280"/>
            <a:ext cx="311078" cy="240008"/>
          </a:xfrm>
        </p:spPr>
        <p:txBody>
          <a:bodyPr/>
          <a:lstStyle/>
          <a:p>
            <a:pPr marL="114300">
              <a:lnSpc>
                <a:spcPts val="1410"/>
              </a:lnSpc>
            </a:pP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5D5154E-3D09-7A51-2350-BC6DFD1C77B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lang="en-US" spc="-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3928B-B671-7654-89C8-A84B4B63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917591"/>
            <a:ext cx="3657600" cy="57223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834927"/>
            <a:ext cx="6781800" cy="1311256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spcBef>
                <a:spcPts val="625"/>
              </a:spcBef>
            </a:pPr>
            <a:r>
              <a:rPr lang="en-US" sz="4000" b="1" i="0" dirty="0">
                <a:solidFill>
                  <a:srgbClr val="FF0000"/>
                </a:solidFill>
                <a:effectLst/>
                <a:latin typeface="erdana"/>
              </a:rPr>
              <a:t>Python List Comprehension</a:t>
            </a:r>
            <a:br>
              <a:rPr lang="en-US" sz="4000" b="1" i="0" dirty="0">
                <a:solidFill>
                  <a:srgbClr val="FF0000"/>
                </a:solidFill>
                <a:effectLst/>
                <a:latin typeface="erdana"/>
              </a:rPr>
            </a:br>
            <a:endParaRPr sz="4000" b="1" dirty="0">
              <a:solidFill>
                <a:srgbClr val="FF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50A13-C784-6923-2F3C-BFB1B35F950C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520440" y="6299689"/>
            <a:ext cx="2103120" cy="342900"/>
          </a:xfrm>
        </p:spPr>
        <p:txBody>
          <a:bodyPr/>
          <a:lstStyle/>
          <a:p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D87EE-1A39-B9AC-793B-96C4AC0F50D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24F5B-F3B8-1596-40E9-774028DE7E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05800" y="6448280"/>
            <a:ext cx="327659" cy="194309"/>
          </a:xfrm>
        </p:spPr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148539"/>
            <a:ext cx="479577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dirty="0"/>
              <a:t>Introduction</a:t>
            </a:r>
            <a:endParaRPr sz="3200" b="1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990600"/>
            <a:ext cx="8839200" cy="2773836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is known for helping us produce code that is elegant, simple to write, and reads almost as well as plain English. </a:t>
            </a:r>
          </a:p>
          <a:p>
            <a:pPr marL="355600" indent="-342900" algn="just">
              <a:lnSpc>
                <a:spcPct val="100000"/>
              </a:lnSpc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comprehension is one of the language's most distinguishing features, allowing us to develop sophisticated functionality with just one line of code. </a:t>
            </a:r>
          </a:p>
          <a:p>
            <a:pPr marL="355600" indent="-342900" algn="just">
              <a:lnSpc>
                <a:spcPct val="100000"/>
              </a:lnSpc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many Python writers struggle to fully utilize the more complex aspects of list comprehension. </a:t>
            </a:r>
          </a:p>
          <a:p>
            <a:pPr marL="355600" indent="-342900" algn="just">
              <a:lnSpc>
                <a:spcPct val="100000"/>
              </a:lnSpc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Sometimes programmers may overuse them, resulting in much less efficient and difficult-to-read code.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F6A2A-D498-60E8-9333-70AC5BD45927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136389" y="6373984"/>
            <a:ext cx="2103120" cy="342900"/>
          </a:xfrm>
        </p:spPr>
        <p:txBody>
          <a:bodyPr/>
          <a:lstStyle/>
          <a:p>
            <a:r>
              <a:rPr lang="en-US"/>
              <a:t>Python Programming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9DA1A-640C-2DE8-D3A0-A2FF4A791BD9}"/>
              </a:ext>
            </a:extLst>
          </p:cNvPr>
          <p:cNvSpPr txBox="1"/>
          <p:nvPr/>
        </p:nvSpPr>
        <p:spPr>
          <a:xfrm>
            <a:off x="111967" y="3915923"/>
            <a:ext cx="4655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latin typeface="erdana"/>
              </a:rPr>
              <a:t>Using List Comprehension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A13AC-5225-C0E4-1071-72D24575CEB1}"/>
              </a:ext>
            </a:extLst>
          </p:cNvPr>
          <p:cNvSpPr txBox="1"/>
          <p:nvPr/>
        </p:nvSpPr>
        <p:spPr>
          <a:xfrm>
            <a:off x="121296" y="4568557"/>
            <a:ext cx="810830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newlist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[expression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item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iterable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condition == True] 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239039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dirty="0"/>
              <a:t>Example</a:t>
            </a:r>
            <a:endParaRPr sz="3200" b="1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7682"/>
            <a:ext cx="7693660" cy="3035446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8200"/>
                </a:solidFill>
                <a:effectLst/>
                <a:latin typeface="inter-regular"/>
              </a:rPr>
              <a:t>#using for loop to iterate through items in 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numbers = [3, 5, 1, 7, 3, 9]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num = []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n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numbers: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num.append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(n**2)  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(num)  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B2E3B-ED22-C47F-8B9D-96FB6E1F1E1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988062" y="6299689"/>
            <a:ext cx="2103120" cy="342900"/>
          </a:xfrm>
        </p:spPr>
        <p:txBody>
          <a:bodyPr/>
          <a:lstStyle/>
          <a:p>
            <a:r>
              <a:rPr lang="en-US"/>
              <a:t>Python Programming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2371A-CE0D-7CBA-A29F-03A5E2AF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024990"/>
            <a:ext cx="242887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0500"/>
            <a:ext cx="6527800" cy="647700"/>
          </a:xfrm>
          <a:custGeom>
            <a:avLst/>
            <a:gdLst/>
            <a:ahLst/>
            <a:cxnLst/>
            <a:rect l="l" t="t" r="r" b="b"/>
            <a:pathLst>
              <a:path w="6527800" h="647700">
                <a:moveTo>
                  <a:pt x="0" y="647700"/>
                </a:moveTo>
                <a:lnTo>
                  <a:pt x="6527292" y="647700"/>
                </a:lnTo>
                <a:lnTo>
                  <a:pt x="65272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190500"/>
                </a:lnTo>
                <a:lnTo>
                  <a:pt x="8604504" y="190500"/>
                </a:lnTo>
                <a:lnTo>
                  <a:pt x="8604504" y="838200"/>
                </a:lnTo>
                <a:lnTo>
                  <a:pt x="9144000" y="838200"/>
                </a:lnTo>
                <a:lnTo>
                  <a:pt x="9144000" y="190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55891"/>
            <a:ext cx="8993886" cy="101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A18A21C-3F7A-1CB0-38B4-305CF05367FF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733800" y="6324600"/>
            <a:ext cx="2103120" cy="342900"/>
          </a:xfrm>
        </p:spPr>
        <p:txBody>
          <a:bodyPr/>
          <a:lstStyle/>
          <a:p>
            <a:r>
              <a:rPr lang="en-US"/>
              <a:t>Python Programming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D7C98-4ACB-059F-12AA-4ADC2718D4EF}"/>
              </a:ext>
            </a:extLst>
          </p:cNvPr>
          <p:cNvSpPr txBox="1"/>
          <p:nvPr/>
        </p:nvSpPr>
        <p:spPr>
          <a:xfrm>
            <a:off x="87451" y="1028700"/>
            <a:ext cx="8818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All of this can be accomplished with only single line of code using list comprehension.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7B54B9-59D2-8E21-7393-6210DD8BD326}"/>
              </a:ext>
            </a:extLst>
          </p:cNvPr>
          <p:cNvSpPr txBox="1"/>
          <p:nvPr/>
        </p:nvSpPr>
        <p:spPr>
          <a:xfrm>
            <a:off x="87450" y="1454522"/>
            <a:ext cx="81421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#using list comprehension to iterate through list items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numbers = [3, 5, 1, 7, 3, 9]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num = [n**2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numbers]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(num)  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12323C5-A67F-875C-FE14-7A8BF71F4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495935"/>
            <a:ext cx="3352800" cy="14453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89955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/>
            <a:r>
              <a:rPr lang="en-US" sz="2500" b="1" i="0" dirty="0">
                <a:effectLst/>
                <a:latin typeface="erdana"/>
              </a:rPr>
              <a:t>Using List Comprehension to Iterate through String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3280F-9E50-97B1-CB21-90D784579B2F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810000" y="6366561"/>
            <a:ext cx="2103120" cy="342900"/>
          </a:xfrm>
        </p:spPr>
        <p:txBody>
          <a:bodyPr/>
          <a:lstStyle/>
          <a:p>
            <a:r>
              <a:rPr lang="en-US"/>
              <a:t>Python Programming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789BD-68E9-912D-8DF9-794C24A9F22F}"/>
              </a:ext>
            </a:extLst>
          </p:cNvPr>
          <p:cNvSpPr txBox="1"/>
          <p:nvPr/>
        </p:nvSpPr>
        <p:spPr>
          <a:xfrm>
            <a:off x="35246" y="990600"/>
            <a:ext cx="8956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List comprehension can be used in case of strings also as they are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iterables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too.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5363C-A733-41E9-AAD5-76C8860AB3F9}"/>
              </a:ext>
            </a:extLst>
          </p:cNvPr>
          <p:cNvSpPr txBox="1"/>
          <p:nvPr/>
        </p:nvSpPr>
        <p:spPr>
          <a:xfrm>
            <a:off x="35246" y="1384814"/>
            <a:ext cx="4669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letters = [ alpha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alpha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’Python'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]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 letters)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9ABE1E-A3BB-9ADD-0DA6-653560A3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985" y="2056027"/>
            <a:ext cx="5476875" cy="1200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DAB100-1E29-DD34-284F-65A3B51B6BE7}"/>
              </a:ext>
            </a:extLst>
          </p:cNvPr>
          <p:cNvSpPr txBox="1"/>
          <p:nvPr/>
        </p:nvSpPr>
        <p:spPr>
          <a:xfrm>
            <a:off x="55462" y="3466530"/>
            <a:ext cx="4669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effectLst/>
                <a:latin typeface="erdana"/>
              </a:rPr>
              <a:t>Using Conditions in List Comprehension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D8328-338C-182B-2BC5-E623E894F4D7}"/>
              </a:ext>
            </a:extLst>
          </p:cNvPr>
          <p:cNvSpPr txBox="1"/>
          <p:nvPr/>
        </p:nvSpPr>
        <p:spPr>
          <a:xfrm>
            <a:off x="57016" y="3893291"/>
            <a:ext cx="8956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Conditional statements can be used by list comprehensions to change existing lists (or other tuples). We'll make a list with mathematical operators, numbers, and a range of values.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966457-AB2F-4C75-C59B-E92114ADBB4E}"/>
              </a:ext>
            </a:extLst>
          </p:cNvPr>
          <p:cNvSpPr txBox="1"/>
          <p:nvPr/>
        </p:nvSpPr>
        <p:spPr>
          <a:xfrm>
            <a:off x="163598" y="4741982"/>
            <a:ext cx="738020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number_list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[ num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num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range(30)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num % 2 != 0]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number_list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625C21-D99D-CACB-C0B4-76D56FEFA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414" y="5314805"/>
            <a:ext cx="59055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0500"/>
            <a:ext cx="6527800" cy="647700"/>
          </a:xfrm>
          <a:custGeom>
            <a:avLst/>
            <a:gdLst/>
            <a:ahLst/>
            <a:cxnLst/>
            <a:rect l="l" t="t" r="r" b="b"/>
            <a:pathLst>
              <a:path w="6527800" h="647700">
                <a:moveTo>
                  <a:pt x="0" y="647700"/>
                </a:moveTo>
                <a:lnTo>
                  <a:pt x="6527292" y="647700"/>
                </a:lnTo>
                <a:lnTo>
                  <a:pt x="65272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190500"/>
                </a:lnTo>
                <a:lnTo>
                  <a:pt x="8604504" y="190500"/>
                </a:lnTo>
                <a:lnTo>
                  <a:pt x="8604504" y="838200"/>
                </a:lnTo>
                <a:lnTo>
                  <a:pt x="9144000" y="838200"/>
                </a:lnTo>
                <a:lnTo>
                  <a:pt x="9144000" y="190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55891"/>
            <a:ext cx="8993886" cy="101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8600" y="148539"/>
            <a:ext cx="3757549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2400" b="1" i="0" dirty="0">
                <a:effectLst/>
                <a:latin typeface="erdana"/>
              </a:rPr>
              <a:t>Nested List Comprehensions</a:t>
            </a:r>
            <a:br>
              <a:rPr lang="en-US" sz="2400" b="1" i="0" dirty="0">
                <a:effectLst/>
                <a:latin typeface="erdana"/>
              </a:rPr>
            </a:br>
            <a:endParaRPr sz="3200" b="1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spc="-1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D8BD1651-72B0-3337-F38C-DE7CBD27A8E0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657600" y="6409130"/>
            <a:ext cx="2103120" cy="342900"/>
          </a:xfrm>
        </p:spPr>
        <p:txBody>
          <a:bodyPr/>
          <a:lstStyle/>
          <a:p>
            <a:r>
              <a:rPr lang="en-US"/>
              <a:t>Python Programming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8D4DCB-EB60-6AD7-A2D2-F73C563CB937}"/>
              </a:ext>
            </a:extLst>
          </p:cNvPr>
          <p:cNvSpPr txBox="1"/>
          <p:nvPr/>
        </p:nvSpPr>
        <p:spPr>
          <a:xfrm>
            <a:off x="137160" y="986739"/>
            <a:ext cx="877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Nested List Comprehensions are similar to nested for loops in that they are a list comprehension inside another list comprehension.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36DD-CAA4-5ED2-4DFC-86EBE6F6F4B2}"/>
              </a:ext>
            </a:extLst>
          </p:cNvPr>
          <p:cNvSpPr txBox="1"/>
          <p:nvPr/>
        </p:nvSpPr>
        <p:spPr>
          <a:xfrm>
            <a:off x="157376" y="1842148"/>
            <a:ext cx="7996024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nested_list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[]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_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range(3):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# Append an empty </a:t>
            </a:r>
            <a:r>
              <a:rPr lang="en-US" b="0" i="0" dirty="0" err="1">
                <a:solidFill>
                  <a:srgbClr val="008200"/>
                </a:solidFill>
                <a:effectLst/>
                <a:latin typeface="inter-regular"/>
              </a:rPr>
              <a:t>sublist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 inside the list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nested_list.append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([])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__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range(5):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nested_list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[_].append(__ + _)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nested_list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76F6DB-EB67-AE29-6698-B548524A6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641" y="4837071"/>
            <a:ext cx="5534025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9CC2-310C-3E48-2EDF-627F8C3C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9" y="223187"/>
            <a:ext cx="7998460" cy="270843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# Nested list comprehension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b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nested_list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[[_ + __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_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range(5)]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__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range(3)]  </a:t>
            </a:r>
            <a:b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b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nested_list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  <a:b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DB961-B448-04F5-556F-AE1B3A77E77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lang="en-US" spc="-1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C517-1A28-101A-A238-6F9E3ECED5DE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558540" y="6234703"/>
            <a:ext cx="2103120" cy="342900"/>
          </a:xfrm>
        </p:spPr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154F4-B463-F8C7-829D-DAA2B2BD37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404858" y="6448280"/>
            <a:ext cx="339091" cy="194309"/>
          </a:xfrm>
        </p:spPr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4E4F2-E8FF-5D18-EB4E-9B34DA86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81200"/>
            <a:ext cx="5619750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8F4204-44E6-5A20-1D21-8A479E17BE09}"/>
              </a:ext>
            </a:extLst>
          </p:cNvPr>
          <p:cNvSpPr txBox="1"/>
          <p:nvPr/>
        </p:nvSpPr>
        <p:spPr>
          <a:xfrm>
            <a:off x="381000" y="3429000"/>
            <a:ext cx="8458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comprehension is a powerful tool for describing and creating new lists based on existing ones.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general, list comprehension is lighter and easier to use than traditional list construction functions and loops.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provide user-friendly code, we should avoid writing large codes for list comprehensions.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interpretation of the list or other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iterables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recast in a for loop, but not all the for loops can be rebuilt in the framework of list comprehension.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4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645" y="148539"/>
            <a:ext cx="14751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Contents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-762" y="1448053"/>
            <a:ext cx="7474584" cy="4824730"/>
            <a:chOff x="-762" y="1448053"/>
            <a:chExt cx="7474584" cy="4824730"/>
          </a:xfrm>
        </p:grpSpPr>
        <p:sp>
          <p:nvSpPr>
            <p:cNvPr id="4" name="object 4"/>
            <p:cNvSpPr/>
            <p:nvPr/>
          </p:nvSpPr>
          <p:spPr>
            <a:xfrm>
              <a:off x="24444" y="1448053"/>
              <a:ext cx="2349947" cy="48242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762" y="1859279"/>
              <a:ext cx="1965325" cy="4032885"/>
            </a:xfrm>
            <a:custGeom>
              <a:avLst/>
              <a:gdLst/>
              <a:ahLst/>
              <a:cxnLst/>
              <a:rect l="l" t="t" r="r" b="b"/>
              <a:pathLst>
                <a:path w="1965325" h="4032885">
                  <a:moveTo>
                    <a:pt x="0" y="0"/>
                  </a:moveTo>
                  <a:lnTo>
                    <a:pt x="181" y="2005838"/>
                  </a:lnTo>
                  <a:lnTo>
                    <a:pt x="5640" y="2005965"/>
                  </a:lnTo>
                  <a:lnTo>
                    <a:pt x="10371" y="2010664"/>
                  </a:lnTo>
                  <a:lnTo>
                    <a:pt x="10189" y="2022094"/>
                  </a:lnTo>
                  <a:lnTo>
                    <a:pt x="5640" y="2026666"/>
                  </a:lnTo>
                  <a:lnTo>
                    <a:pt x="0" y="2026666"/>
                  </a:lnTo>
                  <a:lnTo>
                    <a:pt x="0" y="4032504"/>
                  </a:lnTo>
                  <a:lnTo>
                    <a:pt x="47750" y="4031920"/>
                  </a:lnTo>
                  <a:lnTo>
                    <a:pt x="95220" y="4030179"/>
                  </a:lnTo>
                  <a:lnTo>
                    <a:pt x="142398" y="4027293"/>
                  </a:lnTo>
                  <a:lnTo>
                    <a:pt x="189270" y="4023275"/>
                  </a:lnTo>
                  <a:lnTo>
                    <a:pt x="235824" y="4018139"/>
                  </a:lnTo>
                  <a:lnTo>
                    <a:pt x="282047" y="4011897"/>
                  </a:lnTo>
                  <a:lnTo>
                    <a:pt x="327926" y="4004564"/>
                  </a:lnTo>
                  <a:lnTo>
                    <a:pt x="373448" y="3996152"/>
                  </a:lnTo>
                  <a:lnTo>
                    <a:pt x="418601" y="3986674"/>
                  </a:lnTo>
                  <a:lnTo>
                    <a:pt x="463371" y="3976144"/>
                  </a:lnTo>
                  <a:lnTo>
                    <a:pt x="507745" y="3964574"/>
                  </a:lnTo>
                  <a:lnTo>
                    <a:pt x="551711" y="3951979"/>
                  </a:lnTo>
                  <a:lnTo>
                    <a:pt x="595256" y="3938371"/>
                  </a:lnTo>
                  <a:lnTo>
                    <a:pt x="638367" y="3923763"/>
                  </a:lnTo>
                  <a:lnTo>
                    <a:pt x="681031" y="3908168"/>
                  </a:lnTo>
                  <a:lnTo>
                    <a:pt x="723236" y="3891601"/>
                  </a:lnTo>
                  <a:lnTo>
                    <a:pt x="764967" y="3874073"/>
                  </a:lnTo>
                  <a:lnTo>
                    <a:pt x="806213" y="3855598"/>
                  </a:lnTo>
                  <a:lnTo>
                    <a:pt x="846961" y="3836190"/>
                  </a:lnTo>
                  <a:lnTo>
                    <a:pt x="887198" y="3815862"/>
                  </a:lnTo>
                  <a:lnTo>
                    <a:pt x="926910" y="3794626"/>
                  </a:lnTo>
                  <a:lnTo>
                    <a:pt x="966086" y="3772496"/>
                  </a:lnTo>
                  <a:lnTo>
                    <a:pt x="1004711" y="3749485"/>
                  </a:lnTo>
                  <a:lnTo>
                    <a:pt x="1042774" y="3725606"/>
                  </a:lnTo>
                  <a:lnTo>
                    <a:pt x="1080262" y="3700873"/>
                  </a:lnTo>
                  <a:lnTo>
                    <a:pt x="1117161" y="3675299"/>
                  </a:lnTo>
                  <a:lnTo>
                    <a:pt x="1153458" y="3648896"/>
                  </a:lnTo>
                  <a:lnTo>
                    <a:pt x="1189142" y="3621679"/>
                  </a:lnTo>
                  <a:lnTo>
                    <a:pt x="1224198" y="3593660"/>
                  </a:lnTo>
                  <a:lnTo>
                    <a:pt x="1258615" y="3564853"/>
                  </a:lnTo>
                  <a:lnTo>
                    <a:pt x="1292379" y="3535270"/>
                  </a:lnTo>
                  <a:lnTo>
                    <a:pt x="1325477" y="3504925"/>
                  </a:lnTo>
                  <a:lnTo>
                    <a:pt x="1357897" y="3473831"/>
                  </a:lnTo>
                  <a:lnTo>
                    <a:pt x="1389626" y="3442001"/>
                  </a:lnTo>
                  <a:lnTo>
                    <a:pt x="1420650" y="3409449"/>
                  </a:lnTo>
                  <a:lnTo>
                    <a:pt x="1450957" y="3376187"/>
                  </a:lnTo>
                  <a:lnTo>
                    <a:pt x="1480535" y="3342230"/>
                  </a:lnTo>
                  <a:lnTo>
                    <a:pt x="1509369" y="3307589"/>
                  </a:lnTo>
                  <a:lnTo>
                    <a:pt x="1537448" y="3272279"/>
                  </a:lnTo>
                  <a:lnTo>
                    <a:pt x="1564758" y="3236312"/>
                  </a:lnTo>
                  <a:lnTo>
                    <a:pt x="1591287" y="3199702"/>
                  </a:lnTo>
                  <a:lnTo>
                    <a:pt x="1617022" y="3162461"/>
                  </a:lnTo>
                  <a:lnTo>
                    <a:pt x="1641950" y="3124604"/>
                  </a:lnTo>
                  <a:lnTo>
                    <a:pt x="1666057" y="3086143"/>
                  </a:lnTo>
                  <a:lnTo>
                    <a:pt x="1689332" y="3047091"/>
                  </a:lnTo>
                  <a:lnTo>
                    <a:pt x="1711761" y="3007462"/>
                  </a:lnTo>
                  <a:lnTo>
                    <a:pt x="1733332" y="2967269"/>
                  </a:lnTo>
                  <a:lnTo>
                    <a:pt x="1754031" y="2926524"/>
                  </a:lnTo>
                  <a:lnTo>
                    <a:pt x="1773846" y="2885242"/>
                  </a:lnTo>
                  <a:lnTo>
                    <a:pt x="1792763" y="2843436"/>
                  </a:lnTo>
                  <a:lnTo>
                    <a:pt x="1810771" y="2801117"/>
                  </a:lnTo>
                  <a:lnTo>
                    <a:pt x="1827855" y="2758301"/>
                  </a:lnTo>
                  <a:lnTo>
                    <a:pt x="1844004" y="2715000"/>
                  </a:lnTo>
                  <a:lnTo>
                    <a:pt x="1859204" y="2671227"/>
                  </a:lnTo>
                  <a:lnTo>
                    <a:pt x="1873443" y="2626995"/>
                  </a:lnTo>
                  <a:lnTo>
                    <a:pt x="1886708" y="2582318"/>
                  </a:lnTo>
                  <a:lnTo>
                    <a:pt x="1898985" y="2537208"/>
                  </a:lnTo>
                  <a:lnTo>
                    <a:pt x="1910262" y="2491680"/>
                  </a:lnTo>
                  <a:lnTo>
                    <a:pt x="1920526" y="2445746"/>
                  </a:lnTo>
                  <a:lnTo>
                    <a:pt x="1929764" y="2399419"/>
                  </a:lnTo>
                  <a:lnTo>
                    <a:pt x="1937964" y="2352712"/>
                  </a:lnTo>
                  <a:lnTo>
                    <a:pt x="1945112" y="2305640"/>
                  </a:lnTo>
                  <a:lnTo>
                    <a:pt x="1951196" y="2258214"/>
                  </a:lnTo>
                  <a:lnTo>
                    <a:pt x="1956202" y="2210448"/>
                  </a:lnTo>
                  <a:lnTo>
                    <a:pt x="1960118" y="2162356"/>
                  </a:lnTo>
                  <a:lnTo>
                    <a:pt x="1962932" y="2113951"/>
                  </a:lnTo>
                  <a:lnTo>
                    <a:pt x="1964629" y="2065245"/>
                  </a:lnTo>
                  <a:lnTo>
                    <a:pt x="1965198" y="2016252"/>
                  </a:lnTo>
                  <a:lnTo>
                    <a:pt x="1964629" y="1967269"/>
                  </a:lnTo>
                  <a:lnTo>
                    <a:pt x="1962932" y="1918574"/>
                  </a:lnTo>
                  <a:lnTo>
                    <a:pt x="1960118" y="1870178"/>
                  </a:lnTo>
                  <a:lnTo>
                    <a:pt x="1956202" y="1822094"/>
                  </a:lnTo>
                  <a:lnTo>
                    <a:pt x="1951196" y="1774337"/>
                  </a:lnTo>
                  <a:lnTo>
                    <a:pt x="1945112" y="1726919"/>
                  </a:lnTo>
                  <a:lnTo>
                    <a:pt x="1937964" y="1679854"/>
                  </a:lnTo>
                  <a:lnTo>
                    <a:pt x="1929764" y="1633154"/>
                  </a:lnTo>
                  <a:lnTo>
                    <a:pt x="1920526" y="1586833"/>
                  </a:lnTo>
                  <a:lnTo>
                    <a:pt x="1910262" y="1540905"/>
                  </a:lnTo>
                  <a:lnTo>
                    <a:pt x="1898985" y="1495381"/>
                  </a:lnTo>
                  <a:lnTo>
                    <a:pt x="1886708" y="1450276"/>
                  </a:lnTo>
                  <a:lnTo>
                    <a:pt x="1873443" y="1405603"/>
                  </a:lnTo>
                  <a:lnTo>
                    <a:pt x="1859204" y="1361375"/>
                  </a:lnTo>
                  <a:lnTo>
                    <a:pt x="1844004" y="1317605"/>
                  </a:lnTo>
                  <a:lnTo>
                    <a:pt x="1827855" y="1274307"/>
                  </a:lnTo>
                  <a:lnTo>
                    <a:pt x="1810771" y="1231493"/>
                  </a:lnTo>
                  <a:lnTo>
                    <a:pt x="1792763" y="1189177"/>
                  </a:lnTo>
                  <a:lnTo>
                    <a:pt x="1773846" y="1147371"/>
                  </a:lnTo>
                  <a:lnTo>
                    <a:pt x="1754031" y="1106090"/>
                  </a:lnTo>
                  <a:lnTo>
                    <a:pt x="1733332" y="1065347"/>
                  </a:lnTo>
                  <a:lnTo>
                    <a:pt x="1711761" y="1025154"/>
                  </a:lnTo>
                  <a:lnTo>
                    <a:pt x="1689332" y="985525"/>
                  </a:lnTo>
                  <a:lnTo>
                    <a:pt x="1666057" y="946473"/>
                  </a:lnTo>
                  <a:lnTo>
                    <a:pt x="1641950" y="908011"/>
                  </a:lnTo>
                  <a:lnTo>
                    <a:pt x="1617022" y="870153"/>
                  </a:lnTo>
                  <a:lnTo>
                    <a:pt x="1591287" y="832911"/>
                  </a:lnTo>
                  <a:lnTo>
                    <a:pt x="1564758" y="796300"/>
                  </a:lnTo>
                  <a:lnTo>
                    <a:pt x="1537448" y="760331"/>
                  </a:lnTo>
                  <a:lnTo>
                    <a:pt x="1509369" y="725019"/>
                  </a:lnTo>
                  <a:lnTo>
                    <a:pt x="1480535" y="690376"/>
                  </a:lnTo>
                  <a:lnTo>
                    <a:pt x="1450957" y="656416"/>
                  </a:lnTo>
                  <a:lnTo>
                    <a:pt x="1420650" y="623152"/>
                  </a:lnTo>
                  <a:lnTo>
                    <a:pt x="1389626" y="590597"/>
                  </a:lnTo>
                  <a:lnTo>
                    <a:pt x="1357897" y="558765"/>
                  </a:lnTo>
                  <a:lnTo>
                    <a:pt x="1325477" y="527668"/>
                  </a:lnTo>
                  <a:lnTo>
                    <a:pt x="1292379" y="497320"/>
                  </a:lnTo>
                  <a:lnTo>
                    <a:pt x="1258615" y="467733"/>
                  </a:lnTo>
                  <a:lnTo>
                    <a:pt x="1224198" y="438922"/>
                  </a:lnTo>
                  <a:lnTo>
                    <a:pt x="1189142" y="410900"/>
                  </a:lnTo>
                  <a:lnTo>
                    <a:pt x="1153458" y="383679"/>
                  </a:lnTo>
                  <a:lnTo>
                    <a:pt x="1117161" y="357273"/>
                  </a:lnTo>
                  <a:lnTo>
                    <a:pt x="1080262" y="331695"/>
                  </a:lnTo>
                  <a:lnTo>
                    <a:pt x="1042774" y="306958"/>
                  </a:lnTo>
                  <a:lnTo>
                    <a:pt x="1004711" y="283076"/>
                  </a:lnTo>
                  <a:lnTo>
                    <a:pt x="966086" y="260061"/>
                  </a:lnTo>
                  <a:lnTo>
                    <a:pt x="926910" y="237928"/>
                  </a:lnTo>
                  <a:lnTo>
                    <a:pt x="887198" y="216688"/>
                  </a:lnTo>
                  <a:lnTo>
                    <a:pt x="846961" y="196356"/>
                  </a:lnTo>
                  <a:lnTo>
                    <a:pt x="806213" y="176944"/>
                  </a:lnTo>
                  <a:lnTo>
                    <a:pt x="764967" y="158466"/>
                  </a:lnTo>
                  <a:lnTo>
                    <a:pt x="723236" y="140935"/>
                  </a:lnTo>
                  <a:lnTo>
                    <a:pt x="681031" y="124364"/>
                  </a:lnTo>
                  <a:lnTo>
                    <a:pt x="638367" y="108766"/>
                  </a:lnTo>
                  <a:lnTo>
                    <a:pt x="595256" y="94155"/>
                  </a:lnTo>
                  <a:lnTo>
                    <a:pt x="551711" y="80544"/>
                  </a:lnTo>
                  <a:lnTo>
                    <a:pt x="507745" y="67945"/>
                  </a:lnTo>
                  <a:lnTo>
                    <a:pt x="463371" y="56373"/>
                  </a:lnTo>
                  <a:lnTo>
                    <a:pt x="418601" y="45841"/>
                  </a:lnTo>
                  <a:lnTo>
                    <a:pt x="373448" y="36361"/>
                  </a:lnTo>
                  <a:lnTo>
                    <a:pt x="327926" y="27946"/>
                  </a:lnTo>
                  <a:lnTo>
                    <a:pt x="282047" y="20611"/>
                  </a:lnTo>
                  <a:lnTo>
                    <a:pt x="235824" y="14368"/>
                  </a:lnTo>
                  <a:lnTo>
                    <a:pt x="189270" y="9231"/>
                  </a:lnTo>
                  <a:lnTo>
                    <a:pt x="142398" y="5212"/>
                  </a:lnTo>
                  <a:lnTo>
                    <a:pt x="95220" y="2325"/>
                  </a:lnTo>
                  <a:lnTo>
                    <a:pt x="47750" y="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0249" y="2071877"/>
              <a:ext cx="5459095" cy="1222375"/>
            </a:xfrm>
            <a:custGeom>
              <a:avLst/>
              <a:gdLst/>
              <a:ahLst/>
              <a:cxnLst/>
              <a:rect l="l" t="t" r="r" b="b"/>
              <a:pathLst>
                <a:path w="5459095" h="1222375">
                  <a:moveTo>
                    <a:pt x="429768" y="968501"/>
                  </a:moveTo>
                  <a:lnTo>
                    <a:pt x="433858" y="922906"/>
                  </a:lnTo>
                  <a:lnTo>
                    <a:pt x="445649" y="879985"/>
                  </a:lnTo>
                  <a:lnTo>
                    <a:pt x="464424" y="840457"/>
                  </a:lnTo>
                  <a:lnTo>
                    <a:pt x="489465" y="805040"/>
                  </a:lnTo>
                  <a:lnTo>
                    <a:pt x="520052" y="774453"/>
                  </a:lnTo>
                  <a:lnTo>
                    <a:pt x="555469" y="749412"/>
                  </a:lnTo>
                  <a:lnTo>
                    <a:pt x="594997" y="730637"/>
                  </a:lnTo>
                  <a:lnTo>
                    <a:pt x="637918" y="718846"/>
                  </a:lnTo>
                  <a:lnTo>
                    <a:pt x="683513" y="714756"/>
                  </a:lnTo>
                  <a:lnTo>
                    <a:pt x="5205222" y="714756"/>
                  </a:lnTo>
                  <a:lnTo>
                    <a:pt x="5250817" y="718846"/>
                  </a:lnTo>
                  <a:lnTo>
                    <a:pt x="5293738" y="730637"/>
                  </a:lnTo>
                  <a:lnTo>
                    <a:pt x="5333266" y="749412"/>
                  </a:lnTo>
                  <a:lnTo>
                    <a:pt x="5368683" y="774453"/>
                  </a:lnTo>
                  <a:lnTo>
                    <a:pt x="5399270" y="805040"/>
                  </a:lnTo>
                  <a:lnTo>
                    <a:pt x="5424311" y="840457"/>
                  </a:lnTo>
                  <a:lnTo>
                    <a:pt x="5443086" y="879985"/>
                  </a:lnTo>
                  <a:lnTo>
                    <a:pt x="5454877" y="922906"/>
                  </a:lnTo>
                  <a:lnTo>
                    <a:pt x="5458968" y="968501"/>
                  </a:lnTo>
                  <a:lnTo>
                    <a:pt x="5454877" y="1014097"/>
                  </a:lnTo>
                  <a:lnTo>
                    <a:pt x="5443086" y="1057018"/>
                  </a:lnTo>
                  <a:lnTo>
                    <a:pt x="5424311" y="1096546"/>
                  </a:lnTo>
                  <a:lnTo>
                    <a:pt x="5399270" y="1131963"/>
                  </a:lnTo>
                  <a:lnTo>
                    <a:pt x="5368683" y="1162550"/>
                  </a:lnTo>
                  <a:lnTo>
                    <a:pt x="5333266" y="1187591"/>
                  </a:lnTo>
                  <a:lnTo>
                    <a:pt x="5293738" y="1206366"/>
                  </a:lnTo>
                  <a:lnTo>
                    <a:pt x="5250817" y="1218157"/>
                  </a:lnTo>
                  <a:lnTo>
                    <a:pt x="5205222" y="1222248"/>
                  </a:lnTo>
                  <a:lnTo>
                    <a:pt x="683513" y="1222248"/>
                  </a:lnTo>
                  <a:lnTo>
                    <a:pt x="637918" y="1218157"/>
                  </a:lnTo>
                  <a:lnTo>
                    <a:pt x="594997" y="1206366"/>
                  </a:lnTo>
                  <a:lnTo>
                    <a:pt x="555469" y="1187591"/>
                  </a:lnTo>
                  <a:lnTo>
                    <a:pt x="520052" y="1162550"/>
                  </a:lnTo>
                  <a:lnTo>
                    <a:pt x="489465" y="1131963"/>
                  </a:lnTo>
                  <a:lnTo>
                    <a:pt x="464424" y="1096546"/>
                  </a:lnTo>
                  <a:lnTo>
                    <a:pt x="445649" y="1057018"/>
                  </a:lnTo>
                  <a:lnTo>
                    <a:pt x="433858" y="1014097"/>
                  </a:lnTo>
                  <a:lnTo>
                    <a:pt x="429768" y="968501"/>
                  </a:lnTo>
                  <a:close/>
                </a:path>
                <a:path w="5459095" h="1222375">
                  <a:moveTo>
                    <a:pt x="0" y="254508"/>
                  </a:moveTo>
                  <a:lnTo>
                    <a:pt x="4099" y="208752"/>
                  </a:lnTo>
                  <a:lnTo>
                    <a:pt x="15919" y="165690"/>
                  </a:lnTo>
                  <a:lnTo>
                    <a:pt x="34741" y="126040"/>
                  </a:lnTo>
                  <a:lnTo>
                    <a:pt x="59847" y="90520"/>
                  </a:lnTo>
                  <a:lnTo>
                    <a:pt x="90520" y="59847"/>
                  </a:lnTo>
                  <a:lnTo>
                    <a:pt x="126040" y="34741"/>
                  </a:lnTo>
                  <a:lnTo>
                    <a:pt x="165690" y="15919"/>
                  </a:lnTo>
                  <a:lnTo>
                    <a:pt x="208752" y="4099"/>
                  </a:lnTo>
                  <a:lnTo>
                    <a:pt x="254507" y="0"/>
                  </a:lnTo>
                  <a:lnTo>
                    <a:pt x="4165091" y="0"/>
                  </a:lnTo>
                  <a:lnTo>
                    <a:pt x="4210847" y="4099"/>
                  </a:lnTo>
                  <a:lnTo>
                    <a:pt x="4253909" y="15919"/>
                  </a:lnTo>
                  <a:lnTo>
                    <a:pt x="4293559" y="34741"/>
                  </a:lnTo>
                  <a:lnTo>
                    <a:pt x="4329079" y="59847"/>
                  </a:lnTo>
                  <a:lnTo>
                    <a:pt x="4359752" y="90520"/>
                  </a:lnTo>
                  <a:lnTo>
                    <a:pt x="4384858" y="126040"/>
                  </a:lnTo>
                  <a:lnTo>
                    <a:pt x="4403680" y="165690"/>
                  </a:lnTo>
                  <a:lnTo>
                    <a:pt x="4415500" y="208752"/>
                  </a:lnTo>
                  <a:lnTo>
                    <a:pt x="4419600" y="254508"/>
                  </a:lnTo>
                  <a:lnTo>
                    <a:pt x="4415500" y="300263"/>
                  </a:lnTo>
                  <a:lnTo>
                    <a:pt x="4403680" y="343325"/>
                  </a:lnTo>
                  <a:lnTo>
                    <a:pt x="4384858" y="382975"/>
                  </a:lnTo>
                  <a:lnTo>
                    <a:pt x="4359752" y="418495"/>
                  </a:lnTo>
                  <a:lnTo>
                    <a:pt x="4329079" y="449168"/>
                  </a:lnTo>
                  <a:lnTo>
                    <a:pt x="4293559" y="474274"/>
                  </a:lnTo>
                  <a:lnTo>
                    <a:pt x="4253909" y="493096"/>
                  </a:lnTo>
                  <a:lnTo>
                    <a:pt x="4210847" y="504916"/>
                  </a:lnTo>
                  <a:lnTo>
                    <a:pt x="4165091" y="509016"/>
                  </a:lnTo>
                  <a:lnTo>
                    <a:pt x="254507" y="509016"/>
                  </a:lnTo>
                  <a:lnTo>
                    <a:pt x="208752" y="504916"/>
                  </a:lnTo>
                  <a:lnTo>
                    <a:pt x="165690" y="493096"/>
                  </a:lnTo>
                  <a:lnTo>
                    <a:pt x="126040" y="474274"/>
                  </a:lnTo>
                  <a:lnTo>
                    <a:pt x="90520" y="449168"/>
                  </a:lnTo>
                  <a:lnTo>
                    <a:pt x="59847" y="418495"/>
                  </a:lnTo>
                  <a:lnTo>
                    <a:pt x="34741" y="382975"/>
                  </a:lnTo>
                  <a:lnTo>
                    <a:pt x="15919" y="343325"/>
                  </a:lnTo>
                  <a:lnTo>
                    <a:pt x="4099" y="300263"/>
                  </a:lnTo>
                  <a:lnTo>
                    <a:pt x="0" y="254508"/>
                  </a:lnTo>
                  <a:close/>
                </a:path>
              </a:pathLst>
            </a:custGeom>
            <a:ln w="2857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2872" y="2119883"/>
              <a:ext cx="381000" cy="38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71116" y="2857500"/>
              <a:ext cx="381000" cy="381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1749" y="3501389"/>
              <a:ext cx="4419600" cy="508000"/>
            </a:xfrm>
            <a:custGeom>
              <a:avLst/>
              <a:gdLst/>
              <a:ahLst/>
              <a:cxnLst/>
              <a:rect l="l" t="t" r="r" b="b"/>
              <a:pathLst>
                <a:path w="4419600" h="508000">
                  <a:moveTo>
                    <a:pt x="0" y="253746"/>
                  </a:moveTo>
                  <a:lnTo>
                    <a:pt x="4090" y="208150"/>
                  </a:lnTo>
                  <a:lnTo>
                    <a:pt x="15881" y="165229"/>
                  </a:lnTo>
                  <a:lnTo>
                    <a:pt x="34656" y="125701"/>
                  </a:lnTo>
                  <a:lnTo>
                    <a:pt x="59697" y="90284"/>
                  </a:lnTo>
                  <a:lnTo>
                    <a:pt x="90284" y="59697"/>
                  </a:lnTo>
                  <a:lnTo>
                    <a:pt x="125701" y="34656"/>
                  </a:lnTo>
                  <a:lnTo>
                    <a:pt x="165229" y="15881"/>
                  </a:lnTo>
                  <a:lnTo>
                    <a:pt x="208150" y="4090"/>
                  </a:lnTo>
                  <a:lnTo>
                    <a:pt x="253745" y="0"/>
                  </a:lnTo>
                  <a:lnTo>
                    <a:pt x="4165854" y="0"/>
                  </a:lnTo>
                  <a:lnTo>
                    <a:pt x="4211449" y="4090"/>
                  </a:lnTo>
                  <a:lnTo>
                    <a:pt x="4254370" y="15881"/>
                  </a:lnTo>
                  <a:lnTo>
                    <a:pt x="4293898" y="34656"/>
                  </a:lnTo>
                  <a:lnTo>
                    <a:pt x="4329315" y="59697"/>
                  </a:lnTo>
                  <a:lnTo>
                    <a:pt x="4359902" y="90284"/>
                  </a:lnTo>
                  <a:lnTo>
                    <a:pt x="4384943" y="125701"/>
                  </a:lnTo>
                  <a:lnTo>
                    <a:pt x="4403718" y="165229"/>
                  </a:lnTo>
                  <a:lnTo>
                    <a:pt x="4415509" y="208150"/>
                  </a:lnTo>
                  <a:lnTo>
                    <a:pt x="4419600" y="253746"/>
                  </a:lnTo>
                  <a:lnTo>
                    <a:pt x="4415509" y="299341"/>
                  </a:lnTo>
                  <a:lnTo>
                    <a:pt x="4403718" y="342262"/>
                  </a:lnTo>
                  <a:lnTo>
                    <a:pt x="4384943" y="381790"/>
                  </a:lnTo>
                  <a:lnTo>
                    <a:pt x="4359902" y="417207"/>
                  </a:lnTo>
                  <a:lnTo>
                    <a:pt x="4329315" y="447794"/>
                  </a:lnTo>
                  <a:lnTo>
                    <a:pt x="4293898" y="472835"/>
                  </a:lnTo>
                  <a:lnTo>
                    <a:pt x="4254370" y="491610"/>
                  </a:lnTo>
                  <a:lnTo>
                    <a:pt x="4211449" y="503401"/>
                  </a:lnTo>
                  <a:lnTo>
                    <a:pt x="4165854" y="507492"/>
                  </a:lnTo>
                  <a:lnTo>
                    <a:pt x="253745" y="507492"/>
                  </a:lnTo>
                  <a:lnTo>
                    <a:pt x="208150" y="503401"/>
                  </a:lnTo>
                  <a:lnTo>
                    <a:pt x="165229" y="491610"/>
                  </a:lnTo>
                  <a:lnTo>
                    <a:pt x="125701" y="472835"/>
                  </a:lnTo>
                  <a:lnTo>
                    <a:pt x="90284" y="447794"/>
                  </a:lnTo>
                  <a:lnTo>
                    <a:pt x="59697" y="417207"/>
                  </a:lnTo>
                  <a:lnTo>
                    <a:pt x="34656" y="381790"/>
                  </a:lnTo>
                  <a:lnTo>
                    <a:pt x="15881" y="342262"/>
                  </a:lnTo>
                  <a:lnTo>
                    <a:pt x="4090" y="299341"/>
                  </a:lnTo>
                  <a:lnTo>
                    <a:pt x="0" y="253746"/>
                  </a:lnTo>
                  <a:close/>
                </a:path>
              </a:pathLst>
            </a:custGeom>
            <a:ln w="2857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61616" y="3572255"/>
              <a:ext cx="381000" cy="381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82417" y="4216146"/>
              <a:ext cx="4419600" cy="508000"/>
            </a:xfrm>
            <a:custGeom>
              <a:avLst/>
              <a:gdLst/>
              <a:ahLst/>
              <a:cxnLst/>
              <a:rect l="l" t="t" r="r" b="b"/>
              <a:pathLst>
                <a:path w="4419600" h="508000">
                  <a:moveTo>
                    <a:pt x="0" y="253745"/>
                  </a:moveTo>
                  <a:lnTo>
                    <a:pt x="4090" y="208150"/>
                  </a:lnTo>
                  <a:lnTo>
                    <a:pt x="15881" y="165229"/>
                  </a:lnTo>
                  <a:lnTo>
                    <a:pt x="34656" y="125701"/>
                  </a:lnTo>
                  <a:lnTo>
                    <a:pt x="59697" y="90284"/>
                  </a:lnTo>
                  <a:lnTo>
                    <a:pt x="90284" y="59697"/>
                  </a:lnTo>
                  <a:lnTo>
                    <a:pt x="125701" y="34656"/>
                  </a:lnTo>
                  <a:lnTo>
                    <a:pt x="165229" y="15881"/>
                  </a:lnTo>
                  <a:lnTo>
                    <a:pt x="208150" y="4090"/>
                  </a:lnTo>
                  <a:lnTo>
                    <a:pt x="253745" y="0"/>
                  </a:lnTo>
                  <a:lnTo>
                    <a:pt x="4165854" y="0"/>
                  </a:lnTo>
                  <a:lnTo>
                    <a:pt x="4211449" y="4090"/>
                  </a:lnTo>
                  <a:lnTo>
                    <a:pt x="4254370" y="15881"/>
                  </a:lnTo>
                  <a:lnTo>
                    <a:pt x="4293898" y="34656"/>
                  </a:lnTo>
                  <a:lnTo>
                    <a:pt x="4329315" y="59697"/>
                  </a:lnTo>
                  <a:lnTo>
                    <a:pt x="4359902" y="90284"/>
                  </a:lnTo>
                  <a:lnTo>
                    <a:pt x="4384943" y="125701"/>
                  </a:lnTo>
                  <a:lnTo>
                    <a:pt x="4403718" y="165229"/>
                  </a:lnTo>
                  <a:lnTo>
                    <a:pt x="4415509" y="208150"/>
                  </a:lnTo>
                  <a:lnTo>
                    <a:pt x="4419600" y="253745"/>
                  </a:lnTo>
                  <a:lnTo>
                    <a:pt x="4415509" y="299341"/>
                  </a:lnTo>
                  <a:lnTo>
                    <a:pt x="4403718" y="342262"/>
                  </a:lnTo>
                  <a:lnTo>
                    <a:pt x="4384943" y="381790"/>
                  </a:lnTo>
                  <a:lnTo>
                    <a:pt x="4359902" y="417207"/>
                  </a:lnTo>
                  <a:lnTo>
                    <a:pt x="4329315" y="447794"/>
                  </a:lnTo>
                  <a:lnTo>
                    <a:pt x="4293898" y="472835"/>
                  </a:lnTo>
                  <a:lnTo>
                    <a:pt x="4254370" y="491610"/>
                  </a:lnTo>
                  <a:lnTo>
                    <a:pt x="4211449" y="503401"/>
                  </a:lnTo>
                  <a:lnTo>
                    <a:pt x="4165854" y="507491"/>
                  </a:lnTo>
                  <a:lnTo>
                    <a:pt x="253745" y="507491"/>
                  </a:lnTo>
                  <a:lnTo>
                    <a:pt x="208150" y="503401"/>
                  </a:lnTo>
                  <a:lnTo>
                    <a:pt x="165229" y="491610"/>
                  </a:lnTo>
                  <a:lnTo>
                    <a:pt x="125701" y="472835"/>
                  </a:lnTo>
                  <a:lnTo>
                    <a:pt x="90284" y="447794"/>
                  </a:lnTo>
                  <a:lnTo>
                    <a:pt x="59697" y="417207"/>
                  </a:lnTo>
                  <a:lnTo>
                    <a:pt x="34656" y="381790"/>
                  </a:lnTo>
                  <a:lnTo>
                    <a:pt x="15881" y="342262"/>
                  </a:lnTo>
                  <a:lnTo>
                    <a:pt x="4090" y="299341"/>
                  </a:lnTo>
                  <a:lnTo>
                    <a:pt x="0" y="253745"/>
                  </a:lnTo>
                  <a:close/>
                </a:path>
              </a:pathLst>
            </a:custGeom>
            <a:ln w="2857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15895" y="4262627"/>
              <a:ext cx="355092" cy="381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2545" y="5001006"/>
              <a:ext cx="4419600" cy="509270"/>
            </a:xfrm>
            <a:custGeom>
              <a:avLst/>
              <a:gdLst/>
              <a:ahLst/>
              <a:cxnLst/>
              <a:rect l="l" t="t" r="r" b="b"/>
              <a:pathLst>
                <a:path w="4419600" h="509270">
                  <a:moveTo>
                    <a:pt x="0" y="254508"/>
                  </a:moveTo>
                  <a:lnTo>
                    <a:pt x="4099" y="208752"/>
                  </a:lnTo>
                  <a:lnTo>
                    <a:pt x="15919" y="165690"/>
                  </a:lnTo>
                  <a:lnTo>
                    <a:pt x="34741" y="126040"/>
                  </a:lnTo>
                  <a:lnTo>
                    <a:pt x="59847" y="90520"/>
                  </a:lnTo>
                  <a:lnTo>
                    <a:pt x="90520" y="59847"/>
                  </a:lnTo>
                  <a:lnTo>
                    <a:pt x="126040" y="34741"/>
                  </a:lnTo>
                  <a:lnTo>
                    <a:pt x="165690" y="15919"/>
                  </a:lnTo>
                  <a:lnTo>
                    <a:pt x="208752" y="4099"/>
                  </a:lnTo>
                  <a:lnTo>
                    <a:pt x="254508" y="0"/>
                  </a:lnTo>
                  <a:lnTo>
                    <a:pt x="4165092" y="0"/>
                  </a:lnTo>
                  <a:lnTo>
                    <a:pt x="4210847" y="4099"/>
                  </a:lnTo>
                  <a:lnTo>
                    <a:pt x="4253909" y="15919"/>
                  </a:lnTo>
                  <a:lnTo>
                    <a:pt x="4293559" y="34741"/>
                  </a:lnTo>
                  <a:lnTo>
                    <a:pt x="4329079" y="59847"/>
                  </a:lnTo>
                  <a:lnTo>
                    <a:pt x="4359752" y="90520"/>
                  </a:lnTo>
                  <a:lnTo>
                    <a:pt x="4384858" y="126040"/>
                  </a:lnTo>
                  <a:lnTo>
                    <a:pt x="4403680" y="165690"/>
                  </a:lnTo>
                  <a:lnTo>
                    <a:pt x="4415500" y="208752"/>
                  </a:lnTo>
                  <a:lnTo>
                    <a:pt x="4419600" y="254508"/>
                  </a:lnTo>
                  <a:lnTo>
                    <a:pt x="4415500" y="300263"/>
                  </a:lnTo>
                  <a:lnTo>
                    <a:pt x="4403680" y="343325"/>
                  </a:lnTo>
                  <a:lnTo>
                    <a:pt x="4384858" y="382975"/>
                  </a:lnTo>
                  <a:lnTo>
                    <a:pt x="4359752" y="418495"/>
                  </a:lnTo>
                  <a:lnTo>
                    <a:pt x="4329079" y="449168"/>
                  </a:lnTo>
                  <a:lnTo>
                    <a:pt x="4293559" y="474274"/>
                  </a:lnTo>
                  <a:lnTo>
                    <a:pt x="4253909" y="493096"/>
                  </a:lnTo>
                  <a:lnTo>
                    <a:pt x="4210847" y="504916"/>
                  </a:lnTo>
                  <a:lnTo>
                    <a:pt x="4165092" y="509016"/>
                  </a:lnTo>
                  <a:lnTo>
                    <a:pt x="254508" y="509016"/>
                  </a:lnTo>
                  <a:lnTo>
                    <a:pt x="208752" y="504916"/>
                  </a:lnTo>
                  <a:lnTo>
                    <a:pt x="165690" y="493096"/>
                  </a:lnTo>
                  <a:lnTo>
                    <a:pt x="126040" y="474274"/>
                  </a:lnTo>
                  <a:lnTo>
                    <a:pt x="90520" y="449168"/>
                  </a:lnTo>
                  <a:lnTo>
                    <a:pt x="59847" y="418495"/>
                  </a:lnTo>
                  <a:lnTo>
                    <a:pt x="34741" y="382975"/>
                  </a:lnTo>
                  <a:lnTo>
                    <a:pt x="15919" y="343325"/>
                  </a:lnTo>
                  <a:lnTo>
                    <a:pt x="4099" y="300263"/>
                  </a:lnTo>
                  <a:lnTo>
                    <a:pt x="0" y="254508"/>
                  </a:lnTo>
                  <a:close/>
                </a:path>
              </a:pathLst>
            </a:custGeom>
            <a:ln w="28574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53792" y="2174875"/>
            <a:ext cx="4989959" cy="2521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Verdana"/>
                <a:cs typeface="Verdana"/>
              </a:rPr>
              <a:t>Introduction</a:t>
            </a:r>
            <a:endParaRPr sz="1800" dirty="0">
              <a:latin typeface="Verdana"/>
              <a:cs typeface="Verdana"/>
            </a:endParaRPr>
          </a:p>
          <a:p>
            <a:pPr marL="584200" marR="1652905" indent="-142875">
              <a:lnSpc>
                <a:spcPts val="5630"/>
              </a:lnSpc>
              <a:spcBef>
                <a:spcPts val="760"/>
              </a:spcBef>
            </a:pPr>
            <a:r>
              <a:rPr lang="en-US" sz="1800" b="1" spc="-5" dirty="0">
                <a:latin typeface="Verdana"/>
                <a:cs typeface="Verdana"/>
              </a:rPr>
              <a:t>2D Arrays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Verdana"/>
              <a:cs typeface="Verdana"/>
            </a:endParaRPr>
          </a:p>
          <a:p>
            <a:pPr marL="593725">
              <a:lnSpc>
                <a:spcPct val="100000"/>
              </a:lnSpc>
            </a:pPr>
            <a:r>
              <a:rPr lang="en-US" sz="1800" b="1" spc="-5" dirty="0">
                <a:latin typeface="Verdana"/>
                <a:cs typeface="Verdana"/>
              </a:rPr>
              <a:t>Python S</a:t>
            </a:r>
            <a:r>
              <a:rPr lang="en-US" b="1" spc="-5" dirty="0">
                <a:latin typeface="Verdana"/>
                <a:cs typeface="Verdana"/>
              </a:rPr>
              <a:t>yntax</a:t>
            </a:r>
            <a:endParaRPr lang="en-US"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 dirty="0">
              <a:latin typeface="Verdana"/>
              <a:cs typeface="Verdana"/>
            </a:endParaRPr>
          </a:p>
          <a:p>
            <a:pPr marL="93345">
              <a:lnSpc>
                <a:spcPct val="100000"/>
              </a:lnSpc>
              <a:spcBef>
                <a:spcPts val="1355"/>
              </a:spcBef>
            </a:pPr>
            <a:r>
              <a:rPr lang="en-US" dirty="0">
                <a:latin typeface="Verdana"/>
                <a:cs typeface="Verdana"/>
              </a:rPr>
              <a:t>       </a:t>
            </a:r>
            <a:r>
              <a:rPr lang="en-US" b="1" dirty="0">
                <a:latin typeface="Verdana"/>
                <a:cs typeface="Verdana"/>
              </a:rPr>
              <a:t>Update, Access elements in 2D</a:t>
            </a:r>
            <a:endParaRPr sz="1800" b="1" dirty="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61744" y="5071871"/>
            <a:ext cx="381000" cy="380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735D269-33A6-627F-FE67-49D7B15EEAF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886200" y="6386577"/>
            <a:ext cx="2103120" cy="342900"/>
          </a:xfrm>
        </p:spPr>
        <p:txBody>
          <a:bodyPr/>
          <a:lstStyle/>
          <a:p>
            <a:r>
              <a:rPr lang="en-US"/>
              <a:t>Python Programming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10748B8-7938-0459-042F-D46C4634A09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lang="en-US" spc="-1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4D41364-8062-1E74-2665-7A1D268611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19050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190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755891"/>
            <a:ext cx="8993886" cy="101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146291" y="0"/>
            <a:ext cx="2997835" cy="876300"/>
            <a:chOff x="6146291" y="0"/>
            <a:chExt cx="2997835" cy="876300"/>
          </a:xfrm>
        </p:grpSpPr>
        <p:sp>
          <p:nvSpPr>
            <p:cNvPr id="5" name="object 5"/>
            <p:cNvSpPr/>
            <p:nvPr/>
          </p:nvSpPr>
          <p:spPr>
            <a:xfrm>
              <a:off x="6553199" y="228600"/>
              <a:ext cx="2057400" cy="6355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46292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70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0" y="838200"/>
                  </a:lnTo>
                  <a:lnTo>
                    <a:pt x="2997708" y="838200"/>
                  </a:lnTo>
                  <a:lnTo>
                    <a:pt x="2997708" y="190500"/>
                  </a:lnTo>
                  <a:lnTo>
                    <a:pt x="2997708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53199" y="228600"/>
              <a:ext cx="2057400" cy="6355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27291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211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211" y="685800"/>
                  </a:lnTo>
                  <a:lnTo>
                    <a:pt x="20772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53199" y="228600"/>
              <a:ext cx="1920240" cy="609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893951" y="2916301"/>
            <a:ext cx="2837815" cy="784860"/>
            <a:chOff x="1893951" y="2916301"/>
            <a:chExt cx="2837815" cy="784860"/>
          </a:xfrm>
        </p:grpSpPr>
        <p:sp>
          <p:nvSpPr>
            <p:cNvPr id="11" name="object 11"/>
            <p:cNvSpPr/>
            <p:nvPr/>
          </p:nvSpPr>
          <p:spPr>
            <a:xfrm>
              <a:off x="1917192" y="2939796"/>
              <a:ext cx="2814066" cy="761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93951" y="2916301"/>
              <a:ext cx="2813050" cy="7603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923916" y="2916301"/>
            <a:ext cx="1726564" cy="784860"/>
            <a:chOff x="4923916" y="2916301"/>
            <a:chExt cx="1726564" cy="784860"/>
          </a:xfrm>
        </p:grpSpPr>
        <p:sp>
          <p:nvSpPr>
            <p:cNvPr id="14" name="object 14"/>
            <p:cNvSpPr/>
            <p:nvPr/>
          </p:nvSpPr>
          <p:spPr>
            <a:xfrm>
              <a:off x="4948427" y="2939796"/>
              <a:ext cx="1701546" cy="76123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2966" y="2935351"/>
              <a:ext cx="1663700" cy="722630"/>
            </a:xfrm>
            <a:custGeom>
              <a:avLst/>
              <a:gdLst/>
              <a:ahLst/>
              <a:cxnLst/>
              <a:rect l="l" t="t" r="r" b="b"/>
              <a:pathLst>
                <a:path w="1663700" h="722629">
                  <a:moveTo>
                    <a:pt x="858901" y="184150"/>
                  </a:moveTo>
                  <a:lnTo>
                    <a:pt x="789860" y="192516"/>
                  </a:lnTo>
                  <a:lnTo>
                    <a:pt x="727583" y="217550"/>
                  </a:lnTo>
                  <a:lnTo>
                    <a:pt x="675449" y="258540"/>
                  </a:lnTo>
                  <a:lnTo>
                    <a:pt x="636651" y="314578"/>
                  </a:lnTo>
                  <a:lnTo>
                    <a:pt x="612584" y="379142"/>
                  </a:lnTo>
                  <a:lnTo>
                    <a:pt x="604520" y="445897"/>
                  </a:lnTo>
                  <a:lnTo>
                    <a:pt x="606540" y="488592"/>
                  </a:lnTo>
                  <a:lnTo>
                    <a:pt x="612584" y="527907"/>
                  </a:lnTo>
                  <a:lnTo>
                    <a:pt x="636651" y="596391"/>
                  </a:lnTo>
                  <a:lnTo>
                    <a:pt x="676132" y="650795"/>
                  </a:lnTo>
                  <a:lnTo>
                    <a:pt x="730377" y="690244"/>
                  </a:lnTo>
                  <a:lnTo>
                    <a:pt x="793527" y="714248"/>
                  </a:lnTo>
                  <a:lnTo>
                    <a:pt x="859917" y="722249"/>
                  </a:lnTo>
                  <a:lnTo>
                    <a:pt x="912445" y="717440"/>
                  </a:lnTo>
                  <a:lnTo>
                    <a:pt x="960294" y="703024"/>
                  </a:lnTo>
                  <a:lnTo>
                    <a:pt x="1003452" y="679011"/>
                  </a:lnTo>
                  <a:lnTo>
                    <a:pt x="1041908" y="645413"/>
                  </a:lnTo>
                  <a:lnTo>
                    <a:pt x="1068358" y="611251"/>
                  </a:lnTo>
                  <a:lnTo>
                    <a:pt x="859409" y="611251"/>
                  </a:lnTo>
                  <a:lnTo>
                    <a:pt x="834884" y="608703"/>
                  </a:lnTo>
                  <a:lnTo>
                    <a:pt x="791882" y="588319"/>
                  </a:lnTo>
                  <a:lnTo>
                    <a:pt x="758168" y="547881"/>
                  </a:lnTo>
                  <a:lnTo>
                    <a:pt x="740693" y="489295"/>
                  </a:lnTo>
                  <a:lnTo>
                    <a:pt x="738505" y="453263"/>
                  </a:lnTo>
                  <a:lnTo>
                    <a:pt x="740693" y="417157"/>
                  </a:lnTo>
                  <a:lnTo>
                    <a:pt x="758168" y="358519"/>
                  </a:lnTo>
                  <a:lnTo>
                    <a:pt x="791882" y="318079"/>
                  </a:lnTo>
                  <a:lnTo>
                    <a:pt x="834884" y="297695"/>
                  </a:lnTo>
                  <a:lnTo>
                    <a:pt x="859409" y="295148"/>
                  </a:lnTo>
                  <a:lnTo>
                    <a:pt x="1069901" y="295148"/>
                  </a:lnTo>
                  <a:lnTo>
                    <a:pt x="1042670" y="259969"/>
                  </a:lnTo>
                  <a:lnTo>
                    <a:pt x="1004329" y="226798"/>
                  </a:lnTo>
                  <a:lnTo>
                    <a:pt x="960929" y="203104"/>
                  </a:lnTo>
                  <a:lnTo>
                    <a:pt x="912457" y="188888"/>
                  </a:lnTo>
                  <a:lnTo>
                    <a:pt x="858901" y="184150"/>
                  </a:lnTo>
                  <a:close/>
                </a:path>
                <a:path w="1663700" h="722629">
                  <a:moveTo>
                    <a:pt x="161290" y="0"/>
                  </a:moveTo>
                  <a:lnTo>
                    <a:pt x="0" y="0"/>
                  </a:lnTo>
                  <a:lnTo>
                    <a:pt x="249682" y="411479"/>
                  </a:lnTo>
                  <a:lnTo>
                    <a:pt x="249682" y="710565"/>
                  </a:lnTo>
                  <a:lnTo>
                    <a:pt x="386842" y="710565"/>
                  </a:lnTo>
                  <a:lnTo>
                    <a:pt x="386842" y="412496"/>
                  </a:lnTo>
                  <a:lnTo>
                    <a:pt x="466728" y="281050"/>
                  </a:lnTo>
                  <a:lnTo>
                    <a:pt x="321818" y="281050"/>
                  </a:lnTo>
                  <a:lnTo>
                    <a:pt x="277232" y="202955"/>
                  </a:lnTo>
                  <a:lnTo>
                    <a:pt x="161290" y="0"/>
                  </a:lnTo>
                  <a:close/>
                </a:path>
                <a:path w="1663700" h="722629">
                  <a:moveTo>
                    <a:pt x="1069901" y="295148"/>
                  </a:moveTo>
                  <a:lnTo>
                    <a:pt x="859409" y="295148"/>
                  </a:lnTo>
                  <a:lnTo>
                    <a:pt x="883985" y="297695"/>
                  </a:lnTo>
                  <a:lnTo>
                    <a:pt x="906478" y="305339"/>
                  </a:lnTo>
                  <a:lnTo>
                    <a:pt x="945261" y="335914"/>
                  </a:lnTo>
                  <a:lnTo>
                    <a:pt x="971153" y="385365"/>
                  </a:lnTo>
                  <a:lnTo>
                    <a:pt x="979774" y="451738"/>
                  </a:lnTo>
                  <a:lnTo>
                    <a:pt x="979744" y="453263"/>
                  </a:lnTo>
                  <a:lnTo>
                    <a:pt x="971153" y="520557"/>
                  </a:lnTo>
                  <a:lnTo>
                    <a:pt x="945261" y="570484"/>
                  </a:lnTo>
                  <a:lnTo>
                    <a:pt x="906478" y="601059"/>
                  </a:lnTo>
                  <a:lnTo>
                    <a:pt x="859409" y="611251"/>
                  </a:lnTo>
                  <a:lnTo>
                    <a:pt x="1068358" y="611251"/>
                  </a:lnTo>
                  <a:lnTo>
                    <a:pt x="1073578" y="604508"/>
                  </a:lnTo>
                  <a:lnTo>
                    <a:pt x="1096200" y="558577"/>
                  </a:lnTo>
                  <a:lnTo>
                    <a:pt x="1109773" y="507646"/>
                  </a:lnTo>
                  <a:lnTo>
                    <a:pt x="1114298" y="451738"/>
                  </a:lnTo>
                  <a:lnTo>
                    <a:pt x="1109821" y="396325"/>
                  </a:lnTo>
                  <a:lnTo>
                    <a:pt x="1096390" y="345900"/>
                  </a:lnTo>
                  <a:lnTo>
                    <a:pt x="1074007" y="300452"/>
                  </a:lnTo>
                  <a:lnTo>
                    <a:pt x="1069901" y="295148"/>
                  </a:lnTo>
                  <a:close/>
                </a:path>
                <a:path w="1663700" h="722629">
                  <a:moveTo>
                    <a:pt x="637540" y="0"/>
                  </a:moveTo>
                  <a:lnTo>
                    <a:pt x="478917" y="0"/>
                  </a:lnTo>
                  <a:lnTo>
                    <a:pt x="321818" y="281050"/>
                  </a:lnTo>
                  <a:lnTo>
                    <a:pt x="466728" y="281050"/>
                  </a:lnTo>
                  <a:lnTo>
                    <a:pt x="637540" y="0"/>
                  </a:lnTo>
                  <a:close/>
                </a:path>
                <a:path w="1663700" h="722629">
                  <a:moveTo>
                    <a:pt x="1344676" y="195834"/>
                  </a:moveTo>
                  <a:lnTo>
                    <a:pt x="1213993" y="195834"/>
                  </a:lnTo>
                  <a:lnTo>
                    <a:pt x="1213993" y="521588"/>
                  </a:lnTo>
                  <a:lnTo>
                    <a:pt x="1218438" y="586359"/>
                  </a:lnTo>
                  <a:lnTo>
                    <a:pt x="1231646" y="635508"/>
                  </a:lnTo>
                  <a:lnTo>
                    <a:pt x="1254807" y="672084"/>
                  </a:lnTo>
                  <a:lnTo>
                    <a:pt x="1288923" y="699516"/>
                  </a:lnTo>
                  <a:lnTo>
                    <a:pt x="1330991" y="716549"/>
                  </a:lnTo>
                  <a:lnTo>
                    <a:pt x="1378204" y="722249"/>
                  </a:lnTo>
                  <a:lnTo>
                    <a:pt x="1402298" y="720770"/>
                  </a:lnTo>
                  <a:lnTo>
                    <a:pt x="1448677" y="708908"/>
                  </a:lnTo>
                  <a:lnTo>
                    <a:pt x="1491847" y="685518"/>
                  </a:lnTo>
                  <a:lnTo>
                    <a:pt x="1527331" y="653030"/>
                  </a:lnTo>
                  <a:lnTo>
                    <a:pt x="1541907" y="633476"/>
                  </a:lnTo>
                  <a:lnTo>
                    <a:pt x="1663191" y="633476"/>
                  </a:lnTo>
                  <a:lnTo>
                    <a:pt x="1663191" y="618489"/>
                  </a:lnTo>
                  <a:lnTo>
                    <a:pt x="1426591" y="618489"/>
                  </a:lnTo>
                  <a:lnTo>
                    <a:pt x="1412565" y="617606"/>
                  </a:lnTo>
                  <a:lnTo>
                    <a:pt x="1369417" y="596425"/>
                  </a:lnTo>
                  <a:lnTo>
                    <a:pt x="1348747" y="547929"/>
                  </a:lnTo>
                  <a:lnTo>
                    <a:pt x="1345128" y="481357"/>
                  </a:lnTo>
                  <a:lnTo>
                    <a:pt x="1344676" y="432308"/>
                  </a:lnTo>
                  <a:lnTo>
                    <a:pt x="1344676" y="195834"/>
                  </a:lnTo>
                  <a:close/>
                </a:path>
                <a:path w="1663700" h="722629">
                  <a:moveTo>
                    <a:pt x="1663191" y="633476"/>
                  </a:moveTo>
                  <a:lnTo>
                    <a:pt x="1541907" y="633476"/>
                  </a:lnTo>
                  <a:lnTo>
                    <a:pt x="1541907" y="710565"/>
                  </a:lnTo>
                  <a:lnTo>
                    <a:pt x="1663191" y="710565"/>
                  </a:lnTo>
                  <a:lnTo>
                    <a:pt x="1663191" y="633476"/>
                  </a:lnTo>
                  <a:close/>
                </a:path>
                <a:path w="1663700" h="722629">
                  <a:moveTo>
                    <a:pt x="1663191" y="195834"/>
                  </a:moveTo>
                  <a:lnTo>
                    <a:pt x="1532509" y="195834"/>
                  </a:lnTo>
                  <a:lnTo>
                    <a:pt x="1532509" y="413003"/>
                  </a:lnTo>
                  <a:lnTo>
                    <a:pt x="1531911" y="463107"/>
                  </a:lnTo>
                  <a:lnTo>
                    <a:pt x="1530111" y="502935"/>
                  </a:lnTo>
                  <a:lnTo>
                    <a:pt x="1522857" y="551814"/>
                  </a:lnTo>
                  <a:lnTo>
                    <a:pt x="1498728" y="589194"/>
                  </a:lnTo>
                  <a:lnTo>
                    <a:pt x="1458277" y="613711"/>
                  </a:lnTo>
                  <a:lnTo>
                    <a:pt x="1426591" y="618489"/>
                  </a:lnTo>
                  <a:lnTo>
                    <a:pt x="1663191" y="618489"/>
                  </a:lnTo>
                  <a:lnTo>
                    <a:pt x="1663191" y="1958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42966" y="2935351"/>
              <a:ext cx="1663700" cy="722630"/>
            </a:xfrm>
            <a:custGeom>
              <a:avLst/>
              <a:gdLst/>
              <a:ahLst/>
              <a:cxnLst/>
              <a:rect l="l" t="t" r="r" b="b"/>
              <a:pathLst>
                <a:path w="1663700" h="722629">
                  <a:moveTo>
                    <a:pt x="859409" y="295148"/>
                  </a:moveTo>
                  <a:lnTo>
                    <a:pt x="812371" y="305339"/>
                  </a:lnTo>
                  <a:lnTo>
                    <a:pt x="773430" y="335914"/>
                  </a:lnTo>
                  <a:lnTo>
                    <a:pt x="747252" y="385587"/>
                  </a:lnTo>
                  <a:lnTo>
                    <a:pt x="738505" y="453263"/>
                  </a:lnTo>
                  <a:lnTo>
                    <a:pt x="740693" y="489295"/>
                  </a:lnTo>
                  <a:lnTo>
                    <a:pt x="758168" y="547881"/>
                  </a:lnTo>
                  <a:lnTo>
                    <a:pt x="791882" y="588319"/>
                  </a:lnTo>
                  <a:lnTo>
                    <a:pt x="834884" y="608703"/>
                  </a:lnTo>
                  <a:lnTo>
                    <a:pt x="859409" y="611251"/>
                  </a:lnTo>
                  <a:lnTo>
                    <a:pt x="883985" y="608703"/>
                  </a:lnTo>
                  <a:lnTo>
                    <a:pt x="926899" y="588319"/>
                  </a:lnTo>
                  <a:lnTo>
                    <a:pt x="960356" y="547812"/>
                  </a:lnTo>
                  <a:lnTo>
                    <a:pt x="977640" y="488705"/>
                  </a:lnTo>
                  <a:lnTo>
                    <a:pt x="979805" y="452247"/>
                  </a:lnTo>
                  <a:lnTo>
                    <a:pt x="977640" y="416621"/>
                  </a:lnTo>
                  <a:lnTo>
                    <a:pt x="960356" y="358467"/>
                  </a:lnTo>
                  <a:lnTo>
                    <a:pt x="926899" y="318079"/>
                  </a:lnTo>
                  <a:lnTo>
                    <a:pt x="883985" y="297695"/>
                  </a:lnTo>
                  <a:lnTo>
                    <a:pt x="859409" y="295148"/>
                  </a:lnTo>
                  <a:close/>
                </a:path>
                <a:path w="1663700" h="722629">
                  <a:moveTo>
                    <a:pt x="1213993" y="195834"/>
                  </a:moveTo>
                  <a:lnTo>
                    <a:pt x="1246663" y="195834"/>
                  </a:lnTo>
                  <a:lnTo>
                    <a:pt x="1279334" y="195834"/>
                  </a:lnTo>
                  <a:lnTo>
                    <a:pt x="1312005" y="195834"/>
                  </a:lnTo>
                  <a:lnTo>
                    <a:pt x="1344676" y="195834"/>
                  </a:lnTo>
                  <a:lnTo>
                    <a:pt x="1344676" y="243140"/>
                  </a:lnTo>
                  <a:lnTo>
                    <a:pt x="1344676" y="290429"/>
                  </a:lnTo>
                  <a:lnTo>
                    <a:pt x="1344676" y="337712"/>
                  </a:lnTo>
                  <a:lnTo>
                    <a:pt x="1344676" y="385001"/>
                  </a:lnTo>
                  <a:lnTo>
                    <a:pt x="1344676" y="432308"/>
                  </a:lnTo>
                  <a:lnTo>
                    <a:pt x="1345128" y="481357"/>
                  </a:lnTo>
                  <a:lnTo>
                    <a:pt x="1346485" y="519906"/>
                  </a:lnTo>
                  <a:lnTo>
                    <a:pt x="1351915" y="565403"/>
                  </a:lnTo>
                  <a:lnTo>
                    <a:pt x="1378204" y="604265"/>
                  </a:lnTo>
                  <a:lnTo>
                    <a:pt x="1426591" y="618489"/>
                  </a:lnTo>
                  <a:lnTo>
                    <a:pt x="1442850" y="617297"/>
                  </a:lnTo>
                  <a:lnTo>
                    <a:pt x="1486535" y="599313"/>
                  </a:lnTo>
                  <a:lnTo>
                    <a:pt x="1516878" y="565433"/>
                  </a:lnTo>
                  <a:lnTo>
                    <a:pt x="1530111" y="502935"/>
                  </a:lnTo>
                  <a:lnTo>
                    <a:pt x="1531911" y="463107"/>
                  </a:lnTo>
                  <a:lnTo>
                    <a:pt x="1532509" y="413003"/>
                  </a:lnTo>
                  <a:lnTo>
                    <a:pt x="1532509" y="358711"/>
                  </a:lnTo>
                  <a:lnTo>
                    <a:pt x="1532509" y="304419"/>
                  </a:lnTo>
                  <a:lnTo>
                    <a:pt x="1532509" y="250126"/>
                  </a:lnTo>
                  <a:lnTo>
                    <a:pt x="1532509" y="195834"/>
                  </a:lnTo>
                  <a:lnTo>
                    <a:pt x="1565179" y="195834"/>
                  </a:lnTo>
                  <a:lnTo>
                    <a:pt x="1597850" y="195834"/>
                  </a:lnTo>
                  <a:lnTo>
                    <a:pt x="1630521" y="195834"/>
                  </a:lnTo>
                  <a:lnTo>
                    <a:pt x="1663191" y="195834"/>
                  </a:lnTo>
                  <a:lnTo>
                    <a:pt x="1663191" y="247307"/>
                  </a:lnTo>
                  <a:lnTo>
                    <a:pt x="1663191" y="710565"/>
                  </a:lnTo>
                  <a:lnTo>
                    <a:pt x="1632882" y="710565"/>
                  </a:lnTo>
                  <a:lnTo>
                    <a:pt x="1602549" y="710565"/>
                  </a:lnTo>
                  <a:lnTo>
                    <a:pt x="1572216" y="710565"/>
                  </a:lnTo>
                  <a:lnTo>
                    <a:pt x="1541907" y="710565"/>
                  </a:lnTo>
                  <a:lnTo>
                    <a:pt x="1541907" y="691322"/>
                  </a:lnTo>
                  <a:lnTo>
                    <a:pt x="1541907" y="672068"/>
                  </a:lnTo>
                  <a:lnTo>
                    <a:pt x="1541907" y="652789"/>
                  </a:lnTo>
                  <a:lnTo>
                    <a:pt x="1541907" y="633476"/>
                  </a:lnTo>
                  <a:lnTo>
                    <a:pt x="1527331" y="653030"/>
                  </a:lnTo>
                  <a:lnTo>
                    <a:pt x="1491847" y="685518"/>
                  </a:lnTo>
                  <a:lnTo>
                    <a:pt x="1448677" y="708908"/>
                  </a:lnTo>
                  <a:lnTo>
                    <a:pt x="1402298" y="720770"/>
                  </a:lnTo>
                  <a:lnTo>
                    <a:pt x="1378204" y="722249"/>
                  </a:lnTo>
                  <a:lnTo>
                    <a:pt x="1353966" y="720822"/>
                  </a:lnTo>
                  <a:lnTo>
                    <a:pt x="1309302" y="709443"/>
                  </a:lnTo>
                  <a:lnTo>
                    <a:pt x="1270490" y="686943"/>
                  </a:lnTo>
                  <a:lnTo>
                    <a:pt x="1241863" y="654939"/>
                  </a:lnTo>
                  <a:lnTo>
                    <a:pt x="1223958" y="612886"/>
                  </a:lnTo>
                  <a:lnTo>
                    <a:pt x="1215108" y="555926"/>
                  </a:lnTo>
                  <a:lnTo>
                    <a:pt x="1213993" y="521588"/>
                  </a:lnTo>
                  <a:lnTo>
                    <a:pt x="1213993" y="467296"/>
                  </a:lnTo>
                  <a:lnTo>
                    <a:pt x="1213993" y="413004"/>
                  </a:lnTo>
                  <a:lnTo>
                    <a:pt x="1213993" y="358711"/>
                  </a:lnTo>
                  <a:lnTo>
                    <a:pt x="1213993" y="304419"/>
                  </a:lnTo>
                  <a:lnTo>
                    <a:pt x="1213993" y="250126"/>
                  </a:lnTo>
                  <a:lnTo>
                    <a:pt x="1213993" y="195834"/>
                  </a:lnTo>
                  <a:close/>
                </a:path>
                <a:path w="1663700" h="722629">
                  <a:moveTo>
                    <a:pt x="858901" y="184150"/>
                  </a:moveTo>
                  <a:lnTo>
                    <a:pt x="912457" y="188888"/>
                  </a:lnTo>
                  <a:lnTo>
                    <a:pt x="960929" y="203104"/>
                  </a:lnTo>
                  <a:lnTo>
                    <a:pt x="1004329" y="226798"/>
                  </a:lnTo>
                  <a:lnTo>
                    <a:pt x="1042670" y="259969"/>
                  </a:lnTo>
                  <a:lnTo>
                    <a:pt x="1074007" y="300452"/>
                  </a:lnTo>
                  <a:lnTo>
                    <a:pt x="1096390" y="345900"/>
                  </a:lnTo>
                  <a:lnTo>
                    <a:pt x="1109821" y="396325"/>
                  </a:lnTo>
                  <a:lnTo>
                    <a:pt x="1114298" y="451738"/>
                  </a:lnTo>
                  <a:lnTo>
                    <a:pt x="1109773" y="507646"/>
                  </a:lnTo>
                  <a:lnTo>
                    <a:pt x="1096200" y="558577"/>
                  </a:lnTo>
                  <a:lnTo>
                    <a:pt x="1073578" y="604508"/>
                  </a:lnTo>
                  <a:lnTo>
                    <a:pt x="1041908" y="645413"/>
                  </a:lnTo>
                  <a:lnTo>
                    <a:pt x="1003452" y="679011"/>
                  </a:lnTo>
                  <a:lnTo>
                    <a:pt x="960294" y="703024"/>
                  </a:lnTo>
                  <a:lnTo>
                    <a:pt x="912445" y="717440"/>
                  </a:lnTo>
                  <a:lnTo>
                    <a:pt x="859917" y="722249"/>
                  </a:lnTo>
                  <a:lnTo>
                    <a:pt x="826317" y="720248"/>
                  </a:lnTo>
                  <a:lnTo>
                    <a:pt x="761547" y="704246"/>
                  </a:lnTo>
                  <a:lnTo>
                    <a:pt x="701391" y="672383"/>
                  </a:lnTo>
                  <a:lnTo>
                    <a:pt x="654563" y="625469"/>
                  </a:lnTo>
                  <a:lnTo>
                    <a:pt x="622629" y="563840"/>
                  </a:lnTo>
                  <a:lnTo>
                    <a:pt x="606540" y="488592"/>
                  </a:lnTo>
                  <a:lnTo>
                    <a:pt x="604520" y="445897"/>
                  </a:lnTo>
                  <a:lnTo>
                    <a:pt x="606540" y="412251"/>
                  </a:lnTo>
                  <a:lnTo>
                    <a:pt x="622629" y="346581"/>
                  </a:lnTo>
                  <a:lnTo>
                    <a:pt x="654395" y="284666"/>
                  </a:lnTo>
                  <a:lnTo>
                    <a:pt x="699837" y="236176"/>
                  </a:lnTo>
                  <a:lnTo>
                    <a:pt x="757870" y="202955"/>
                  </a:lnTo>
                  <a:lnTo>
                    <a:pt x="823541" y="186243"/>
                  </a:lnTo>
                  <a:lnTo>
                    <a:pt x="858901" y="184150"/>
                  </a:lnTo>
                  <a:close/>
                </a:path>
                <a:path w="1663700" h="722629">
                  <a:moveTo>
                    <a:pt x="0" y="0"/>
                  </a:moveTo>
                  <a:lnTo>
                    <a:pt x="40310" y="0"/>
                  </a:lnTo>
                  <a:lnTo>
                    <a:pt x="80645" y="0"/>
                  </a:lnTo>
                  <a:lnTo>
                    <a:pt x="120979" y="0"/>
                  </a:lnTo>
                  <a:lnTo>
                    <a:pt x="161290" y="0"/>
                  </a:lnTo>
                  <a:lnTo>
                    <a:pt x="188032" y="46809"/>
                  </a:lnTo>
                  <a:lnTo>
                    <a:pt x="214789" y="93636"/>
                  </a:lnTo>
                  <a:lnTo>
                    <a:pt x="241553" y="140477"/>
                  </a:lnTo>
                  <a:lnTo>
                    <a:pt x="268318" y="187329"/>
                  </a:lnTo>
                  <a:lnTo>
                    <a:pt x="295075" y="234188"/>
                  </a:lnTo>
                  <a:lnTo>
                    <a:pt x="321818" y="281050"/>
                  </a:lnTo>
                  <a:lnTo>
                    <a:pt x="347989" y="234188"/>
                  </a:lnTo>
                  <a:lnTo>
                    <a:pt x="374174" y="187329"/>
                  </a:lnTo>
                  <a:lnTo>
                    <a:pt x="400367" y="140477"/>
                  </a:lnTo>
                  <a:lnTo>
                    <a:pt x="426560" y="93636"/>
                  </a:lnTo>
                  <a:lnTo>
                    <a:pt x="452745" y="46809"/>
                  </a:lnTo>
                  <a:lnTo>
                    <a:pt x="478917" y="0"/>
                  </a:lnTo>
                  <a:lnTo>
                    <a:pt x="518560" y="0"/>
                  </a:lnTo>
                  <a:lnTo>
                    <a:pt x="558228" y="0"/>
                  </a:lnTo>
                  <a:lnTo>
                    <a:pt x="597896" y="0"/>
                  </a:lnTo>
                  <a:lnTo>
                    <a:pt x="637540" y="0"/>
                  </a:lnTo>
                  <a:lnTo>
                    <a:pt x="612470" y="41227"/>
                  </a:lnTo>
                  <a:lnTo>
                    <a:pt x="587400" y="82462"/>
                  </a:lnTo>
                  <a:lnTo>
                    <a:pt x="562330" y="123703"/>
                  </a:lnTo>
                  <a:lnTo>
                    <a:pt x="537260" y="164949"/>
                  </a:lnTo>
                  <a:lnTo>
                    <a:pt x="512191" y="206200"/>
                  </a:lnTo>
                  <a:lnTo>
                    <a:pt x="487121" y="247454"/>
                  </a:lnTo>
                  <a:lnTo>
                    <a:pt x="462051" y="288712"/>
                  </a:lnTo>
                  <a:lnTo>
                    <a:pt x="436981" y="329972"/>
                  </a:lnTo>
                  <a:lnTo>
                    <a:pt x="411911" y="371233"/>
                  </a:lnTo>
                  <a:lnTo>
                    <a:pt x="386842" y="412496"/>
                  </a:lnTo>
                  <a:lnTo>
                    <a:pt x="386842" y="462162"/>
                  </a:lnTo>
                  <a:lnTo>
                    <a:pt x="386842" y="511842"/>
                  </a:lnTo>
                  <a:lnTo>
                    <a:pt x="386842" y="561530"/>
                  </a:lnTo>
                  <a:lnTo>
                    <a:pt x="386842" y="611218"/>
                  </a:lnTo>
                  <a:lnTo>
                    <a:pt x="386842" y="660898"/>
                  </a:lnTo>
                  <a:lnTo>
                    <a:pt x="386842" y="710565"/>
                  </a:lnTo>
                  <a:lnTo>
                    <a:pt x="352552" y="710565"/>
                  </a:lnTo>
                  <a:lnTo>
                    <a:pt x="318262" y="710565"/>
                  </a:lnTo>
                  <a:lnTo>
                    <a:pt x="283972" y="710565"/>
                  </a:lnTo>
                  <a:lnTo>
                    <a:pt x="249682" y="710565"/>
                  </a:lnTo>
                  <a:lnTo>
                    <a:pt x="249682" y="660717"/>
                  </a:lnTo>
                  <a:lnTo>
                    <a:pt x="249682" y="411479"/>
                  </a:lnTo>
                  <a:lnTo>
                    <a:pt x="221949" y="365760"/>
                  </a:lnTo>
                  <a:lnTo>
                    <a:pt x="194209" y="320040"/>
                  </a:lnTo>
                  <a:lnTo>
                    <a:pt x="166464" y="274320"/>
                  </a:lnTo>
                  <a:lnTo>
                    <a:pt x="138715" y="228600"/>
                  </a:lnTo>
                  <a:lnTo>
                    <a:pt x="110966" y="182880"/>
                  </a:lnTo>
                  <a:lnTo>
                    <a:pt x="83217" y="137160"/>
                  </a:lnTo>
                  <a:lnTo>
                    <a:pt x="55472" y="91439"/>
                  </a:lnTo>
                  <a:lnTo>
                    <a:pt x="27732" y="4571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002398" y="2916301"/>
            <a:ext cx="203835" cy="774065"/>
            <a:chOff x="7002398" y="2916301"/>
            <a:chExt cx="203835" cy="774065"/>
          </a:xfrm>
        </p:grpSpPr>
        <p:sp>
          <p:nvSpPr>
            <p:cNvPr id="18" name="object 18"/>
            <p:cNvSpPr/>
            <p:nvPr/>
          </p:nvSpPr>
          <p:spPr>
            <a:xfrm>
              <a:off x="7025639" y="2939796"/>
              <a:ext cx="180594" cy="75056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21448" y="2935351"/>
              <a:ext cx="141605" cy="710565"/>
            </a:xfrm>
            <a:custGeom>
              <a:avLst/>
              <a:gdLst/>
              <a:ahLst/>
              <a:cxnLst/>
              <a:rect l="l" t="t" r="r" b="b"/>
              <a:pathLst>
                <a:path w="141604" h="710564">
                  <a:moveTo>
                    <a:pt x="136271" y="574421"/>
                  </a:moveTo>
                  <a:lnTo>
                    <a:pt x="5587" y="574421"/>
                  </a:lnTo>
                  <a:lnTo>
                    <a:pt x="5587" y="710565"/>
                  </a:lnTo>
                  <a:lnTo>
                    <a:pt x="136271" y="710565"/>
                  </a:lnTo>
                  <a:lnTo>
                    <a:pt x="136271" y="574421"/>
                  </a:lnTo>
                  <a:close/>
                </a:path>
                <a:path w="141604" h="710564">
                  <a:moveTo>
                    <a:pt x="141350" y="0"/>
                  </a:moveTo>
                  <a:lnTo>
                    <a:pt x="0" y="0"/>
                  </a:lnTo>
                  <a:lnTo>
                    <a:pt x="0" y="166750"/>
                  </a:lnTo>
                  <a:lnTo>
                    <a:pt x="33908" y="527431"/>
                  </a:lnTo>
                  <a:lnTo>
                    <a:pt x="107823" y="527431"/>
                  </a:lnTo>
                  <a:lnTo>
                    <a:pt x="141350" y="166750"/>
                  </a:lnTo>
                  <a:lnTo>
                    <a:pt x="1413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21448" y="2935351"/>
              <a:ext cx="141605" cy="710565"/>
            </a:xfrm>
            <a:custGeom>
              <a:avLst/>
              <a:gdLst/>
              <a:ahLst/>
              <a:cxnLst/>
              <a:rect l="l" t="t" r="r" b="b"/>
              <a:pathLst>
                <a:path w="141604" h="710564">
                  <a:moveTo>
                    <a:pt x="5587" y="574421"/>
                  </a:moveTo>
                  <a:lnTo>
                    <a:pt x="38258" y="574421"/>
                  </a:lnTo>
                  <a:lnTo>
                    <a:pt x="70929" y="574421"/>
                  </a:lnTo>
                  <a:lnTo>
                    <a:pt x="103600" y="574421"/>
                  </a:lnTo>
                  <a:lnTo>
                    <a:pt x="136271" y="574421"/>
                  </a:lnTo>
                  <a:lnTo>
                    <a:pt x="136271" y="608445"/>
                  </a:lnTo>
                  <a:lnTo>
                    <a:pt x="136271" y="642492"/>
                  </a:lnTo>
                  <a:lnTo>
                    <a:pt x="136271" y="676540"/>
                  </a:lnTo>
                  <a:lnTo>
                    <a:pt x="136271" y="710565"/>
                  </a:lnTo>
                  <a:lnTo>
                    <a:pt x="103600" y="710565"/>
                  </a:lnTo>
                  <a:lnTo>
                    <a:pt x="70929" y="710565"/>
                  </a:lnTo>
                  <a:lnTo>
                    <a:pt x="38258" y="710565"/>
                  </a:lnTo>
                  <a:lnTo>
                    <a:pt x="5587" y="710565"/>
                  </a:lnTo>
                  <a:lnTo>
                    <a:pt x="5587" y="676540"/>
                  </a:lnTo>
                  <a:lnTo>
                    <a:pt x="5587" y="642493"/>
                  </a:lnTo>
                  <a:lnTo>
                    <a:pt x="5587" y="608445"/>
                  </a:lnTo>
                  <a:lnTo>
                    <a:pt x="5587" y="574421"/>
                  </a:lnTo>
                  <a:close/>
                </a:path>
                <a:path w="141604" h="710564">
                  <a:moveTo>
                    <a:pt x="0" y="0"/>
                  </a:moveTo>
                  <a:lnTo>
                    <a:pt x="35337" y="0"/>
                  </a:lnTo>
                  <a:lnTo>
                    <a:pt x="70675" y="0"/>
                  </a:lnTo>
                  <a:lnTo>
                    <a:pt x="106013" y="0"/>
                  </a:lnTo>
                  <a:lnTo>
                    <a:pt x="141350" y="0"/>
                  </a:lnTo>
                  <a:lnTo>
                    <a:pt x="141350" y="41646"/>
                  </a:lnTo>
                  <a:lnTo>
                    <a:pt x="141350" y="83327"/>
                  </a:lnTo>
                  <a:lnTo>
                    <a:pt x="141350" y="125033"/>
                  </a:lnTo>
                  <a:lnTo>
                    <a:pt x="141350" y="166750"/>
                  </a:lnTo>
                  <a:lnTo>
                    <a:pt x="136561" y="218247"/>
                  </a:lnTo>
                  <a:lnTo>
                    <a:pt x="131771" y="269757"/>
                  </a:lnTo>
                  <a:lnTo>
                    <a:pt x="126981" y="321279"/>
                  </a:lnTo>
                  <a:lnTo>
                    <a:pt x="122192" y="372809"/>
                  </a:lnTo>
                  <a:lnTo>
                    <a:pt x="117402" y="424346"/>
                  </a:lnTo>
                  <a:lnTo>
                    <a:pt x="112612" y="475887"/>
                  </a:lnTo>
                  <a:lnTo>
                    <a:pt x="107823" y="527431"/>
                  </a:lnTo>
                  <a:lnTo>
                    <a:pt x="89344" y="527431"/>
                  </a:lnTo>
                  <a:lnTo>
                    <a:pt x="70865" y="527431"/>
                  </a:lnTo>
                  <a:lnTo>
                    <a:pt x="52387" y="527431"/>
                  </a:lnTo>
                  <a:lnTo>
                    <a:pt x="33908" y="527431"/>
                  </a:lnTo>
                  <a:lnTo>
                    <a:pt x="29064" y="475887"/>
                  </a:lnTo>
                  <a:lnTo>
                    <a:pt x="24220" y="424346"/>
                  </a:lnTo>
                  <a:lnTo>
                    <a:pt x="19376" y="372809"/>
                  </a:lnTo>
                  <a:lnTo>
                    <a:pt x="14532" y="321279"/>
                  </a:lnTo>
                  <a:lnTo>
                    <a:pt x="9688" y="269757"/>
                  </a:lnTo>
                  <a:lnTo>
                    <a:pt x="4844" y="218247"/>
                  </a:lnTo>
                  <a:lnTo>
                    <a:pt x="0" y="166750"/>
                  </a:lnTo>
                  <a:lnTo>
                    <a:pt x="0" y="125033"/>
                  </a:lnTo>
                  <a:lnTo>
                    <a:pt x="0" y="83327"/>
                  </a:lnTo>
                  <a:lnTo>
                    <a:pt x="0" y="4164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C6810313-B629-4A3A-60C8-1C17B76969B6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810000" y="6356340"/>
            <a:ext cx="2103120" cy="342900"/>
          </a:xfrm>
        </p:spPr>
        <p:txBody>
          <a:bodyPr/>
          <a:lstStyle/>
          <a:p>
            <a:r>
              <a:rPr lang="en-US"/>
              <a:t>Python Programming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73B3CE08-9262-77E6-2639-6BD25336ED4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lang="en-US" spc="-1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25EC516-F3C2-2F8A-222A-7649E5230B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404858" y="6448281"/>
            <a:ext cx="358141" cy="181120"/>
          </a:xfrm>
        </p:spPr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19050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190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755891"/>
            <a:ext cx="8993886" cy="101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146291" y="0"/>
            <a:ext cx="2997835" cy="876300"/>
            <a:chOff x="6146291" y="0"/>
            <a:chExt cx="2997835" cy="876300"/>
          </a:xfrm>
        </p:grpSpPr>
        <p:sp>
          <p:nvSpPr>
            <p:cNvPr id="5" name="object 5"/>
            <p:cNvSpPr/>
            <p:nvPr/>
          </p:nvSpPr>
          <p:spPr>
            <a:xfrm>
              <a:off x="6553199" y="228600"/>
              <a:ext cx="2057400" cy="6355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46292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70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0" y="838200"/>
                  </a:lnTo>
                  <a:lnTo>
                    <a:pt x="2997708" y="838200"/>
                  </a:lnTo>
                  <a:lnTo>
                    <a:pt x="2997708" y="190500"/>
                  </a:lnTo>
                  <a:lnTo>
                    <a:pt x="2997708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53199" y="228600"/>
              <a:ext cx="2057400" cy="6355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27291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211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211" y="685800"/>
                  </a:lnTo>
                  <a:lnTo>
                    <a:pt x="20772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53199" y="228600"/>
              <a:ext cx="1920240" cy="609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2400" y="951502"/>
            <a:ext cx="8841486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array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collection of linear data structures that contain all elements of the same data type in contiguous memory space.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like a container that holds a certain number of elements that have the same data type.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array's index starts at 0, and therefore, the programmer can easily obtain the position of each element and perform various operations on the array. 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0" y="153111"/>
            <a:ext cx="516115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US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 2D array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0655285-F399-1827-C2C7-225150BA50F0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429000" y="6211136"/>
            <a:ext cx="2103120" cy="342900"/>
          </a:xfrm>
        </p:spPr>
        <p:txBody>
          <a:bodyPr/>
          <a:lstStyle/>
          <a:p>
            <a:r>
              <a:rPr lang="en-US"/>
              <a:t>Python Programming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43CB64E-8713-7A7D-240A-75A1914DADF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lang="en-US" spc="-1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6B2E8E8-C4B1-958B-9987-51E6C85ADC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F04F4-FDC8-1B8D-BAC3-A78E4EB7C76E}"/>
              </a:ext>
            </a:extLst>
          </p:cNvPr>
          <p:cNvSpPr txBox="1"/>
          <p:nvPr/>
        </p:nvSpPr>
        <p:spPr>
          <a:xfrm>
            <a:off x="233927" y="3013482"/>
            <a:ext cx="4693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610B4B"/>
                </a:solidFill>
                <a:effectLst/>
                <a:latin typeface="erdana"/>
              </a:rPr>
              <a:t>Two-Dimensional Array (2D Array)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D5E82E-2ED7-DC0F-F175-DA52893E563A}"/>
              </a:ext>
            </a:extLst>
          </p:cNvPr>
          <p:cNvSpPr txBox="1"/>
          <p:nvPr/>
        </p:nvSpPr>
        <p:spPr>
          <a:xfrm>
            <a:off x="152399" y="3382814"/>
            <a:ext cx="88414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A 2D array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an array of arrays that can be represented in matrix form like rows and columns. In this array, the position of data elements is defined with two indices instead of a single index.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Syntax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:</a:t>
            </a:r>
          </a:p>
          <a:p>
            <a:pPr algn="just"/>
            <a:endParaRPr lang="en-US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2238E2A0-930B-C49A-B2ED-71AC77E7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16" y="4812066"/>
            <a:ext cx="8689084" cy="67965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7610" tIns="31740" rIns="914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[rows][columns]  # declaration of 2D array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-name = [ [m1, m2, m3, … 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2000" b="0" i="0" u="none" strike="noStrike" cap="none" normalizeH="0" baseline="-3000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[n1, n2, n3, … ..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000" b="0" i="0" u="none" strike="noStrike" cap="none" normalizeH="0" baseline="-3000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E2084C-6931-AD7A-C52F-B90A07300A15}"/>
              </a:ext>
            </a:extLst>
          </p:cNvPr>
          <p:cNvSpPr txBox="1"/>
          <p:nvPr/>
        </p:nvSpPr>
        <p:spPr>
          <a:xfrm>
            <a:off x="136120" y="5693574"/>
            <a:ext cx="7871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Where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m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the row and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the column of the table.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19050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190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755891"/>
            <a:ext cx="8993886" cy="101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146291" y="0"/>
            <a:ext cx="2997835" cy="876300"/>
            <a:chOff x="6146291" y="0"/>
            <a:chExt cx="2997835" cy="876300"/>
          </a:xfrm>
        </p:grpSpPr>
        <p:sp>
          <p:nvSpPr>
            <p:cNvPr id="5" name="object 5"/>
            <p:cNvSpPr/>
            <p:nvPr/>
          </p:nvSpPr>
          <p:spPr>
            <a:xfrm>
              <a:off x="6553199" y="228600"/>
              <a:ext cx="2057400" cy="6355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46292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70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0" y="838200"/>
                  </a:lnTo>
                  <a:lnTo>
                    <a:pt x="2997708" y="838200"/>
                  </a:lnTo>
                  <a:lnTo>
                    <a:pt x="2997708" y="190500"/>
                  </a:lnTo>
                  <a:lnTo>
                    <a:pt x="2997708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53199" y="228600"/>
              <a:ext cx="2057400" cy="6355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27291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211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211" y="685800"/>
                  </a:lnTo>
                  <a:lnTo>
                    <a:pt x="20772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53199" y="228600"/>
              <a:ext cx="1920240" cy="609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209" y="154733"/>
            <a:ext cx="51205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US" sz="2800" b="1" i="0" dirty="0">
                <a:effectLst/>
                <a:latin typeface="erdana"/>
              </a:rPr>
              <a:t>Access Two-Dimensional Array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7B4A322-C7C2-1354-96FF-AC2714DFC3C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68139" y="6373094"/>
            <a:ext cx="1435100" cy="194309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Dr. Himanshi Babbar</a:t>
            </a:r>
            <a:endParaRPr lang="en-US" spc="-1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46BC653-63FC-FCFD-D8D1-FD03F1649E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EC9E28DC-1BA0-F26A-E676-E2EA06DD526F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264032" y="6298798"/>
            <a:ext cx="2103120" cy="342900"/>
          </a:xfrm>
        </p:spPr>
        <p:txBody>
          <a:bodyPr/>
          <a:lstStyle/>
          <a:p>
            <a:r>
              <a:rPr lang="en-US"/>
              <a:t>Python Programming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6DADF-B4B0-7B2C-131F-78B2435086AE}"/>
              </a:ext>
            </a:extLst>
          </p:cNvPr>
          <p:cNvSpPr txBox="1"/>
          <p:nvPr/>
        </p:nvSpPr>
        <p:spPr>
          <a:xfrm>
            <a:off x="80866" y="951502"/>
            <a:ext cx="89130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python, w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can access elements of a two-dimensional array using two indices.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index refers to the indexing of the list and the second index refers to the position of the elements.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define only one index with an array name, it returns all the elements of 2-dimensional stored in the </a:t>
            </a:r>
            <a:r>
              <a:rPr lang="en-US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Let's create a simple program to understand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2D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(two dimensional) arrays in Python.</a:t>
            </a:r>
            <a:endParaRPr lang="en-US" b="0" i="0" dirty="0">
              <a:solidFill>
                <a:srgbClr val="008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ACC0F-0704-4050-E086-14F41DEDD2A6}"/>
              </a:ext>
            </a:extLst>
          </p:cNvPr>
          <p:cNvSpPr txBox="1"/>
          <p:nvPr/>
        </p:nvSpPr>
        <p:spPr>
          <a:xfrm>
            <a:off x="133785" y="3062133"/>
            <a:ext cx="8876429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Student_dt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[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72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85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87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69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],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87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65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89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85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],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96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70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78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97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],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94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],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57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89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69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60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]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#print(student_dt[])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Student_dt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]) # print all elements of index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Student_dt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]) # print all elements of index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Student_dt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]) # print all elements of index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Student_dt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]) # it defines the 3rd index and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position of the data element.  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FE8871-0EB2-49D4-D6A8-A5FDEE055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678" y="5106393"/>
            <a:ext cx="2817281" cy="16361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60637-DA06-FD4F-AA66-0658C4937BD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lang="en-US" spc="-1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454C9-8E7F-5A62-F7E2-E4801C35B069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406140" y="6299689"/>
            <a:ext cx="2103120" cy="342900"/>
          </a:xfrm>
        </p:spPr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2AFB8-8604-955E-F046-6229A720814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8CECB4-2223-98E0-D279-0911B4C2C2BC}"/>
              </a:ext>
            </a:extLst>
          </p:cNvPr>
          <p:cNvSpPr txBox="1"/>
          <p:nvPr/>
        </p:nvSpPr>
        <p:spPr>
          <a:xfrm>
            <a:off x="-17106" y="152400"/>
            <a:ext cx="6494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effectLst/>
                <a:latin typeface="erdana"/>
              </a:rPr>
              <a:t>Traversing the element in 2D (two dimensional)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2A4E1-9955-E5AB-08D4-B6AF633ECF31}"/>
              </a:ext>
            </a:extLst>
          </p:cNvPr>
          <p:cNvSpPr txBox="1"/>
          <p:nvPr/>
        </p:nvSpPr>
        <p:spPr>
          <a:xfrm>
            <a:off x="114300" y="1035457"/>
            <a:ext cx="8915400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# write a program to traverse every element of the two-dimensional array in Python.  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Student_dt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[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72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85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87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69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],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87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65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89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85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],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96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70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78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97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],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94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],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57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89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69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60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]  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# Use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loop to print the entire elements of the two dimensional array.  </a:t>
            </a:r>
          </a:p>
          <a:p>
            <a:pPr algn="just">
              <a:buFont typeface="+mj-lt"/>
              <a:buAutoNum type="arabicPeriod"/>
            </a:pPr>
            <a:endParaRPr lang="en-US" b="1" i="0" dirty="0">
              <a:solidFill>
                <a:srgbClr val="006699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x in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Student_dt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  # outer loop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in x:  # inner loop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end =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# print the elements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print() 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7A8AC-D390-3204-9172-93B020E4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472" y="4505325"/>
            <a:ext cx="55435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2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F4226-B17C-6716-1A70-394D1E23661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lang="en-US" spc="-1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15623-56FA-A0E9-D106-AC3CB041EE93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962400" y="6331746"/>
            <a:ext cx="2103120" cy="342900"/>
          </a:xfrm>
        </p:spPr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670AB-7FD6-E946-F723-A6EDAD0682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78943-34C3-D662-046C-B0A3A2E0ECCB}"/>
              </a:ext>
            </a:extLst>
          </p:cNvPr>
          <p:cNvSpPr txBox="1"/>
          <p:nvPr/>
        </p:nvSpPr>
        <p:spPr>
          <a:xfrm>
            <a:off x="76200" y="183354"/>
            <a:ext cx="655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effectLst/>
                <a:latin typeface="erdana"/>
              </a:rPr>
              <a:t>Insert elements in a 2D (Two Dimensional) 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E19F6-9EED-DED3-AC33-103CDC38B5C6}"/>
              </a:ext>
            </a:extLst>
          </p:cNvPr>
          <p:cNvSpPr txBox="1"/>
          <p:nvPr/>
        </p:nvSpPr>
        <p:spPr>
          <a:xfrm>
            <a:off x="76200" y="914400"/>
            <a:ext cx="8991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insert elements into a 2 D array using the 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insert()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 that specifies the element' index number and location to be inserted.</a:t>
            </a: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 Write a program to insert the element into the 2D (two dimensional) array of Python.  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 array </a:t>
            </a: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* # </a:t>
            </a: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all </a:t>
            </a: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related to the array.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arr1 = [[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 [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]]  # initialize the array elements.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"Before inserting the array elements: "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print(arr1) # print the arr1 elements.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 Use the insert() function to insert the element that contains two parameters.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arr1.insert(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[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  # first parameter defines the index no., and second parameter defines the elements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"After inserting the array elements "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 arr1: # Outer loop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j in i: # inner loop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print(j, end = </a:t>
            </a:r>
            <a:r>
              <a:rPr lang="en-US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 "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# print inserted elements.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print()  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3B15BB-689E-E031-C4BF-1135AC4B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116" y="4222260"/>
            <a:ext cx="4032884" cy="193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7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48539"/>
            <a:ext cx="67056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/>
            <a:r>
              <a:rPr lang="en-US" sz="2400" b="1" i="0" dirty="0">
                <a:effectLst/>
                <a:latin typeface="erdana"/>
              </a:rPr>
              <a:t>Update elements in a 2 -D (Two Dimensional) Array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91D00-67E7-1D7E-1F66-EE05E6179BC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Dr. Himanshi Babbar</a:t>
            </a: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65D15-95DA-583E-2FD9-87CFBB1D9E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5F601A5-D424-F0C1-F5AF-B864221E07E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Python Programming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4775C-A855-BF50-7C42-8D2795ECA158}"/>
              </a:ext>
            </a:extLst>
          </p:cNvPr>
          <p:cNvSpPr txBox="1"/>
          <p:nvPr/>
        </p:nvSpPr>
        <p:spPr>
          <a:xfrm>
            <a:off x="76200" y="990600"/>
            <a:ext cx="891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2D array, the existing value of the array can be updated with a new value. In this method, we can change the particular value as well as the entire index of the array.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27EB55-C05F-81E5-F0C7-A68588F78AE7}"/>
              </a:ext>
            </a:extLst>
          </p:cNvPr>
          <p:cNvSpPr txBox="1"/>
          <p:nvPr/>
        </p:nvSpPr>
        <p:spPr>
          <a:xfrm>
            <a:off x="114300" y="1897082"/>
            <a:ext cx="8915400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from array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* #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all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package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related to the array.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arr1 = [[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],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]]  # initialize the array elements.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"Before inserting the array elements: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print(arr1) # print the arr1 elements.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arr1[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=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# update the value of the index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arr1[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99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# define the index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and position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of the array element to update the value.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"After inserting the array elements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in arr1: # Outer loop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j in i: # inner loop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print(j, end =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# print inserted elements.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print()   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B65040-EB87-82F0-5FFB-08E0B1694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747115"/>
            <a:ext cx="4069121" cy="17011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148539"/>
            <a:ext cx="64770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/>
            <a:r>
              <a:rPr lang="en-US" sz="2400" b="1" i="0" dirty="0">
                <a:effectLst/>
                <a:latin typeface="erdana"/>
              </a:rPr>
              <a:t>Delete values from a 2D (two Dimensional) 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8506459" y="6448280"/>
            <a:ext cx="1016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b="1" dirty="0">
                <a:solidFill>
                  <a:srgbClr val="006FC0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" y="914400"/>
            <a:ext cx="8915400" cy="49994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a 2- D array, we can remove the particular element or entire index of the array using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del()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function in Python.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from array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* #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all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package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related to the array.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arr1 = [[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],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]]  # initialize the array elements.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"Before Deleting the array elements: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print(arr1) # print the arr1 elements.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del(arr1[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]) # delete the particular element of the array.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del(arr1[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]) # delete the index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of the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-D array.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"After Deleting the array elements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in arr1: # Outer loop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j in i: # inner loop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print(j, end =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# print inserted elements.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print()      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  <a:cs typeface="Times New Roman" panose="02020603050405020304" pitchFamily="18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037A6E-D0A3-B206-88D4-B08E58016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DF9746-A120-3DC9-821F-23FC8838886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267200" y="6299689"/>
            <a:ext cx="2103120" cy="342900"/>
          </a:xfrm>
        </p:spPr>
        <p:txBody>
          <a:bodyPr/>
          <a:lstStyle/>
          <a:p>
            <a:r>
              <a:rPr lang="en-US" dirty="0"/>
              <a:t>Python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F1FCD-DC26-DC64-AB47-EF9E26A66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487518"/>
            <a:ext cx="4267200" cy="15634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523" y="148539"/>
            <a:ext cx="4861417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/>
            <a:r>
              <a:rPr lang="en-US" sz="2800" b="1" i="0" dirty="0">
                <a:effectLst/>
                <a:latin typeface="erdana"/>
              </a:rPr>
              <a:t>Size of a 2D array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35985-A08D-86CF-5A22-ADDF2854F67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Dr. Himanshi Babbar</a:t>
            </a: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25D3A-FB31-DE85-EB75-5A50816761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B8117B2-2D0B-77AF-076B-F970EBDED47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520440" y="6299689"/>
            <a:ext cx="2103120" cy="342900"/>
          </a:xfrm>
        </p:spPr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E23E0-7F3C-2561-7B5B-4E97A3870679}"/>
              </a:ext>
            </a:extLst>
          </p:cNvPr>
          <p:cNvSpPr txBox="1"/>
          <p:nvPr/>
        </p:nvSpPr>
        <p:spPr>
          <a:xfrm>
            <a:off x="121302" y="990600"/>
            <a:ext cx="88702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len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() function is used to get the length of a two-dimensional array. In other words, we can say that a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len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() function determines the total index available in 2-dimensional arrays.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Let's understand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len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() function to get the size of a 2-dimensional array in Python.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5D4911-0513-390D-A89E-CA797175313D}"/>
              </a:ext>
            </a:extLst>
          </p:cNvPr>
          <p:cNvSpPr txBox="1"/>
          <p:nvPr/>
        </p:nvSpPr>
        <p:spPr>
          <a:xfrm>
            <a:off x="248905" y="2286000"/>
            <a:ext cx="874269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array_size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[[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],[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],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]] # It has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index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"The size of two dimensional array is :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array_size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)) # it returns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array_def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[[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],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]] # It has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index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"The size of two dimensional array is :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array_def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)) # it returns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3FC8C9-F98D-188C-8CEB-6B604061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954" y="4321990"/>
            <a:ext cx="4905375" cy="1590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2333</Words>
  <Application>Microsoft Office PowerPoint</Application>
  <PresentationFormat>On-screen Show (4:3)</PresentationFormat>
  <Paragraphs>254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erdana</vt:lpstr>
      <vt:lpstr>inter-bold</vt:lpstr>
      <vt:lpstr>inter-regular</vt:lpstr>
      <vt:lpstr>Times New Roman</vt:lpstr>
      <vt:lpstr>Verdana</vt:lpstr>
      <vt:lpstr>Office Theme</vt:lpstr>
      <vt:lpstr>2D ARRAYS</vt:lpstr>
      <vt:lpstr>Contents</vt:lpstr>
      <vt:lpstr> Python 2D array</vt:lpstr>
      <vt:lpstr>Access Two-Dimensional Array</vt:lpstr>
      <vt:lpstr>PowerPoint Presentation</vt:lpstr>
      <vt:lpstr>PowerPoint Presentation</vt:lpstr>
      <vt:lpstr>Update elements in a 2 -D (Two Dimensional) Array</vt:lpstr>
      <vt:lpstr>Delete values from a 2D (two Dimensional) array</vt:lpstr>
      <vt:lpstr>Size of a 2D array</vt:lpstr>
      <vt:lpstr>Cont…</vt:lpstr>
      <vt:lpstr>Cont…</vt:lpstr>
      <vt:lpstr>Output:</vt:lpstr>
      <vt:lpstr>Python List Comprehension </vt:lpstr>
      <vt:lpstr>Introduction</vt:lpstr>
      <vt:lpstr>Example</vt:lpstr>
      <vt:lpstr>PowerPoint Presentation</vt:lpstr>
      <vt:lpstr>Using List Comprehension to Iterate through String</vt:lpstr>
      <vt:lpstr>Nested List Comprehensions </vt:lpstr>
      <vt:lpstr># Nested list comprehension   nested_list = [[_ + __ for _ in range(5)] for __ in range(3)]       print(nested_list)  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HIMANSHI BABBAR</cp:lastModifiedBy>
  <cp:revision>32</cp:revision>
  <dcterms:created xsi:type="dcterms:W3CDTF">2022-11-01T02:03:53Z</dcterms:created>
  <dcterms:modified xsi:type="dcterms:W3CDTF">2022-11-14T06:53:13Z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2022-10-10T00:00:00Z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2022-11-01T00:00:00Z</vt:filetime>
  </property>
</Properties>
</file>