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Open Sans" panose="020F0502020204030204" pitchFamily="3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72626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64730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54857" y="7689331"/>
            <a:ext cx="9236085" cy="259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482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PRESENTED BY, </a:t>
            </a:r>
          </a:p>
          <a:p>
            <a:pPr algn="l">
              <a:lnSpc>
                <a:spcPts val="6760"/>
              </a:lnSpc>
            </a:pPr>
            <a:r>
              <a:rPr lang="en-US" sz="482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RISHAB SHUKLA - 002825936</a:t>
            </a:r>
          </a:p>
          <a:p>
            <a:pPr algn="l">
              <a:lnSpc>
                <a:spcPts val="6760"/>
              </a:lnSpc>
              <a:spcBef>
                <a:spcPct val="0"/>
              </a:spcBef>
            </a:pPr>
            <a:endParaRPr lang="en-US" sz="4829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368770" y="9638067"/>
            <a:ext cx="809760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4857" y="1664666"/>
            <a:ext cx="16013913" cy="192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01"/>
              </a:lnSpc>
              <a:spcBef>
                <a:spcPct val="0"/>
              </a:spcBef>
            </a:pPr>
            <a:r>
              <a:rPr lang="en-US" sz="10072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MARINO RECREATION DATABASE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960574" y="3593177"/>
            <a:ext cx="14012476" cy="957307"/>
            <a:chOff x="0" y="0"/>
            <a:chExt cx="11071586" cy="7563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071586" cy="756391"/>
            </a:xfrm>
            <a:custGeom>
              <a:avLst/>
              <a:gdLst/>
              <a:ahLst/>
              <a:cxnLst/>
              <a:rect l="l" t="t" r="r" b="b"/>
              <a:pathLst>
                <a:path w="11071586" h="756391">
                  <a:moveTo>
                    <a:pt x="0" y="0"/>
                  </a:moveTo>
                  <a:lnTo>
                    <a:pt x="11071586" y="0"/>
                  </a:lnTo>
                  <a:lnTo>
                    <a:pt x="11071586" y="756391"/>
                  </a:lnTo>
                  <a:lnTo>
                    <a:pt x="0" y="7563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071586" cy="7944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60574" y="3787350"/>
            <a:ext cx="14012476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0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COMPREHENSIVE DATABASE FOR MANAGING GYM OPERATIONS, ATTENDANCE, STAFF, AND SESSIONS.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029700" y="1028700"/>
            <a:ext cx="8229600" cy="82296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4766" r="-2476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74006" y="2657212"/>
            <a:ext cx="5791310" cy="150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77"/>
              </a:lnSpc>
            </a:pPr>
            <a:r>
              <a:rPr lang="en-US" sz="1018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81422" y="5143500"/>
            <a:ext cx="8477878" cy="4114800"/>
            <a:chOff x="0" y="0"/>
            <a:chExt cx="11303837" cy="54864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331" b="3331"/>
            <a:stretch>
              <a:fillRect/>
            </a:stretch>
          </p:blipFill>
          <p:spPr>
            <a:xfrm>
              <a:off x="0" y="0"/>
              <a:ext cx="11303837" cy="54864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5143500"/>
            <a:ext cx="8477878" cy="4114800"/>
            <a:chOff x="0" y="0"/>
            <a:chExt cx="11303837" cy="54864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25732" b="25732"/>
            <a:stretch>
              <a:fillRect/>
            </a:stretch>
          </p:blipFill>
          <p:spPr>
            <a:xfrm>
              <a:off x="0" y="0"/>
              <a:ext cx="11303837" cy="5486400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860333" y="1978590"/>
            <a:ext cx="6921089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design a database system to manage gym operations effectively, ensuring accurate data entry, user management, and operational efficiency.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0333" y="1525041"/>
            <a:ext cx="2378606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0333" y="3319983"/>
            <a:ext cx="2378606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 Used: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60333" y="3769563"/>
            <a:ext cx="9154062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Database: MySQL</a:t>
            </a: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Devlopment Tools: MySQLWorkbench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Concepts Applied: Normalization, ACID Compliance, RBAC(Role-Based Access Control)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948778"/>
            <a:ext cx="9818648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1075" y="4203382"/>
            <a:ext cx="12603085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7" lvl="1" indent="-226693" algn="just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Attendance tracking was prone to errors, with no automated validation for access.</a:t>
            </a:r>
          </a:p>
          <a:p>
            <a:pPr marL="453387" lvl="1" indent="-226693" algn="just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Session bookings were unorganized, leading to overbooking issues.</a:t>
            </a:r>
          </a:p>
          <a:p>
            <a:pPr marL="453387" lvl="1" indent="-226693" algn="just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Gym staff payroll calculations were manual and inefficient.</a:t>
            </a:r>
          </a:p>
          <a:p>
            <a:pPr marL="453387" lvl="1" indent="-226693" algn="just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centralized system for tracking equipment maintenance and service records.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0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6321743"/>
            <a:ext cx="9818648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PROPOSED SOLUTION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7472" y="7406936"/>
            <a:ext cx="12603085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relational database to handle all gym operations with automated validation, access control, and centralized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3476" y="1863102"/>
            <a:ext cx="5491301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KEY 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7344" y="3395054"/>
            <a:ext cx="807124" cy="8071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84840" y="3593797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8192" y="3366479"/>
            <a:ext cx="3839921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Tracks gym member attendance with automated validation for gym access. Logs timestamps and provides a live count of members present within the last 2 hours.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43476" y="5061305"/>
            <a:ext cx="807124" cy="8071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70972" y="5260049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54324" y="5032730"/>
            <a:ext cx="3839921" cy="6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booking of gym sessions like Yoga, Zumba, and Personal Training. Automatically manages seat availability and updates session details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29608" y="6727556"/>
            <a:ext cx="807124" cy="8071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7104" y="6926300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40456" y="6698981"/>
            <a:ext cx="3839921" cy="6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Automates biweekly payroll calculations for gym staff using logged working hours. Includes triggers to enforce a 20-hour weekly limit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971052" y="3404579"/>
            <a:ext cx="807124" cy="8071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098549" y="3603322"/>
            <a:ext cx="552131" cy="37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81900" y="3376004"/>
            <a:ext cx="3839921" cy="6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Tracks gym equipment status and maintenance history. Updates service dates automatically after each maintenance log.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957184" y="5070830"/>
            <a:ext cx="807124" cy="80712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084681" y="5269574"/>
            <a:ext cx="552131" cy="37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68032" y="5042255"/>
            <a:ext cx="3839921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Ensures secure and role-specific access. Admins manage all data, managers handle sessions, staff manage their timesheets, and members book sessions.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943316" y="6737081"/>
            <a:ext cx="807124" cy="80712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070813" y="6935825"/>
            <a:ext cx="552131" cy="37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54164" y="6708506"/>
            <a:ext cx="3839921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Enforces consistency with triggers for seat availability, staff roles, and attendance logging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3476" y="1863102"/>
            <a:ext cx="5491301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USER ROLES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7344" y="3395054"/>
            <a:ext cx="807124" cy="8071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84840" y="3593797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8192" y="3366479"/>
            <a:ext cx="3839921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Permissions: Full database access.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Responsibilities:</a:t>
            </a:r>
          </a:p>
          <a:p>
            <a:pPr marL="518163" lvl="2" indent="-172721" algn="l">
              <a:lnSpc>
                <a:spcPts val="1680"/>
              </a:lnSpc>
              <a:spcBef>
                <a:spcPct val="0"/>
              </a:spcBef>
              <a:buFont typeface="Arial"/>
              <a:buChar char="⚬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 users, staff, and gym policies.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43476" y="5061305"/>
            <a:ext cx="807124" cy="8071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70972" y="5260049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54324" y="5032730"/>
            <a:ext cx="3839921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Manager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Permissions: Update sessions and monitor activity.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Responsibilities:</a:t>
            </a:r>
          </a:p>
          <a:p>
            <a:pPr marL="518163" lvl="2" indent="-172721" algn="l">
              <a:lnSpc>
                <a:spcPts val="1680"/>
              </a:lnSpc>
              <a:buFont typeface="Arial"/>
              <a:buChar char="⚬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Track attendance and session summaries.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229608" y="6727556"/>
            <a:ext cx="807124" cy="8071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7104" y="6926300"/>
            <a:ext cx="552131" cy="3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40456" y="6698981"/>
            <a:ext cx="3839921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Gym Staff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Permissions: View and update their timesheets.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Responsibilities:</a:t>
            </a:r>
          </a:p>
          <a:p>
            <a:pPr marL="518163" lvl="2" indent="-172721" algn="l">
              <a:lnSpc>
                <a:spcPts val="1680"/>
              </a:lnSpc>
              <a:buFont typeface="Arial"/>
              <a:buChar char="⚬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 working hours and assist members.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8971052" y="3404579"/>
            <a:ext cx="807124" cy="8071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098549" y="3603322"/>
            <a:ext cx="552131" cy="37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81900" y="3376004"/>
            <a:ext cx="3839921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Members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Permissions: Book gym sessions.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Responsibilities:</a:t>
            </a:r>
          </a:p>
          <a:p>
            <a:pPr marL="518163" lvl="2" indent="-172721" algn="l">
              <a:lnSpc>
                <a:spcPts val="1680"/>
              </a:lnSpc>
              <a:spcBef>
                <a:spcPct val="0"/>
              </a:spcBef>
              <a:buFont typeface="Arial"/>
              <a:buChar char="⚬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the booking system and attend sessions.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8957184" y="5070830"/>
            <a:ext cx="807124" cy="80712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084681" y="5269574"/>
            <a:ext cx="552131" cy="37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68032" y="5042255"/>
            <a:ext cx="3839921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Maintenance Staff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Permissions: Log maintenance activities.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Responsibilities:</a:t>
            </a:r>
          </a:p>
          <a:p>
            <a:pPr marL="518163" lvl="2" indent="-172721" algn="l">
              <a:lnSpc>
                <a:spcPts val="1680"/>
              </a:lnSpc>
              <a:spcBef>
                <a:spcPct val="0"/>
              </a:spcBef>
              <a:buFont typeface="Arial"/>
              <a:buChar char="⚬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 service logs and ensure equipment is operational.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9766" y="4089221"/>
            <a:ext cx="17428468" cy="588211"/>
          </a:xfrm>
          <a:custGeom>
            <a:avLst/>
            <a:gdLst/>
            <a:ahLst/>
            <a:cxnLst/>
            <a:rect l="l" t="t" r="r" b="b"/>
            <a:pathLst>
              <a:path w="17428468" h="588211">
                <a:moveTo>
                  <a:pt x="0" y="0"/>
                </a:moveTo>
                <a:lnTo>
                  <a:pt x="17428468" y="0"/>
                </a:lnTo>
                <a:lnTo>
                  <a:pt x="17428468" y="588211"/>
                </a:lnTo>
                <a:lnTo>
                  <a:pt x="0" y="5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45883" y="1891472"/>
            <a:ext cx="17428468" cy="435712"/>
          </a:xfrm>
          <a:custGeom>
            <a:avLst/>
            <a:gdLst/>
            <a:ahLst/>
            <a:cxnLst/>
            <a:rect l="l" t="t" r="r" b="b"/>
            <a:pathLst>
              <a:path w="17428468" h="435712">
                <a:moveTo>
                  <a:pt x="0" y="0"/>
                </a:moveTo>
                <a:lnTo>
                  <a:pt x="17428468" y="0"/>
                </a:lnTo>
                <a:lnTo>
                  <a:pt x="17428468" y="435712"/>
                </a:lnTo>
                <a:lnTo>
                  <a:pt x="0" y="435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29766" y="6155936"/>
            <a:ext cx="5093676" cy="608200"/>
          </a:xfrm>
          <a:custGeom>
            <a:avLst/>
            <a:gdLst/>
            <a:ahLst/>
            <a:cxnLst/>
            <a:rect l="l" t="t" r="r" b="b"/>
            <a:pathLst>
              <a:path w="5093676" h="608200">
                <a:moveTo>
                  <a:pt x="0" y="0"/>
                </a:moveTo>
                <a:lnTo>
                  <a:pt x="5093676" y="0"/>
                </a:lnTo>
                <a:lnTo>
                  <a:pt x="5093676" y="608200"/>
                </a:lnTo>
                <a:lnTo>
                  <a:pt x="0" y="608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6244463" y="6155936"/>
            <a:ext cx="5287617" cy="608200"/>
          </a:xfrm>
          <a:custGeom>
            <a:avLst/>
            <a:gdLst/>
            <a:ahLst/>
            <a:cxnLst/>
            <a:rect l="l" t="t" r="r" b="b"/>
            <a:pathLst>
              <a:path w="5287617" h="608200">
                <a:moveTo>
                  <a:pt x="0" y="0"/>
                </a:moveTo>
                <a:lnTo>
                  <a:pt x="5287617" y="0"/>
                </a:lnTo>
                <a:lnTo>
                  <a:pt x="5287617" y="608200"/>
                </a:lnTo>
                <a:lnTo>
                  <a:pt x="0" y="608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968066" y="6155936"/>
            <a:ext cx="5254849" cy="608200"/>
          </a:xfrm>
          <a:custGeom>
            <a:avLst/>
            <a:gdLst/>
            <a:ahLst/>
            <a:cxnLst/>
            <a:rect l="l" t="t" r="r" b="b"/>
            <a:pathLst>
              <a:path w="5254849" h="608200">
                <a:moveTo>
                  <a:pt x="0" y="0"/>
                </a:moveTo>
                <a:lnTo>
                  <a:pt x="5254849" y="0"/>
                </a:lnTo>
                <a:lnTo>
                  <a:pt x="5254849" y="608200"/>
                </a:lnTo>
                <a:lnTo>
                  <a:pt x="0" y="60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362638" y="6945111"/>
            <a:ext cx="2613966" cy="608200"/>
          </a:xfrm>
          <a:custGeom>
            <a:avLst/>
            <a:gdLst/>
            <a:ahLst/>
            <a:cxnLst/>
            <a:rect l="l" t="t" r="r" b="b"/>
            <a:pathLst>
              <a:path w="2613966" h="608200">
                <a:moveTo>
                  <a:pt x="0" y="0"/>
                </a:moveTo>
                <a:lnTo>
                  <a:pt x="2613966" y="0"/>
                </a:lnTo>
                <a:lnTo>
                  <a:pt x="2613966" y="608200"/>
                </a:lnTo>
                <a:lnTo>
                  <a:pt x="0" y="60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244463" y="6945111"/>
            <a:ext cx="4813839" cy="608200"/>
          </a:xfrm>
          <a:custGeom>
            <a:avLst/>
            <a:gdLst/>
            <a:ahLst/>
            <a:cxnLst/>
            <a:rect l="l" t="t" r="r" b="b"/>
            <a:pathLst>
              <a:path w="4813839" h="608200">
                <a:moveTo>
                  <a:pt x="0" y="0"/>
                </a:moveTo>
                <a:lnTo>
                  <a:pt x="4813839" y="0"/>
                </a:lnTo>
                <a:lnTo>
                  <a:pt x="4813839" y="608200"/>
                </a:lnTo>
                <a:lnTo>
                  <a:pt x="0" y="608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45883" y="837189"/>
            <a:ext cx="717411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13"/>
              </a:lnSpc>
            </a:pPr>
            <a:r>
              <a:rPr lang="en-US" sz="5847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UNNORMALIZED FORM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5883" y="3215679"/>
            <a:ext cx="5491301" cy="87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3"/>
              </a:lnSpc>
            </a:pPr>
            <a:r>
              <a:rPr lang="en-US" sz="58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1NF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9766" y="5101419"/>
            <a:ext cx="5491301" cy="87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3"/>
              </a:lnSpc>
            </a:pPr>
            <a:r>
              <a:rPr lang="en-US" sz="58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2NF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109" y="2259035"/>
            <a:ext cx="17473782" cy="6434500"/>
          </a:xfrm>
          <a:custGeom>
            <a:avLst/>
            <a:gdLst/>
            <a:ahLst/>
            <a:cxnLst/>
            <a:rect l="l" t="t" r="r" b="b"/>
            <a:pathLst>
              <a:path w="17473782" h="6434500">
                <a:moveTo>
                  <a:pt x="0" y="0"/>
                </a:moveTo>
                <a:lnTo>
                  <a:pt x="17473782" y="0"/>
                </a:lnTo>
                <a:lnTo>
                  <a:pt x="17473782" y="6434500"/>
                </a:lnTo>
                <a:lnTo>
                  <a:pt x="0" y="6434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7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00476" y="522778"/>
            <a:ext cx="5777705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ER -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3476" y="1863102"/>
            <a:ext cx="5491301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3476" y="2874947"/>
            <a:ext cx="3839921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Gym_Staff_View: Displays staff details.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Live_Count: Counts current members in the gym.</a:t>
            </a:r>
          </a:p>
          <a:p>
            <a:pPr marL="259082" lvl="1" indent="-129541" algn="l">
              <a:lnSpc>
                <a:spcPts val="1680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Session_Summary: Summarizes session details.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3476" y="4002078"/>
            <a:ext cx="5491301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TRIGGERS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3476" y="5124450"/>
            <a:ext cx="4378914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Check_Student_Only: Ensures only students are added to Gym_Staff.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Check_Seat_Availability: Validates seat availability before bookings.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Update_Booked_Seats_After_Deletion: Adjusts seats when a booking is canceled.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3476" y="6713220"/>
            <a:ext cx="7585676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STORED PROCEDURES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3476" y="7646670"/>
            <a:ext cx="4378914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CheckAndLogAttendance: Validates access and logs attendance.</a:t>
            </a:r>
          </a:p>
          <a:p>
            <a:pPr marL="259082" lvl="1" indent="-129541" algn="l">
              <a:lnSpc>
                <a:spcPts val="168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BookSession: Manages bookings and seat counts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3476" y="1863102"/>
            <a:ext cx="8648263" cy="10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694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FUTURE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3476" y="2855897"/>
            <a:ext cx="12741013" cy="58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Role-Based Access Control: Introduce granular roles like Senior Trainers and Front Desk Staff for better management.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Session Ratings and Feedback: Allow members to rate sessions and provide feedback for trainers and programs.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Equipment Usage Tracking: Log and analyze equipment usage by members to optimize gym operations.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Analytics and Reporting: Generate reports for attendance trends, session popularity, and maintenance schedules.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Integrated Payment System: Manage payments for personal training sessions and class subscriptions.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Emergency Incident Logging: Track and notify staff about gym-related emergencies like injuries or equipment failures.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Waitlist System: Allow members to join a waitlist for full sessions and auto-allocate seats upon cancellations.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 Bold</vt:lpstr>
      <vt:lpstr>Impact</vt:lpstr>
      <vt:lpstr>Canva Sans Bold</vt:lpstr>
      <vt:lpstr>Canva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Dynamic GYM Presentation</dc:title>
  <cp:lastModifiedBy>Rishab Shukla</cp:lastModifiedBy>
  <cp:revision>2</cp:revision>
  <dcterms:created xsi:type="dcterms:W3CDTF">2006-08-16T00:00:00Z</dcterms:created>
  <dcterms:modified xsi:type="dcterms:W3CDTF">2024-12-13T13:35:45Z</dcterms:modified>
  <dc:identifier>DAGZLNRb56s</dc:identifier>
</cp:coreProperties>
</file>