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3" r:id="rId7"/>
    <p:sldId id="269" r:id="rId8"/>
    <p:sldId id="267" r:id="rId9"/>
    <p:sldId id="270" r:id="rId10"/>
    <p:sldId id="264" r:id="rId11"/>
    <p:sldId id="271" r:id="rId12"/>
    <p:sldId id="265" r:id="rId13"/>
    <p:sldId id="272" r:id="rId14"/>
    <p:sldId id="266" r:id="rId15"/>
    <p:sldId id="273" r:id="rId16"/>
    <p:sldId id="261" r:id="rId17"/>
    <p:sldId id="268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           Collections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6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561703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Hashtable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063" y="561703"/>
            <a:ext cx="9614263" cy="6008914"/>
          </a:xfrm>
        </p:spPr>
      </p:pic>
    </p:spTree>
    <p:extLst>
      <p:ext uri="{BB962C8B-B14F-4D97-AF65-F5344CB8AC3E}">
        <p14:creationId xmlns:p14="http://schemas.microsoft.com/office/powerpoint/2010/main" val="3729289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13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509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Queue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627017"/>
            <a:ext cx="9102045" cy="5760720"/>
          </a:xfrm>
        </p:spPr>
      </p:pic>
    </p:spTree>
    <p:extLst>
      <p:ext uri="{BB962C8B-B14F-4D97-AF65-F5344CB8AC3E}">
        <p14:creationId xmlns:p14="http://schemas.microsoft.com/office/powerpoint/2010/main" val="324604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81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4833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Stack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9" y="504563"/>
            <a:ext cx="9601199" cy="6039927"/>
          </a:xfrm>
        </p:spPr>
      </p:pic>
    </p:spTree>
    <p:extLst>
      <p:ext uri="{BB962C8B-B14F-4D97-AF65-F5344CB8AC3E}">
        <p14:creationId xmlns:p14="http://schemas.microsoft.com/office/powerpoint/2010/main" val="3417119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23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9687"/>
          </a:xfrm>
        </p:spPr>
        <p:txBody>
          <a:bodyPr/>
          <a:lstStyle/>
          <a:p>
            <a:r>
              <a:rPr lang="en-IN" dirty="0" smtClean="0"/>
              <a:t>Generic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3797"/>
            <a:ext cx="8915400" cy="4507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Generic collections are more flexible and are the preferred way to work with data. Generics enhance code reuse, type safety, and performance. The generic collections include 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Dictionary&lt;T</a:t>
            </a:r>
            <a:r>
              <a:rPr lang="en-IN" sz="2400" dirty="0"/>
              <a:t>, T</a:t>
            </a:r>
            <a:r>
              <a:rPr lang="en-IN" sz="2400" dirty="0" smtClean="0"/>
              <a:t>&gt;,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IN" sz="2400" dirty="0"/>
              <a:t>List&lt;T</a:t>
            </a:r>
            <a:r>
              <a:rPr lang="en-IN" sz="2400" dirty="0" smtClean="0"/>
              <a:t>&gt;,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IN" sz="2400" dirty="0"/>
              <a:t>Queue&lt;T</a:t>
            </a:r>
            <a:r>
              <a:rPr lang="en-IN" sz="2400" dirty="0" smtClean="0"/>
              <a:t>&gt;,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IN" sz="2400" dirty="0" err="1"/>
              <a:t>SortedList</a:t>
            </a:r>
            <a:r>
              <a:rPr lang="en-IN" sz="2400" dirty="0"/>
              <a:t>&lt;T</a:t>
            </a:r>
            <a:r>
              <a:rPr lang="en-IN" sz="2400" dirty="0" smtClean="0"/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IN" sz="2400" dirty="0"/>
              <a:t>Stack&lt;T&gt;.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817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6281"/>
            <a:ext cx="8911687" cy="721365"/>
          </a:xfrm>
        </p:spPr>
        <p:txBody>
          <a:bodyPr/>
          <a:lstStyle/>
          <a:p>
            <a:r>
              <a:rPr lang="en-US" dirty="0" smtClean="0"/>
              <a:t>Dictionary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4" y="1149531"/>
            <a:ext cx="8783825" cy="4167052"/>
          </a:xfrm>
        </p:spPr>
      </p:pic>
    </p:spTree>
    <p:extLst>
      <p:ext uri="{BB962C8B-B14F-4D97-AF65-F5344CB8AC3E}">
        <p14:creationId xmlns:p14="http://schemas.microsoft.com/office/powerpoint/2010/main" val="1275807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/>
          <a:lstStyle/>
          <a:p>
            <a:r>
              <a:rPr lang="en-IN" dirty="0" smtClean="0"/>
              <a:t>Concurrent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070"/>
            <a:ext cx="8915400" cy="4430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 smtClean="0"/>
              <a:t>Generic collections are type safety but not thread safe so </a:t>
            </a:r>
            <a:r>
              <a:rPr lang="en-IN" sz="2000" dirty="0"/>
              <a:t>The .NET Framework 4 brought the </a:t>
            </a:r>
            <a:r>
              <a:rPr lang="en-IN" sz="2000" dirty="0" err="1"/>
              <a:t>System.Collections.Concurrent</a:t>
            </a:r>
            <a:r>
              <a:rPr lang="en-IN" sz="2000" dirty="0"/>
              <a:t> namespace. This has several collection classes that are thread-safe and scalable. These collections are called concurrent collections because they can be accessed by multiple threads at a time</a:t>
            </a:r>
            <a:r>
              <a:rPr lang="en-IN" sz="2000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/>
              <a:t>Concurrent collections </a:t>
            </a:r>
            <a:r>
              <a:rPr lang="fr-FR" sz="2000" dirty="0" err="1"/>
              <a:t>include</a:t>
            </a:r>
            <a:r>
              <a:rPr lang="fr-FR" sz="2000" dirty="0"/>
              <a:t> </a:t>
            </a:r>
            <a:endParaRPr lang="fr-FR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 err="1" smtClean="0"/>
              <a:t>BlockingCollection</a:t>
            </a:r>
            <a:r>
              <a:rPr lang="fr-FR" sz="2000" dirty="0" smtClean="0"/>
              <a:t>&lt;T&gt;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 err="1" smtClean="0"/>
              <a:t>ConcurrentDictionary</a:t>
            </a:r>
            <a:r>
              <a:rPr lang="fr-FR" sz="2000" dirty="0" smtClean="0"/>
              <a:t>&lt;T</a:t>
            </a:r>
            <a:r>
              <a:rPr lang="fr-FR" sz="2000" dirty="0"/>
              <a:t>, T</a:t>
            </a:r>
            <a:r>
              <a:rPr lang="fr-FR" sz="2000" dirty="0" smtClean="0"/>
              <a:t>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 err="1" smtClean="0"/>
              <a:t>ConcurrentQueue</a:t>
            </a:r>
            <a:r>
              <a:rPr lang="fr-FR" sz="2000" dirty="0" smtClean="0"/>
              <a:t>&lt;T&gt;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 err="1" smtClean="0"/>
              <a:t>ConcurrentStack</a:t>
            </a:r>
            <a:r>
              <a:rPr lang="fr-FR" sz="2000" dirty="0" smtClean="0"/>
              <a:t>&lt;T&gt;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066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808"/>
          </a:xfrm>
        </p:spPr>
        <p:txBody>
          <a:bodyPr/>
          <a:lstStyle/>
          <a:p>
            <a:r>
              <a:rPr lang="en-IN" dirty="0" smtClean="0"/>
              <a:t>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0918"/>
            <a:ext cx="8915400" cy="45203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The .NET framework provides specialized classes for data storage and retrieval. 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C# collection types are designed to store, manage and manipulate similar data more efficiently. Data manipulation includes adding, removing, finding, and inserting data in the collection.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There are three distinct collection types in C#:</a:t>
            </a:r>
          </a:p>
          <a:p>
            <a:pPr marL="0" indent="0">
              <a:buNone/>
            </a:pPr>
            <a:r>
              <a:rPr lang="en-IN" sz="2400" dirty="0" smtClean="0"/>
              <a:t>                     standard (Non-Generic)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                     generic</a:t>
            </a: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                     concurrent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36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1313646"/>
            <a:ext cx="9037146" cy="408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0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669702"/>
            <a:ext cx="9672034" cy="54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0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6808"/>
          </a:xfrm>
        </p:spPr>
        <p:txBody>
          <a:bodyPr/>
          <a:lstStyle/>
          <a:p>
            <a:r>
              <a:rPr lang="en-IN" dirty="0" smtClean="0"/>
              <a:t>Non-Generic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90918"/>
            <a:ext cx="8915400" cy="45203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 </a:t>
            </a:r>
            <a:r>
              <a:rPr lang="en-IN" sz="2400" dirty="0" smtClean="0"/>
              <a:t>They </a:t>
            </a:r>
            <a:r>
              <a:rPr lang="en-IN" sz="2400" dirty="0"/>
              <a:t>do not store elements as specifically typed objects, but as objects of type Object. </a:t>
            </a:r>
            <a:r>
              <a:rPr lang="en-IN" sz="2400" dirty="0" smtClean="0"/>
              <a:t>These </a:t>
            </a:r>
            <a:r>
              <a:rPr lang="en-IN" sz="2400" dirty="0"/>
              <a:t>collections include 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IN" sz="2400" dirty="0" err="1" smtClean="0"/>
              <a:t>ArrayList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IN" sz="2400" dirty="0" err="1" smtClean="0"/>
              <a:t>Hashtable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IN" sz="2400" dirty="0" err="1" smtClean="0"/>
              <a:t>SortedList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Queue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smtClean="0"/>
              <a:t> </a:t>
            </a:r>
            <a:r>
              <a:rPr lang="en-IN" sz="2400" dirty="0" smtClean="0"/>
              <a:t>Stack</a:t>
            </a: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1350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932" y="140784"/>
            <a:ext cx="8911687" cy="799741"/>
          </a:xfrm>
        </p:spPr>
        <p:txBody>
          <a:bodyPr/>
          <a:lstStyle/>
          <a:p>
            <a:r>
              <a:rPr lang="en-US" dirty="0" err="1" smtClean="0"/>
              <a:t>ArrayList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251" y="809897"/>
            <a:ext cx="9353006" cy="5852160"/>
          </a:xfrm>
        </p:spPr>
      </p:pic>
    </p:spTree>
    <p:extLst>
      <p:ext uri="{BB962C8B-B14F-4D97-AF65-F5344CB8AC3E}">
        <p14:creationId xmlns:p14="http://schemas.microsoft.com/office/powerpoint/2010/main" val="136204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67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297" y="0"/>
            <a:ext cx="8911687" cy="53557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SortedList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26" y="534987"/>
            <a:ext cx="9418319" cy="5826623"/>
          </a:xfrm>
        </p:spPr>
      </p:pic>
    </p:spTree>
    <p:extLst>
      <p:ext uri="{BB962C8B-B14F-4D97-AF65-F5344CB8AC3E}">
        <p14:creationId xmlns:p14="http://schemas.microsoft.com/office/powerpoint/2010/main" val="425855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0551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721</TotalTime>
  <Words>173</Words>
  <Application>Microsoft Office PowerPoint</Application>
  <PresentationFormat>Widescreen</PresentationFormat>
  <Paragraphs>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Wingdings</vt:lpstr>
      <vt:lpstr>Wingdings 3</vt:lpstr>
      <vt:lpstr>Wisp</vt:lpstr>
      <vt:lpstr>            Collections</vt:lpstr>
      <vt:lpstr>Collections</vt:lpstr>
      <vt:lpstr>PowerPoint Presentation</vt:lpstr>
      <vt:lpstr>PowerPoint Presentation</vt:lpstr>
      <vt:lpstr>Non-Generic Collections</vt:lpstr>
      <vt:lpstr>ArrayList Example</vt:lpstr>
      <vt:lpstr>PowerPoint Presentation</vt:lpstr>
      <vt:lpstr>SortedList Example</vt:lpstr>
      <vt:lpstr>PowerPoint Presentation</vt:lpstr>
      <vt:lpstr>Hashtable Example</vt:lpstr>
      <vt:lpstr>PowerPoint Presentation</vt:lpstr>
      <vt:lpstr>Queue Example</vt:lpstr>
      <vt:lpstr>PowerPoint Presentation</vt:lpstr>
      <vt:lpstr>Stack Example</vt:lpstr>
      <vt:lpstr>PowerPoint Presentation</vt:lpstr>
      <vt:lpstr>Generic Collections</vt:lpstr>
      <vt:lpstr>Dictionary Example</vt:lpstr>
      <vt:lpstr>Concurrent Collections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Others</dc:creator>
  <cp:lastModifiedBy>A, Rishad (Cognizant)</cp:lastModifiedBy>
  <cp:revision>10</cp:revision>
  <dcterms:created xsi:type="dcterms:W3CDTF">2019-10-22T15:27:41Z</dcterms:created>
  <dcterms:modified xsi:type="dcterms:W3CDTF">2019-10-23T07:02:45Z</dcterms:modified>
</cp:coreProperties>
</file>