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Business Intelligence Software Proposal 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company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MITZ - Delivering Excellence in Data Engineering Services &amp; AI Powered SAAS Products</a:t>
            </a:r>
          </a:p>
          <a:p>
            <a:r>
              <a:t>Mission: Problem solvers with Techie Hats on a mission to deliver world-class software products and services</a:t>
            </a:r>
          </a:p>
          <a:p>
            <a:r>
              <a:t>Vision: Generating excellence within and delivering it in Data Engineering Services &amp; AI Powered SAAS Products</a:t>
            </a:r>
          </a:p>
          <a:p>
            <a:r>
              <a:t>Values: Exceptional Delivery, Realistic Commitments, Focused on Solutions aided by Technology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Our Understanding of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TDB seeks Business Intelligence (BI) software for harnessing vast data from the warehouse</a:t>
            </a:r>
          </a:p>
          <a:p>
            <a:r>
              <a:t>Requirement for BI tool with advanced data analytics capabilities and self-service analytics for decision-making</a:t>
            </a:r>
          </a:p>
          <a:p>
            <a:r>
              <a:t>Scope includes connecting to various data sources, real-time data delivery, scalability, and advanced analytics</a:t>
            </a:r>
          </a:p>
          <a:p>
            <a:r>
              <a:t>Emphasis on secure BI platform administration, large dataset support, and integration with other leading tools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Solution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Deep understanding of TDB's BI requirements as per the Request for Proposal (RFP)</a:t>
            </a:r>
          </a:p>
          <a:p>
            <a:r>
              <a:t>Proposing a BI solution with ease of use, scalability, real-time data integration, and advanced analytics capabilities</a:t>
            </a:r>
          </a:p>
          <a:p>
            <a:r>
              <a:t>Commitment to implementing a robust BI software that aligns with TDB's data-driven decision-making strategy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Why our company (Our Profile)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Success Stories: Architectural solutions for IT Service, Tenders &amp; Business Opportunities, Health Care, Fraud Detection</a:t>
            </a:r>
          </a:p>
          <a:p>
            <a:r>
              <a:t>Services: Data Engg. Consulting, Data Engg. Delivery, Data &amp; AI Strategic Assessment, Data Systems Modernization, Data Ops and Support</a:t>
            </a:r>
          </a:p>
          <a:p>
            <a:r>
              <a:t>Specialization in data platform design, build, implementation, and modernization using cutting-edge technologies</a:t>
            </a:r>
          </a:p>
          <a:p>
            <a:r>
              <a:t>Competency in Python, SQL, Scala, Spark, Airflow, Kafka, Snowflake, Databricks, AWS services, Azure services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Our Success Stories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Successful Projects in migrating database, scraping business opportunities, healthcare analytics, and fraud detection</a:t>
            </a:r>
          </a:p>
          <a:p>
            <a:r>
              <a:t>Benefits include seamless data migration, enhanced data processing, improved analytics, anomaly detection, and cost-effective scalability</a:t>
            </a:r>
          </a:p>
          <a:p>
            <a:r>
              <a:t>Revolutionizing how businesses identify opportunities, reducing manual efforts, and enabling better decision-making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