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Proposal Presentation for Trade and Development Bank (TDB)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MITZ is a team of problem solvers with a focus on delivering world-class software products and services.</a:t>
            </a:r>
          </a:p>
          <a:p>
            <a:r>
              <a:t>Our vision, initiated in December 2020, revolves around excelling in Data Engineering Services &amp; AI Powered SAAS Products.</a:t>
            </a:r>
          </a:p>
          <a:p>
            <a:r>
              <a:t>Our core values include exceptional service delivery, commitment to realistic timelines, and technology-aided solutions.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Understanding of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TDB aims to implement a robust Business Intelligence (BI) software to harness data from the business warehouse solution and enable data-driven decision-making strategies.</a:t>
            </a:r>
          </a:p>
          <a:p>
            <a:r>
              <a:t>The solution requires seamless integration with various in-house and external data sources, empowering users with self-service analytics capabilities.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We propose a comprehensive BI tool that aligns with TDB's requirements, emphasizing ease of use, advanced analytics, real-time data delivery, and scalability.</a:t>
            </a:r>
          </a:p>
          <a:p>
            <a:r>
              <a:t>Our approach involves connecting to diverse data sources, deploying user-centric design, implementing robust BI platform administration, and ensuring the software's compatibility with large datasets.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our company (Our Profile)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MITZ stands out due to our proven track record in delivering successful data engineering solutions for diverse industries.</a:t>
            </a:r>
          </a:p>
          <a:p>
            <a:r>
              <a:t>We possess expertise in handling complex data migration, replication, and analytics projects with a focus on scalability and performance enhancements.</a:t>
            </a:r>
          </a:p>
          <a:p>
            <a:r>
              <a:t>Our team comprises industry leaders proficient in Python, SQL, Scala, Spark, Airflow, and various cloud services, ensuring top-notch delivery.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Success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Data Platform Architectural Solution for an IT Service Company: Achieved seamless data migration, continuous replication, enhanced data processing, and cost-effective scalability.</a:t>
            </a:r>
          </a:p>
          <a:p>
            <a:r>
              <a:t>Data Platform for Tenders and Business Opportunities: Enabled automated aggregation of potential business opportunities, revolutionizing the identification and pursuit of valuable contracts.</a:t>
            </a:r>
          </a:p>
          <a:p>
            <a:r>
              <a:t>Data Platform for Health Care Company: Built a data repository for healthcare analytics, offering greater flexibility and enhanced KPI monitoring.</a:t>
            </a:r>
          </a:p>
          <a:p>
            <a:r>
              <a:t>Data Platform for Fraud/Anomaly Detection: Developed a robust data mart for efficient anomaly detection, supporting streamlined BI operations and quicker decision-making.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