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 Presentation for Business Intelligence Software RFP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We are MITZ, a team of problem solvers with expertise in Data Engineering Services &amp; AI Powered SAAS Products</a:t>
            </a:r>
          </a:p>
          <a:p>
            <a:r>
              <a:t>Our vision started in 2020 with a focus on excellence and timely delivery of technological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Understanding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Understanding the Business Intelligence (BI) Software RFP requirements outlined by Trade and Development Bank (TDB)</a:t>
            </a:r>
          </a:p>
          <a:p>
            <a:r>
              <a:t>Scope involves providing a best-in-class BI software to harness data from TDB's business warehouse solution for improved decision-making</a:t>
            </a:r>
          </a:p>
          <a:p>
            <a:r>
              <a:t>Proposed software to offer advanced analytics, data visualization, just-in-time analysis, and support for data-driven 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Connect to a wide variety of data sources including SAP Business warehouse, databases, and flat files</a:t>
            </a:r>
          </a:p>
          <a:p>
            <a:r>
              <a:t>Emphasize business user-centric design for ease of use and self-service analytics capabilities</a:t>
            </a:r>
          </a:p>
          <a:p>
            <a:r>
              <a:t>Scalable BI platform administration with high security and disaster recovery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our company (Our Profile)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Exceptional delivery in services focused on innovative solutions aided by technology</a:t>
            </a:r>
          </a:p>
          <a:p>
            <a:r>
              <a:t>Proven success stories in data platform architectural solutions, tender scraping systems, and healthcare analytics</a:t>
            </a:r>
          </a:p>
          <a:p>
            <a:r>
              <a:t>Expertise in Data Engineering Consulting, Delivery, and AI Strategic Assessment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Data Platform Architectural Solution for an IT Service Company: Seamless data migration, continuous replication, and structured data management</a:t>
            </a:r>
          </a:p>
          <a:p>
            <a:r>
              <a:t>Data platform for Tenders and Business Opportunities: Revolutionizing business collaborations and enhancing opportunities</a:t>
            </a:r>
          </a:p>
          <a:p>
            <a:r>
              <a:t>Data Platform for Health Care Company: Greater flexibility in integration, more KPIs, and analytics for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