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Proposal Presentation for Trade and Development Bank (TDB)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our company (Our Profile)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Competency: Proficient in Python, SQL, Scala, AWS, Azure services</a:t>
            </a:r>
          </a:p>
          <a:p>
            <a:r>
              <a:t>Innovation: Delivering state-of-the-art solutions with cutting-edge technology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our company (Our Profile)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Success Stories: Architecting Solutions for IT Services, Business Opportunities</a:t>
            </a:r>
          </a:p>
          <a:p>
            <a:r>
              <a:t>Healthcare Analytics, and Fraud/Anomaly Detection platforms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Success Stories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Data Platform Architectural Solution and Analysis for IT Company</a:t>
            </a:r>
          </a:p>
          <a:p>
            <a:r>
              <a:t>Data platform for Tenders and Business Opportunities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Success Stories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Data Platform for Health Care Company, Fraud/Anomaly Detection</a:t>
            </a:r>
          </a:p>
          <a:p>
            <a:r>
              <a:t>Overhead Reduction, Scalability, Operational Efficiency, Anomaly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company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Company: MITZ - Data Engineering Services &amp; AI Powered SAAS Products</a:t>
            </a:r>
          </a:p>
          <a:p>
            <a:r>
              <a:t>Mission: Problem solvers delivering world-class software products and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company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Vision: Started in 2020 with a focus on Data Engineering Services &amp; AI Products</a:t>
            </a:r>
          </a:p>
          <a:p>
            <a:r>
              <a:t>Values: Exceptional Delivery, Realistic Commitments Delivered on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Understanding of Scope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Scope: Proposal in response to TDB's RFP for Business Intelligence (BI) Software</a:t>
            </a:r>
          </a:p>
          <a:p>
            <a:r>
              <a:t>Experience: Demonstrated expertise in delivering similar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Understanding of Scope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Understanding: Requirements include BI tool connectivity, ease of use, scalability</a:t>
            </a:r>
          </a:p>
          <a:p>
            <a:r>
              <a:t>Scope of Work: Data integration, governance, real-time reporting abilities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Understanding of Scope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Execution: Clear work plan, timelines, and man-hour requirements specified</a:t>
            </a:r>
          </a:p>
          <a:p>
            <a:r>
              <a:t>Team: Experienced professionals assigned for successful rollout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Approach: BI tool implementation focusing on TDB's needs and objectives</a:t>
            </a:r>
          </a:p>
          <a:p>
            <a:r>
              <a:t>Methodology: Sound strategies for successful BI software rollout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Approach Details: User-centric design, real-time data delivery, scalability</a:t>
            </a:r>
          </a:p>
          <a:p>
            <a:r>
              <a:t>Advanced Analytics: Seamless integration with other tools, community support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our company (Our Profile)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Expertise: Data Engineering Consulting, Delivery, and modernization services</a:t>
            </a:r>
          </a:p>
          <a:p>
            <a:r>
              <a:t>Industry Leadership: Led by experts in data platforms and 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