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Business Intelligence (BI)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of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Trade and Development Bank (TDB) requires a Business Intelligence (BI) software solution to harness data from their business warehouse</a:t>
            </a:r>
          </a:p>
          <a:p>
            <a:r>
              <a:t>The BI software should provide data analytics, improve productivity, and support data-driven decision-making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Solution/Reference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Our solution entails providing a BI tool that can connect to various data sources including SAP Business Warehouse and databases like DB2, MS SQL Server</a:t>
            </a:r>
          </a:p>
          <a:p>
            <a:r>
              <a:t>The architecture will focus on enabling self-service analytics, real-time reporting, scalability, advanced analytics, and market-leading 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We recommend utilizing a combination of technologies including Python, SQL, Scala, Spark, Airflow, Kafka, Snowflake, Databricks, and relevant AWS/Azure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Comparison/Rationale for all the suggested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recommended tech stack aligns with TDB's requirements for data connectivity, scalability, analytics capabilities, and market leadership</a:t>
            </a:r>
          </a:p>
          <a:p>
            <a:r>
              <a:t>It offers a comprehensive solution that caters to the diverse needs of a modern BI environment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