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Proposal Presentation for Business Intelligence (BI)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Understanding of the Scope</a:t>
            </a:r>
          </a:p>
          <a:p>
            <a:r>
              <a:t>TDB, a regional development financial institution, is seeking a BI software solution to leverage data from its business warehouse.</a:t>
            </a:r>
          </a:p>
          <a:p>
            <a:r>
              <a:t>The BI software should provide advanced analytics capabilities and support data-driven decision-making.</a:t>
            </a:r>
          </a:p>
          <a:p>
            <a:r>
              <a:t>Proposal submission deadline: 21st November 2019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Understanding of the Scope</a:t>
            </a:r>
          </a:p>
          <a:p>
            <a:r>
              <a:t>Key requirements include connectivity to diverse data sources, ease of use, real-time report delivery, scalability, and advanced analytics.</a:t>
            </a:r>
          </a:p>
          <a:p>
            <a:r>
              <a:t>Vendor must demonstrate experience in similar institutions and present a competitive bid with detailed project timelines.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Our Solution/Reference Architecture</a:t>
            </a:r>
          </a:p>
          <a:p>
            <a:r>
              <a:t>MITZ proposes a BI solution that integrates seamlessly with TDB's existing data ecosystem.</a:t>
            </a:r>
          </a:p>
          <a:p>
            <a:r>
              <a:t>Architecture designed for efficient data processing, self-service analytics, and centralized report generation.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Our Solution/Reference Architecture</a:t>
            </a:r>
          </a:p>
          <a:p>
            <a:r>
              <a:t>MITZ's solution enables seamless data migration, continuous replication, and enhanced data visualization.</a:t>
            </a:r>
          </a:p>
          <a:p>
            <a:r>
              <a:t>Built on cloud infrastructure for scalability, governance, and ease of integration.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Tech Stack Recommendation</a:t>
            </a:r>
          </a:p>
          <a:p>
            <a:r>
              <a:t>Recommended tech stack includes Python, SQL, Scala, Spark, Airflow, Snowflake, Databricks, and AWS/Azure services.</a:t>
            </a:r>
          </a:p>
          <a:p>
            <a:r>
              <a:t>This stack provides a robust foundation for data processing, analytics, and platform scalability.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Comparison/Rationale for all the suggested tools</a:t>
            </a:r>
          </a:p>
          <a:p>
            <a:r>
              <a:t>Python: Widely used for data processing and analytics with strong community support.</a:t>
            </a:r>
          </a:p>
          <a:p>
            <a:r>
              <a:t>Snowflake: Cloud-based data warehouse offering scalability and performance benefits.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Comparison/Rationale for all the suggested tools</a:t>
            </a:r>
          </a:p>
          <a:p>
            <a:r>
              <a:t>Databricks: Ideal for data processing and machine learning tasks with integrated workflow management.</a:t>
            </a:r>
          </a:p>
          <a:p>
            <a:r>
              <a:t>AWS/Azure services: Provide a secure and reliable cloud environment for BI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&lt;Placeholder for additional slides&gt;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&lt;Placeholder for additional points&gt;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