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Business Intelligence (BI) Software RFP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 of the Scope</a:t>
            </a:r>
          </a:p>
          <a:p>
            <a:r>
              <a:t>The Trade and Development Bank (TDB) is seeking a BI software solution to harness data from its business warehouse for improved decision-making.</a:t>
            </a:r>
          </a:p>
          <a:p>
            <a:r>
              <a:t>The BI software should provide advanced analytics, data visualization, and self-service capabilities to empower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Our Solution/Reference Architecture</a:t>
            </a:r>
          </a:p>
          <a:p>
            <a:r>
              <a:t>MITZ, a team of problem solvers specializing in Data Engineering Services, will architect and deliver a world-class BI solution for TDB.</a:t>
            </a:r>
          </a:p>
          <a:p>
            <a:r>
              <a:t>Our reference architecture includes seamless data migration, continuous data replication, enhanced data processing, and structured data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 Stack Recommendation</a:t>
            </a:r>
          </a:p>
          <a:p>
            <a:r>
              <a:t>Based on TDB's requirements and our expertise, we recommend a tech stack comprising Python, SQL, Scala, Spark, Airflow, and Databricks.</a:t>
            </a:r>
          </a:p>
          <a:p>
            <a:r>
              <a:t>Additionally, leveraging AWS and Azure services will ensure scalability and efficiency in delivering BI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Comparison/Rationale for All the Suggested Tools</a:t>
            </a:r>
          </a:p>
          <a:p>
            <a:r>
              <a:t>Python: Excellent for data processing and analytics tasks with a vast array of libraries and frameworks.</a:t>
            </a:r>
          </a:p>
          <a:p>
            <a:r>
              <a:t>Databricks: Ideal for powerful data processing and integration with Azure services for seamless BI operations.</a:t>
            </a:r>
          </a:p>
          <a:p>
            <a:r>
              <a:t>AWS and Azure Services: Provide robust cloud infrastructure for scalability, data storage, and advanced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