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 Presentation for Business Intelligence (BI) Software Implementation at Trade and Development Bank (TDB)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Understanding of the Scope:</a:t>
            </a:r>
          </a:p>
          <a:p>
            <a:r>
              <a:t>The scope involves providing a best-in-class BI software solution to leverage data from TDB's business warehouse to enable advanced analytics, just-in-time analysis, and data-driven decision 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Our Solution/Reference Architecture:</a:t>
            </a:r>
          </a:p>
          <a:p>
            <a:r>
              <a:t>To meet the requirements, we propose a BI tool with capabilities to connect to various data sources including SAP Business Warehouse, databases, and Microsoft products.</a:t>
            </a:r>
          </a:p>
          <a:p>
            <a:r>
              <a:t>We will ensure a business user-centric approach with drag and drop user-driven data combination, creation of analytic models, and real-time report delivery.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Tech Stack Recommendation:</a:t>
            </a:r>
          </a:p>
          <a:p>
            <a:r>
              <a:t>We recommend leveraging technologies such as Python, SQL, Scala, Spark, Airflow, and Databricks for data processing and analytics.</a:t>
            </a:r>
          </a:p>
          <a:p>
            <a:r>
              <a:t>Considering the scalability and security requirements, cloud platforms like AWS services or Azure services would be ideal for hosting the BI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Comparison/Rationale for all the suggested tools:</a:t>
            </a:r>
          </a:p>
          <a:p>
            <a:r>
              <a:t>Python: Offers flexibility and powerful data processing capabilities.</a:t>
            </a:r>
          </a:p>
          <a:p>
            <a:r>
              <a:t>SQL: Standard for database querying and manipulation, essential for data analysis.</a:t>
            </a:r>
          </a:p>
          <a:p>
            <a:r>
              <a:t>Scala: Suitable for building scalable data pipelines and processing large datasets.</a:t>
            </a:r>
          </a:p>
          <a:p>
            <a:r>
              <a:t>Spark: Distributed computing engine for fast and scalable data processing.</a:t>
            </a:r>
          </a:p>
          <a:p>
            <a:r>
              <a:t>Airflow: Ideal for orchestrating complex data workflows and pipelines.</a:t>
            </a:r>
          </a:p>
          <a:p>
            <a:r>
              <a:t>Databricks: Provides a unified platform for data engineering and collaborative analytics.</a:t>
            </a:r>
          </a:p>
          <a:p>
            <a:r>
              <a:t>AWS/Azure services: Secure and scalable cloud infrastructure for hosting BI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