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9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4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FDB1-966E-4BEA-9A85-A74A29BBDDA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AC9A-68CE-4F48-BE88-1DEA954A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3858015" cy="4283902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 LIBRARY MANAGEMENT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DREAM CRUSHER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394" y="3572400"/>
            <a:ext cx="3354414" cy="3285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JONY martin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063 07515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rishad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063 07437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hossian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063 07441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background-perpustakaan-hd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1063" y="0"/>
            <a:ext cx="807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877" y="480382"/>
            <a:ext cx="9144000" cy="1305382"/>
          </a:xfrm>
        </p:spPr>
        <p:txBody>
          <a:bodyPr/>
          <a:lstStyle/>
          <a:p>
            <a:r>
              <a:rPr lang="en-SG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877" y="2825424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 Relation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1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35" y="1818144"/>
            <a:ext cx="10515600" cy="1325563"/>
          </a:xfrm>
        </p:spPr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ERD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387" y="5285983"/>
            <a:ext cx="8255696" cy="876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600" dirty="0" smtClean="0">
                <a:latin typeface="Cambria" panose="02040503050406030204" pitchFamily="18" charset="0"/>
              </a:rPr>
              <a:t>Entity Relation </a:t>
            </a:r>
            <a:r>
              <a:rPr lang="en-SG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1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01" y="239864"/>
            <a:ext cx="9796397" cy="6494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ERD of LIBRARY MANAGEMENT SYSTEM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6" y="1240075"/>
            <a:ext cx="11106379" cy="5022937"/>
          </a:xfrm>
        </p:spPr>
      </p:pic>
    </p:spTree>
    <p:extLst>
      <p:ext uri="{BB962C8B-B14F-4D97-AF65-F5344CB8AC3E}">
        <p14:creationId xmlns:p14="http://schemas.microsoft.com/office/powerpoint/2010/main" val="36471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43" y="4924599"/>
            <a:ext cx="10515600" cy="1325563"/>
          </a:xfrm>
        </p:spPr>
        <p:txBody>
          <a:bodyPr/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610867"/>
              </p:ext>
            </p:extLst>
          </p:nvPr>
        </p:nvGraphicFramePr>
        <p:xfrm>
          <a:off x="838196" y="773112"/>
          <a:ext cx="10547962" cy="36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981"/>
                <a:gridCol w="5273981"/>
              </a:tblGrid>
              <a:tr h="9152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15275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AD </a:t>
                      </a:r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INT(Primary key)</a:t>
                      </a:r>
                      <a:endParaRPr lang="en-US" sz="2400" dirty="0"/>
                    </a:p>
                  </a:txBody>
                  <a:tcPr/>
                </a:tc>
              </a:tr>
              <a:tr h="91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Email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r>
                        <a:rPr lang="en-US" sz="2400" dirty="0" smtClean="0"/>
                        <a:t>(1000)</a:t>
                      </a:r>
                      <a:endParaRPr lang="en-US" sz="2400" dirty="0"/>
                    </a:p>
                  </a:txBody>
                  <a:tcPr/>
                </a:tc>
              </a:tr>
              <a:tr h="91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39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13348"/>
            <a:ext cx="10515600" cy="1325563"/>
          </a:xfrm>
        </p:spPr>
        <p:txBody>
          <a:bodyPr/>
          <a:lstStyle/>
          <a:p>
            <a:r>
              <a:rPr lang="en-US" b="1" dirty="0" smtClean="0"/>
              <a:t>BOOKS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19853"/>
              </p:ext>
            </p:extLst>
          </p:nvPr>
        </p:nvGraphicFramePr>
        <p:xfrm>
          <a:off x="812800" y="623882"/>
          <a:ext cx="10823879" cy="411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621"/>
                <a:gridCol w="5399258"/>
              </a:tblGrid>
              <a:tr h="8221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221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Book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INT(Primary key)</a:t>
                      </a:r>
                      <a:endParaRPr lang="en-US" sz="2400" dirty="0"/>
                    </a:p>
                  </a:txBody>
                  <a:tcPr/>
                </a:tc>
              </a:tr>
              <a:tr h="822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r>
                        <a:rPr lang="en-US" sz="2400" dirty="0" smtClean="0"/>
                        <a:t>(100)</a:t>
                      </a:r>
                      <a:endParaRPr lang="en-US" sz="2400" dirty="0"/>
                    </a:p>
                  </a:txBody>
                  <a:tcPr/>
                </a:tc>
              </a:tr>
              <a:tr h="8221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r>
                        <a:rPr lang="en-US" sz="2400" dirty="0" smtClean="0"/>
                        <a:t>(100)</a:t>
                      </a:r>
                      <a:endParaRPr lang="en-US" sz="2400" dirty="0"/>
                    </a:p>
                  </a:txBody>
                  <a:tcPr/>
                </a:tc>
              </a:tr>
              <a:tr h="8221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0171"/>
            <a:ext cx="10515600" cy="1325563"/>
          </a:xfrm>
        </p:spPr>
        <p:txBody>
          <a:bodyPr/>
          <a:lstStyle/>
          <a:p>
            <a:r>
              <a:rPr lang="en-US" b="1" dirty="0" smtClean="0"/>
              <a:t>MEMBER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50947"/>
              </p:ext>
            </p:extLst>
          </p:nvPr>
        </p:nvGraphicFramePr>
        <p:xfrm>
          <a:off x="838200" y="736599"/>
          <a:ext cx="10515600" cy="413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8272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2720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Memb</a:t>
                      </a:r>
                      <a:r>
                        <a:rPr lang="en-US" sz="2400" dirty="0" smtClean="0"/>
                        <a:t> 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INT(Primary key)</a:t>
                      </a:r>
                      <a:endParaRPr lang="en-US" sz="2400" dirty="0"/>
                    </a:p>
                  </a:txBody>
                  <a:tcPr/>
                </a:tc>
              </a:tr>
              <a:tr h="8272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r>
                        <a:rPr lang="en-US" sz="2400" dirty="0" smtClean="0"/>
                        <a:t>(100)</a:t>
                      </a:r>
                      <a:endParaRPr lang="en-US" sz="2400" dirty="0"/>
                    </a:p>
                  </a:txBody>
                  <a:tcPr/>
                </a:tc>
              </a:tr>
              <a:tr h="8272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r>
                        <a:rPr lang="en-US" sz="2400" dirty="0" smtClean="0"/>
                        <a:t>(1000)</a:t>
                      </a:r>
                      <a:endParaRPr lang="en-US" sz="2400" dirty="0"/>
                    </a:p>
                  </a:txBody>
                  <a:tcPr/>
                </a:tc>
              </a:tr>
              <a:tr h="82720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Memb</a:t>
                      </a:r>
                      <a:r>
                        <a:rPr lang="en-US" sz="2400" dirty="0" smtClean="0"/>
                        <a:t>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VarChar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4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9391"/>
            <a:ext cx="10515600" cy="1325563"/>
          </a:xfrm>
        </p:spPr>
        <p:txBody>
          <a:bodyPr/>
          <a:lstStyle/>
          <a:p>
            <a:r>
              <a:rPr lang="en-US" b="1" dirty="0" smtClean="0"/>
              <a:t>Borrow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963299"/>
              </p:ext>
            </p:extLst>
          </p:nvPr>
        </p:nvGraphicFramePr>
        <p:xfrm>
          <a:off x="838200" y="685800"/>
          <a:ext cx="10515600" cy="378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9464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64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64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Due Date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64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 Date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8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59" y="3842315"/>
            <a:ext cx="10222282" cy="1443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7615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A LIBRARY MANAGEMENT SYSTEM  PRESENTED BY: DREAM CRUSHER  </vt:lpstr>
      <vt:lpstr>Topic</vt:lpstr>
      <vt:lpstr>ERD</vt:lpstr>
      <vt:lpstr>ERD of LIBRARY MANAGEMENT SYSTEM</vt:lpstr>
      <vt:lpstr>ADMIN</vt:lpstr>
      <vt:lpstr>BOOKS</vt:lpstr>
      <vt:lpstr>MEMBER</vt:lpstr>
      <vt:lpstr>Borrow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LIBRARY MANAGEMENT SYSTEM  PRESENTED BY: DREAM CRUSHER</dc:title>
  <dc:creator>Jony Martin</dc:creator>
  <cp:lastModifiedBy>Jony Martin</cp:lastModifiedBy>
  <cp:revision>8</cp:revision>
  <dcterms:created xsi:type="dcterms:W3CDTF">2019-10-29T20:46:46Z</dcterms:created>
  <dcterms:modified xsi:type="dcterms:W3CDTF">2019-11-14T16:46:21Z</dcterms:modified>
</cp:coreProperties>
</file>