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A6074-EA82-463C-9C28-2C3981ED778F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691A1-3F7B-40F8-98C3-9311B5B4E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982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A6074-EA82-463C-9C28-2C3981ED778F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691A1-3F7B-40F8-98C3-9311B5B4E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724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A6074-EA82-463C-9C28-2C3981ED778F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691A1-3F7B-40F8-98C3-9311B5B4E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378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A6074-EA82-463C-9C28-2C3981ED778F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691A1-3F7B-40F8-98C3-9311B5B4E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036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A6074-EA82-463C-9C28-2C3981ED778F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691A1-3F7B-40F8-98C3-9311B5B4E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240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A6074-EA82-463C-9C28-2C3981ED778F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691A1-3F7B-40F8-98C3-9311B5B4E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960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A6074-EA82-463C-9C28-2C3981ED778F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691A1-3F7B-40F8-98C3-9311B5B4E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135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A6074-EA82-463C-9C28-2C3981ED778F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691A1-3F7B-40F8-98C3-9311B5B4E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029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A6074-EA82-463C-9C28-2C3981ED778F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691A1-3F7B-40F8-98C3-9311B5B4E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9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A6074-EA82-463C-9C28-2C3981ED778F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691A1-3F7B-40F8-98C3-9311B5B4E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045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A6074-EA82-463C-9C28-2C3981ED778F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691A1-3F7B-40F8-98C3-9311B5B4E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217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9A6074-EA82-463C-9C28-2C3981ED778F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8691A1-3F7B-40F8-98C3-9311B5B4E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911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" y="-1"/>
            <a:ext cx="2893511" cy="428390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A LIBRARY MANAGEMENT SYSTEM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PRESENTED BY: DREAM CRUSHER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2545" y="3572400"/>
            <a:ext cx="2515811" cy="32856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JONY martin</a:t>
            </a:r>
          </a:p>
          <a:p>
            <a:r>
              <a:rPr lang="en-US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Cse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063 07515</a:t>
            </a:r>
          </a:p>
          <a:p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Abu </a:t>
            </a:r>
            <a:r>
              <a:rPr lang="en-US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rishad</a:t>
            </a:r>
            <a:endParaRPr lang="en-US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Cse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063 07437</a:t>
            </a:r>
          </a:p>
          <a:p>
            <a:r>
              <a:rPr lang="en-US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Abir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hossian</a:t>
            </a:r>
            <a:endParaRPr lang="en-US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Cse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063 07441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 descr="background-perpustakaan-hd-1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90798" y="0"/>
            <a:ext cx="60532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925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4800600"/>
            <a:ext cx="7772400" cy="1470025"/>
          </a:xfrm>
        </p:spPr>
        <p:txBody>
          <a:bodyPr/>
          <a:lstStyle/>
          <a:p>
            <a:r>
              <a:rPr lang="en-SG" dirty="0" smtClean="0">
                <a:latin typeface="Cambria" panose="02040503050406030204" pitchFamily="18" charset="0"/>
              </a:rPr>
              <a:t>Topic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990600"/>
            <a:ext cx="6553200" cy="2590800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SG" sz="3600" dirty="0" smtClean="0">
                <a:solidFill>
                  <a:schemeClr val="tx1"/>
                </a:solidFill>
                <a:latin typeface="Cambria" panose="02040503050406030204" pitchFamily="18" charset="0"/>
              </a:rPr>
              <a:t>Data Flow Diagram  </a:t>
            </a:r>
          </a:p>
          <a:p>
            <a:pPr marL="742950" indent="-742950">
              <a:buFont typeface="+mj-lt"/>
              <a:buAutoNum type="arabicPeriod"/>
            </a:pPr>
            <a:endParaRPr lang="en-SG" sz="3600" dirty="0" smtClean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pPr marL="742950" indent="-742950">
              <a:buFont typeface="+mj-lt"/>
              <a:buAutoNum type="arabicPeriod"/>
            </a:pPr>
            <a:r>
              <a:rPr lang="en-SG" sz="3600" dirty="0" smtClean="0">
                <a:solidFill>
                  <a:schemeClr val="tx1"/>
                </a:solidFill>
                <a:latin typeface="Cambria" panose="02040503050406030204" pitchFamily="18" charset="0"/>
              </a:rPr>
              <a:t>Use Case Modelling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74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00600"/>
            <a:ext cx="8229600" cy="1143000"/>
          </a:xfrm>
        </p:spPr>
        <p:txBody>
          <a:bodyPr/>
          <a:lstStyle/>
          <a:p>
            <a:r>
              <a:rPr lang="en-US" dirty="0" smtClean="0"/>
              <a:t>DFD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SG" sz="6000" b="1" dirty="0" smtClean="0">
                <a:latin typeface="Cambria" panose="02040503050406030204" pitchFamily="18" charset="0"/>
              </a:rPr>
              <a:t>Data Flow Diagram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529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28600"/>
            <a:ext cx="8525491" cy="640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70149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8229600" cy="11430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533400"/>
            <a:ext cx="7916528" cy="594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23866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8229600" cy="11430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57200"/>
            <a:ext cx="7916528" cy="594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89323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715000"/>
            <a:ext cx="8229600" cy="1143000"/>
          </a:xfrm>
        </p:spPr>
        <p:txBody>
          <a:bodyPr>
            <a:normAutofit/>
          </a:bodyPr>
          <a:lstStyle/>
          <a:p>
            <a:r>
              <a:rPr lang="en-SG" sz="3600" dirty="0" smtClean="0">
                <a:latin typeface="Cambria" panose="02040503050406030204" pitchFamily="18" charset="0"/>
              </a:rPr>
              <a:t>DFD Level 1 </a:t>
            </a:r>
            <a:endParaRPr lang="en-US" sz="3600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52400"/>
            <a:ext cx="7510552" cy="563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72889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701145"/>
            <a:ext cx="8229600" cy="1143000"/>
          </a:xfrm>
        </p:spPr>
        <p:txBody>
          <a:bodyPr>
            <a:normAutofit/>
          </a:bodyPr>
          <a:lstStyle/>
          <a:p>
            <a:r>
              <a:rPr lang="en-SG" sz="3600" dirty="0" smtClean="0">
                <a:latin typeface="Cambria" panose="02040503050406030204" pitchFamily="18" charset="0"/>
              </a:rPr>
              <a:t>DFD Level 1</a:t>
            </a:r>
            <a:endParaRPr lang="en-US" sz="3600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52400"/>
            <a:ext cx="7620000" cy="5688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91240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24200" y="4343400"/>
            <a:ext cx="6172200" cy="13716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5400" dirty="0" smtClean="0"/>
              <a:t>THANK YOU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269065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38</Words>
  <Application>Microsoft Office PowerPoint</Application>
  <PresentationFormat>On-screen Show (4:3)</PresentationFormat>
  <Paragraphs>16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A LIBRARY MANAGEMENT SYSTEM  PRESENTED BY: DREAM CRUSHER  </vt:lpstr>
      <vt:lpstr>Topic</vt:lpstr>
      <vt:lpstr>DFD</vt:lpstr>
      <vt:lpstr>PowerPoint Presentation</vt:lpstr>
      <vt:lpstr>PowerPoint Presentation</vt:lpstr>
      <vt:lpstr>PowerPoint Presentation</vt:lpstr>
      <vt:lpstr>DFD Level 1 </vt:lpstr>
      <vt:lpstr>DFD Level 1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LIBRARY MANAGEMENT SYSTEM  PRESENTED BY: DREAM CRUSHER</dc:title>
  <dc:creator>arnob</dc:creator>
  <cp:lastModifiedBy>arnob</cp:lastModifiedBy>
  <cp:revision>3</cp:revision>
  <dcterms:created xsi:type="dcterms:W3CDTF">2019-09-28T03:30:50Z</dcterms:created>
  <dcterms:modified xsi:type="dcterms:W3CDTF">2019-09-28T03:50:36Z</dcterms:modified>
</cp:coreProperties>
</file>