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2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03589-1C02-4EAA-A8CD-BAA044931B9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D347A3-CE48-4A23-9B79-D276397E2666}">
      <dgm:prSet custT="1"/>
      <dgm:spPr/>
      <dgm:t>
        <a:bodyPr/>
        <a:lstStyle/>
        <a:p>
          <a:pPr algn="l" rtl="0"/>
          <a:r>
            <a:rPr lang="en-US" sz="3600" b="0" i="0" dirty="0" smtClean="0">
              <a:latin typeface="Arial" panose="020B0604020202020204" pitchFamily="34" charset="0"/>
              <a:cs typeface="Arial" panose="020B0604020202020204" pitchFamily="34" charset="0"/>
            </a:rPr>
            <a:t>Interview structure was pyramid type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6C612E-8E80-449D-BA41-C0C513CC4D20}" type="parTrans" cxnId="{A0CBED91-2C17-4C08-B4B4-62C05C4E488D}">
      <dgm:prSet/>
      <dgm:spPr/>
      <dgm:t>
        <a:bodyPr/>
        <a:lstStyle/>
        <a:p>
          <a:endParaRPr lang="en-US"/>
        </a:p>
      </dgm:t>
    </dgm:pt>
    <dgm:pt modelId="{FE56E937-1C3B-464F-8EAC-488656E91D6A}" type="sibTrans" cxnId="{A0CBED91-2C17-4C08-B4B4-62C05C4E488D}">
      <dgm:prSet/>
      <dgm:spPr/>
      <dgm:t>
        <a:bodyPr/>
        <a:lstStyle/>
        <a:p>
          <a:endParaRPr lang="en-US"/>
        </a:p>
      </dgm:t>
    </dgm:pt>
    <dgm:pt modelId="{31F742D6-2ED2-451C-8C68-E4AF2C90DB3A}">
      <dgm:prSet/>
      <dgm:spPr/>
      <dgm:t>
        <a:bodyPr/>
        <a:lstStyle/>
        <a:p>
          <a:pPr rtl="0"/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start with a specific or open ended question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5A7061-2F33-477E-9F7E-5521BA00B0C5}" type="parTrans" cxnId="{0DAD54FE-3B7A-4041-8B61-A881FC7C4854}">
      <dgm:prSet/>
      <dgm:spPr/>
      <dgm:t>
        <a:bodyPr/>
        <a:lstStyle/>
        <a:p>
          <a:endParaRPr lang="en-US"/>
        </a:p>
      </dgm:t>
    </dgm:pt>
    <dgm:pt modelId="{E8A8A51B-D5BC-4D55-997C-E973B28DC7EF}" type="sibTrans" cxnId="{0DAD54FE-3B7A-4041-8B61-A881FC7C4854}">
      <dgm:prSet/>
      <dgm:spPr/>
      <dgm:t>
        <a:bodyPr/>
        <a:lstStyle/>
        <a:p>
          <a:endParaRPr lang="en-US"/>
        </a:p>
      </dgm:t>
    </dgm:pt>
    <dgm:pt modelId="{512DE8CC-9E76-4A82-9682-B1A133403DA9}">
      <dgm:prSet/>
      <dgm:spPr/>
      <dgm:t>
        <a:bodyPr/>
        <a:lstStyle/>
        <a:p>
          <a:pPr rtl="0"/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End with some general questions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0D795-0C55-4966-B60D-B47B9C570EB0}" type="parTrans" cxnId="{D995B47C-4A85-416A-9531-604289727927}">
      <dgm:prSet/>
      <dgm:spPr/>
      <dgm:t>
        <a:bodyPr/>
        <a:lstStyle/>
        <a:p>
          <a:endParaRPr lang="en-US"/>
        </a:p>
      </dgm:t>
    </dgm:pt>
    <dgm:pt modelId="{DC07BF5F-7DAB-4C94-9F52-0DB8476E05ED}" type="sibTrans" cxnId="{D995B47C-4A85-416A-9531-604289727927}">
      <dgm:prSet/>
      <dgm:spPr/>
      <dgm:t>
        <a:bodyPr/>
        <a:lstStyle/>
        <a:p>
          <a:endParaRPr lang="en-US"/>
        </a:p>
      </dgm:t>
    </dgm:pt>
    <dgm:pt modelId="{B5392B8D-E911-4A90-829A-AEE228B6DEBF}" type="pres">
      <dgm:prSet presAssocID="{86903589-1C02-4EAA-A8CD-BAA044931B99}" presName="compositeShape" presStyleCnt="0">
        <dgm:presLayoutVars>
          <dgm:dir/>
          <dgm:resizeHandles/>
        </dgm:presLayoutVars>
      </dgm:prSet>
      <dgm:spPr/>
    </dgm:pt>
    <dgm:pt modelId="{03B2A7AF-9FF7-4831-BFB6-92636583B50F}" type="pres">
      <dgm:prSet presAssocID="{86903589-1C02-4EAA-A8CD-BAA044931B99}" presName="pyramid" presStyleLbl="node1" presStyleIdx="0" presStyleCnt="1" custLinFactNeighborX="95141"/>
      <dgm:spPr/>
    </dgm:pt>
    <dgm:pt modelId="{882F6A4F-9200-483D-A6FE-4DE76EA91E73}" type="pres">
      <dgm:prSet presAssocID="{86903589-1C02-4EAA-A8CD-BAA044931B99}" presName="theList" presStyleCnt="0"/>
      <dgm:spPr/>
    </dgm:pt>
    <dgm:pt modelId="{6294DCC9-9D9D-43A5-9935-CB42333B2E0E}" type="pres">
      <dgm:prSet presAssocID="{02D347A3-CE48-4A23-9B79-D276397E2666}" presName="aNode" presStyleLbl="fgAcc1" presStyleIdx="0" presStyleCnt="3" custScaleX="220397" custScaleY="121381" custLinFactX="-60763" custLinFactY="-11464" custLinFactNeighborX="-100000" custLinFactNeighborY="-100000">
        <dgm:presLayoutVars>
          <dgm:bulletEnabled val="1"/>
        </dgm:presLayoutVars>
      </dgm:prSet>
      <dgm:spPr/>
    </dgm:pt>
    <dgm:pt modelId="{409194BD-6AC0-4D04-963B-799168F08B0B}" type="pres">
      <dgm:prSet presAssocID="{02D347A3-CE48-4A23-9B79-D276397E2666}" presName="aSpace" presStyleCnt="0"/>
      <dgm:spPr/>
    </dgm:pt>
    <dgm:pt modelId="{2BEA0543-0489-482D-A434-0D961BEEA5EB}" type="pres">
      <dgm:prSet presAssocID="{31F742D6-2ED2-451C-8C68-E4AF2C90DB3A}" presName="aNode" presStyleLbl="fgAcc1" presStyleIdx="1" presStyleCnt="3" custScaleX="100679" custScaleY="68912" custLinFactX="-22849" custLinFactNeighborX="-100000" custLinFactNeighborY="94864">
        <dgm:presLayoutVars>
          <dgm:bulletEnabled val="1"/>
        </dgm:presLayoutVars>
      </dgm:prSet>
      <dgm:spPr/>
    </dgm:pt>
    <dgm:pt modelId="{A3B76613-E069-4495-8AAB-295CB85656B8}" type="pres">
      <dgm:prSet presAssocID="{31F742D6-2ED2-451C-8C68-E4AF2C90DB3A}" presName="aSpace" presStyleCnt="0"/>
      <dgm:spPr/>
    </dgm:pt>
    <dgm:pt modelId="{1946695D-9355-4BB2-A2D2-C499FDBC2A58}" type="pres">
      <dgm:prSet presAssocID="{512DE8CC-9E76-4A82-9682-B1A133403DA9}" presName="aNode" presStyleLbl="fgAcc1" presStyleIdx="2" presStyleCnt="3" custLinFactX="-23613" custLinFactNeighborX="-100000" custLinFactNeighborY="52391">
        <dgm:presLayoutVars>
          <dgm:bulletEnabled val="1"/>
        </dgm:presLayoutVars>
      </dgm:prSet>
      <dgm:spPr/>
    </dgm:pt>
    <dgm:pt modelId="{EACAC3DC-5E81-4391-A16B-675E82907A20}" type="pres">
      <dgm:prSet presAssocID="{512DE8CC-9E76-4A82-9682-B1A133403DA9}" presName="aSpace" presStyleCnt="0"/>
      <dgm:spPr/>
    </dgm:pt>
  </dgm:ptLst>
  <dgm:cxnLst>
    <dgm:cxn modelId="{DF5D307D-ED57-4444-AA19-3711D27188E3}" type="presOf" srcId="{86903589-1C02-4EAA-A8CD-BAA044931B99}" destId="{B5392B8D-E911-4A90-829A-AEE228B6DEBF}" srcOrd="0" destOrd="0" presId="urn:microsoft.com/office/officeart/2005/8/layout/pyramid2"/>
    <dgm:cxn modelId="{CCE4D4BA-328F-4D4F-9496-431249685C49}" type="presOf" srcId="{512DE8CC-9E76-4A82-9682-B1A133403DA9}" destId="{1946695D-9355-4BB2-A2D2-C499FDBC2A58}" srcOrd="0" destOrd="0" presId="urn:microsoft.com/office/officeart/2005/8/layout/pyramid2"/>
    <dgm:cxn modelId="{1C71D816-A1BC-4E04-8725-0D5BA6244E02}" type="presOf" srcId="{02D347A3-CE48-4A23-9B79-D276397E2666}" destId="{6294DCC9-9D9D-43A5-9935-CB42333B2E0E}" srcOrd="0" destOrd="0" presId="urn:microsoft.com/office/officeart/2005/8/layout/pyramid2"/>
    <dgm:cxn modelId="{D995B47C-4A85-416A-9531-604289727927}" srcId="{86903589-1C02-4EAA-A8CD-BAA044931B99}" destId="{512DE8CC-9E76-4A82-9682-B1A133403DA9}" srcOrd="2" destOrd="0" parTransId="{A740D795-0C55-4966-B60D-B47B9C570EB0}" sibTransId="{DC07BF5F-7DAB-4C94-9F52-0DB8476E05ED}"/>
    <dgm:cxn modelId="{0DAD54FE-3B7A-4041-8B61-A881FC7C4854}" srcId="{86903589-1C02-4EAA-A8CD-BAA044931B99}" destId="{31F742D6-2ED2-451C-8C68-E4AF2C90DB3A}" srcOrd="1" destOrd="0" parTransId="{A35A7061-2F33-477E-9F7E-5521BA00B0C5}" sibTransId="{E8A8A51B-D5BC-4D55-997C-E973B28DC7EF}"/>
    <dgm:cxn modelId="{A0CBED91-2C17-4C08-B4B4-62C05C4E488D}" srcId="{86903589-1C02-4EAA-A8CD-BAA044931B99}" destId="{02D347A3-CE48-4A23-9B79-D276397E2666}" srcOrd="0" destOrd="0" parTransId="{896C612E-8E80-449D-BA41-C0C513CC4D20}" sibTransId="{FE56E937-1C3B-464F-8EAC-488656E91D6A}"/>
    <dgm:cxn modelId="{D466AE4C-B552-4DEA-9928-67E50E88F4D3}" type="presOf" srcId="{31F742D6-2ED2-451C-8C68-E4AF2C90DB3A}" destId="{2BEA0543-0489-482D-A434-0D961BEEA5EB}" srcOrd="0" destOrd="0" presId="urn:microsoft.com/office/officeart/2005/8/layout/pyramid2"/>
    <dgm:cxn modelId="{D0773EC3-527D-44DC-B3F7-0CEA04BA55D6}" type="presParOf" srcId="{B5392B8D-E911-4A90-829A-AEE228B6DEBF}" destId="{03B2A7AF-9FF7-4831-BFB6-92636583B50F}" srcOrd="0" destOrd="0" presId="urn:microsoft.com/office/officeart/2005/8/layout/pyramid2"/>
    <dgm:cxn modelId="{33D6E3F5-4CF1-4C8A-99E5-3A86179EB0A0}" type="presParOf" srcId="{B5392B8D-E911-4A90-829A-AEE228B6DEBF}" destId="{882F6A4F-9200-483D-A6FE-4DE76EA91E73}" srcOrd="1" destOrd="0" presId="urn:microsoft.com/office/officeart/2005/8/layout/pyramid2"/>
    <dgm:cxn modelId="{109954D1-2C43-4692-8D6B-4729338B5979}" type="presParOf" srcId="{882F6A4F-9200-483D-A6FE-4DE76EA91E73}" destId="{6294DCC9-9D9D-43A5-9935-CB42333B2E0E}" srcOrd="0" destOrd="0" presId="urn:microsoft.com/office/officeart/2005/8/layout/pyramid2"/>
    <dgm:cxn modelId="{DA270516-CB0C-4837-B572-E8D285305C5E}" type="presParOf" srcId="{882F6A4F-9200-483D-A6FE-4DE76EA91E73}" destId="{409194BD-6AC0-4D04-963B-799168F08B0B}" srcOrd="1" destOrd="0" presId="urn:microsoft.com/office/officeart/2005/8/layout/pyramid2"/>
    <dgm:cxn modelId="{ADEE8991-335C-462A-9403-53F240570250}" type="presParOf" srcId="{882F6A4F-9200-483D-A6FE-4DE76EA91E73}" destId="{2BEA0543-0489-482D-A434-0D961BEEA5EB}" srcOrd="2" destOrd="0" presId="urn:microsoft.com/office/officeart/2005/8/layout/pyramid2"/>
    <dgm:cxn modelId="{EAAB2F23-AEA2-4F52-90C6-911E2DF51BD1}" type="presParOf" srcId="{882F6A4F-9200-483D-A6FE-4DE76EA91E73}" destId="{A3B76613-E069-4495-8AAB-295CB85656B8}" srcOrd="3" destOrd="0" presId="urn:microsoft.com/office/officeart/2005/8/layout/pyramid2"/>
    <dgm:cxn modelId="{2B93954E-2321-4382-A925-E0C6AF70B3B3}" type="presParOf" srcId="{882F6A4F-9200-483D-A6FE-4DE76EA91E73}" destId="{1946695D-9355-4BB2-A2D2-C499FDBC2A58}" srcOrd="4" destOrd="0" presId="urn:microsoft.com/office/officeart/2005/8/layout/pyramid2"/>
    <dgm:cxn modelId="{14C65B95-BC3C-4E74-984F-B7898F03561F}" type="presParOf" srcId="{882F6A4F-9200-483D-A6FE-4DE76EA91E73}" destId="{EACAC3DC-5E81-4391-A16B-675E82907A2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2A7AF-9FF7-4831-BFB6-92636583B50F}">
      <dsp:nvSpPr>
        <dsp:cNvPr id="0" name=""/>
        <dsp:cNvSpPr/>
      </dsp:nvSpPr>
      <dsp:spPr>
        <a:xfrm>
          <a:off x="5435767" y="0"/>
          <a:ext cx="4537553" cy="453755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4DCC9-9D9D-43A5-9935-CB42333B2E0E}">
      <dsp:nvSpPr>
        <dsp:cNvPr id="0" name=""/>
        <dsp:cNvSpPr/>
      </dsp:nvSpPr>
      <dsp:spPr>
        <a:xfrm>
          <a:off x="0" y="190985"/>
          <a:ext cx="6500409" cy="13425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Interview structure was pyramid type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536" y="256521"/>
        <a:ext cx="6369337" cy="1211436"/>
      </dsp:txXfrm>
    </dsp:sp>
    <dsp:sp modelId="{2BEA0543-0489-482D-A434-0D961BEEA5EB}">
      <dsp:nvSpPr>
        <dsp:cNvPr id="0" name=""/>
        <dsp:cNvSpPr/>
      </dsp:nvSpPr>
      <dsp:spPr>
        <a:xfrm>
          <a:off x="125260" y="2067949"/>
          <a:ext cx="2969435" cy="7621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start with a specific or open ended question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2467" y="2105156"/>
        <a:ext cx="2895021" cy="687772"/>
      </dsp:txXfrm>
    </dsp:sp>
    <dsp:sp modelId="{1946695D-9355-4BB2-A2D2-C499FDBC2A58}">
      <dsp:nvSpPr>
        <dsp:cNvPr id="0" name=""/>
        <dsp:cNvSpPr/>
      </dsp:nvSpPr>
      <dsp:spPr>
        <a:xfrm>
          <a:off x="112740" y="2909668"/>
          <a:ext cx="2949409" cy="11060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End with some general questions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6732" y="2963660"/>
        <a:ext cx="2841425" cy="99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1"/>
            <a:ext cx="3858015" cy="4283902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 LIBRARY MANAGEMENT SYSTEM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 DREAM CRUSHER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394" y="3572400"/>
            <a:ext cx="3354414" cy="3285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JONY martin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063 07515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rishad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063 07437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hossian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063 07441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background-perpustakaan-hd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1063" y="0"/>
            <a:ext cx="807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4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77" y="5262712"/>
            <a:ext cx="9404723" cy="1400530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4182" y="237290"/>
            <a:ext cx="7920604" cy="48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0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85" y="5457470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30" y="324716"/>
            <a:ext cx="8441643" cy="4936215"/>
          </a:xfrm>
        </p:spPr>
      </p:pic>
    </p:spTree>
    <p:extLst>
      <p:ext uri="{BB962C8B-B14F-4D97-AF65-F5344CB8AC3E}">
        <p14:creationId xmlns:p14="http://schemas.microsoft.com/office/powerpoint/2010/main" val="7875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90" y="5751227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5" y="277611"/>
            <a:ext cx="10417527" cy="5221315"/>
          </a:xfrm>
        </p:spPr>
      </p:pic>
    </p:spTree>
    <p:extLst>
      <p:ext uri="{BB962C8B-B14F-4D97-AF65-F5344CB8AC3E}">
        <p14:creationId xmlns:p14="http://schemas.microsoft.com/office/powerpoint/2010/main" val="429448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91" y="5914066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18" y="351186"/>
            <a:ext cx="9371428" cy="5348156"/>
          </a:xfrm>
        </p:spPr>
      </p:pic>
    </p:spTree>
    <p:extLst>
      <p:ext uri="{BB962C8B-B14F-4D97-AF65-F5344CB8AC3E}">
        <p14:creationId xmlns:p14="http://schemas.microsoft.com/office/powerpoint/2010/main" val="113637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42" y="5838910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99" y="422107"/>
            <a:ext cx="8844526" cy="5416803"/>
          </a:xfrm>
        </p:spPr>
      </p:pic>
    </p:spTree>
    <p:extLst>
      <p:ext uri="{BB962C8B-B14F-4D97-AF65-F5344CB8AC3E}">
        <p14:creationId xmlns:p14="http://schemas.microsoft.com/office/powerpoint/2010/main" val="77431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863962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7" y="345006"/>
            <a:ext cx="9427914" cy="5016134"/>
          </a:xfrm>
        </p:spPr>
      </p:pic>
    </p:spTree>
    <p:extLst>
      <p:ext uri="{BB962C8B-B14F-4D97-AF65-F5344CB8AC3E}">
        <p14:creationId xmlns:p14="http://schemas.microsoft.com/office/powerpoint/2010/main" val="329759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03" y="5926592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24" y="353477"/>
            <a:ext cx="8726178" cy="5370918"/>
          </a:xfrm>
        </p:spPr>
      </p:pic>
    </p:spTree>
    <p:extLst>
      <p:ext uri="{BB962C8B-B14F-4D97-AF65-F5344CB8AC3E}">
        <p14:creationId xmlns:p14="http://schemas.microsoft.com/office/powerpoint/2010/main" val="79556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07" y="6001748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9" y="367767"/>
            <a:ext cx="8906302" cy="5381680"/>
          </a:xfrm>
        </p:spPr>
      </p:pic>
    </p:spTree>
    <p:extLst>
      <p:ext uri="{BB962C8B-B14F-4D97-AF65-F5344CB8AC3E}">
        <p14:creationId xmlns:p14="http://schemas.microsoft.com/office/powerpoint/2010/main" val="366939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06" y="6001748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Survey Results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74" y="373765"/>
            <a:ext cx="9076149" cy="5375681"/>
          </a:xfrm>
        </p:spPr>
      </p:pic>
    </p:spTree>
    <p:extLst>
      <p:ext uri="{BB962C8B-B14F-4D97-AF65-F5344CB8AC3E}">
        <p14:creationId xmlns:p14="http://schemas.microsoft.com/office/powerpoint/2010/main" val="74075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788806"/>
            <a:ext cx="9404723" cy="1400530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Investigation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687581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Benefits to be provided by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Gathering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Getting Knowledge of the project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Rough estimation of the costing for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Feasibility of development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69" y="5085567"/>
            <a:ext cx="9431078" cy="1315233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Gathering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69" y="59989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Construct meaningful interview questions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Understanding the client &amp; organization’s view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Understanding the current 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 effective questions to survey users about their work.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Creating data flow diagram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2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186" y="3981928"/>
            <a:ext cx="8946541" cy="137921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93" y="4768538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85" y="68758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Gathering will be shown by three ways.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Interview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Questionnaires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2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33" y="5325343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 </a:t>
            </a:r>
            <a:r>
              <a:rPr lang="en-US" sz="44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584969"/>
              </p:ext>
            </p:extLst>
          </p:nvPr>
        </p:nvGraphicFramePr>
        <p:xfrm>
          <a:off x="874219" y="487165"/>
          <a:ext cx="9973321" cy="453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91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95" y="5362921"/>
            <a:ext cx="9404723" cy="1400530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85" y="56232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01.Which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people could use your library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Clr>
                <a:schemeClr val="tx1"/>
              </a:buCl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Mainly students or it can be educated people.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02.Is there any other library should connected to your library?</a:t>
            </a:r>
          </a:p>
          <a:p>
            <a:pPr>
              <a:buClr>
                <a:schemeClr val="tx1"/>
              </a:buCl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Concerned yet.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03.Should it need high privacy and security?</a:t>
            </a:r>
          </a:p>
          <a:p>
            <a:pPr>
              <a:buClr>
                <a:schemeClr val="tx1"/>
              </a:buCl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just need a primary security.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51" y="5769429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033" y="650003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04.How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social media be used to enhance library services?</a:t>
            </a:r>
          </a:p>
          <a:p>
            <a:pPr>
              <a:buClr>
                <a:schemeClr val="tx1"/>
              </a:buClr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Social media allows libraries to target the audience with tailored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messages or can use Facebook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Twitter and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05.What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the biggest challenge now faced in your library?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Problems differ from library to library. There are various dimensions and factors associated with it. It depends upon the situation and other reasons.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98" y="5287765"/>
            <a:ext cx="9404723" cy="1400530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Interview Question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88" y="349379"/>
            <a:ext cx="8946541" cy="4938386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06.What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the inputs and outputs in an e library system?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>
              <a:buClr>
                <a:schemeClr val="tx1"/>
              </a:buClr>
            </a:pPr>
            <a:r>
              <a:rPr lang="en-US" dirty="0"/>
              <a:t>Book </a:t>
            </a:r>
            <a:r>
              <a:rPr lang="en-US" dirty="0" smtClean="0"/>
              <a:t>details</a:t>
            </a:r>
          </a:p>
          <a:p>
            <a:pPr>
              <a:buClr>
                <a:schemeClr val="tx1"/>
              </a:buClr>
            </a:pPr>
            <a:r>
              <a:rPr lang="en-US" dirty="0"/>
              <a:t>Borrower </a:t>
            </a:r>
            <a:r>
              <a:rPr lang="en-US" dirty="0" smtClean="0"/>
              <a:t>details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Date </a:t>
            </a:r>
            <a:r>
              <a:rPr lang="en-US" dirty="0"/>
              <a:t>&amp; time </a:t>
            </a:r>
            <a:r>
              <a:rPr lang="en-US" dirty="0" smtClean="0"/>
              <a:t>borrow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 smtClean="0"/>
              <a:t>Outputs</a:t>
            </a:r>
          </a:p>
          <a:p>
            <a:pPr>
              <a:buClr>
                <a:schemeClr val="tx1"/>
              </a:buClr>
            </a:pPr>
            <a:r>
              <a:rPr lang="en-US" dirty="0"/>
              <a:t>Date &amp; time borrower can renew the book </a:t>
            </a:r>
            <a:r>
              <a:rPr lang="en-US" dirty="0" smtClean="0"/>
              <a:t>online</a:t>
            </a:r>
          </a:p>
          <a:p>
            <a:pPr>
              <a:buClr>
                <a:schemeClr val="tx1"/>
              </a:buClr>
            </a:pPr>
            <a:r>
              <a:rPr lang="en-US" dirty="0"/>
              <a:t>Date &amp; time borrower needs to physically return the book for renewal / </a:t>
            </a:r>
            <a:r>
              <a:rPr lang="en-US" dirty="0" smtClean="0"/>
              <a:t>return</a:t>
            </a:r>
          </a:p>
          <a:p>
            <a:pPr>
              <a:buClr>
                <a:schemeClr val="tx1"/>
              </a:buClr>
            </a:pPr>
            <a:r>
              <a:rPr lang="en-US" dirty="0"/>
              <a:t>Penalty payment to collect from the overdue borrower</a:t>
            </a: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5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34" y="5087348"/>
            <a:ext cx="9404723" cy="1400530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Questionnaires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0" y="196486"/>
            <a:ext cx="4874146" cy="4474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58" y="592197"/>
            <a:ext cx="4290629" cy="36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53" y="5576976"/>
            <a:ext cx="9404723" cy="140053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Questionnaires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6" y="288099"/>
            <a:ext cx="4536009" cy="40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71" y="288099"/>
            <a:ext cx="4916465" cy="3632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71" y="3864823"/>
            <a:ext cx="4916465" cy="19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60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436</TotalTime>
  <Words>321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Century Gothic</vt:lpstr>
      <vt:lpstr>Wingdings 3</vt:lpstr>
      <vt:lpstr>Ion</vt:lpstr>
      <vt:lpstr>A LIBRARY MANAGEMENT SYSTEM  PRESENTED BY: DREAM CRUSHER  </vt:lpstr>
      <vt:lpstr>Information Gathering</vt:lpstr>
      <vt:lpstr>PowerPoint Presentation</vt:lpstr>
      <vt:lpstr>Interview Structure</vt:lpstr>
      <vt:lpstr>Interview Question</vt:lpstr>
      <vt:lpstr>Interview Question</vt:lpstr>
      <vt:lpstr>Interview Question</vt:lpstr>
      <vt:lpstr>Questionnaires</vt:lpstr>
      <vt:lpstr>Questionnaires</vt:lpstr>
      <vt:lpstr>Survey Results (Continued)</vt:lpstr>
      <vt:lpstr>Survey Results (Continued)</vt:lpstr>
      <vt:lpstr>Survey Results (Continued)</vt:lpstr>
      <vt:lpstr>Survey Results (Continued)</vt:lpstr>
      <vt:lpstr>Survey Results (Continued)</vt:lpstr>
      <vt:lpstr>Survey Results (Continued)</vt:lpstr>
      <vt:lpstr>Survey Results (Continued)</vt:lpstr>
      <vt:lpstr>Survey Results (Continued)</vt:lpstr>
      <vt:lpstr>Survey Results (Continued)</vt:lpstr>
      <vt:lpstr>Investigation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LIBRARY MANAGEMENT SYSTEM  PRESENTED BY: DREAM CRASHER</dc:title>
  <dc:creator>Jony Martin</dc:creator>
  <cp:lastModifiedBy>Jony Martin</cp:lastModifiedBy>
  <cp:revision>18</cp:revision>
  <dcterms:created xsi:type="dcterms:W3CDTF">2019-09-20T18:21:37Z</dcterms:created>
  <dcterms:modified xsi:type="dcterms:W3CDTF">2019-09-21T01:38:03Z</dcterms:modified>
</cp:coreProperties>
</file>