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111885" y="7015163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380923"/>
            <a:ext cx="9144000" cy="165576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Screenshot 2020-12-20 1341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" y="0"/>
            <a:ext cx="12189460" cy="68573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215" y="1838325"/>
            <a:ext cx="6272213" cy="2603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2020-12-20 13413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927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-1270" y="0"/>
            <a:ext cx="12165965" cy="13220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IN" altLang="en-US" sz="800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THEME</a:t>
            </a:r>
            <a:endParaRPr lang="en-IN" altLang="en-US" sz="8000">
              <a:ln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7145" y="1790700"/>
            <a:ext cx="12147550" cy="4492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x-none" sz="2800" dirty="0" err="1">
                <a:solidFill>
                  <a:schemeClr val="bg1"/>
                </a:solidFill>
                <a:sym typeface="+mn-ea"/>
              </a:rPr>
              <a:t>Club is a general purpose web application,which can be used by students to know about different clubs in their college</a:t>
            </a:r>
            <a:r>
              <a:rPr lang="en-IN" altLang="x-none" dirty="0" err="1">
                <a:sym typeface="+mn-ea"/>
              </a:rPr>
              <a:t>.</a:t>
            </a:r>
            <a:endParaRPr lang="en-IN" altLang="x-none" dirty="0" err="1">
              <a:sym typeface="+mn-ea"/>
            </a:endParaRPr>
          </a:p>
          <a:p>
            <a:endParaRPr lang="en-IN" altLang="x-none" dirty="0" err="1">
              <a:sym typeface="+mn-ea"/>
            </a:endParaRPr>
          </a:p>
          <a:p>
            <a:endParaRPr lang="en-IN" altLang="x-none" dirty="0" err="1">
              <a:sym typeface="+mn-ea"/>
            </a:endParaRPr>
          </a:p>
          <a:p>
            <a:endParaRPr lang="en-IN" altLang="x-none" dirty="0" err="1">
              <a:sym typeface="+mn-ea"/>
            </a:endParaRPr>
          </a:p>
          <a:p>
            <a:r>
              <a:rPr lang="en-IN" altLang="x-none" sz="2800" dirty="0" err="1">
                <a:solidFill>
                  <a:schemeClr val="bg1"/>
                </a:solidFill>
                <a:sym typeface="+mn-ea"/>
              </a:rPr>
              <a:t>Club will contain all activity about the respective clubs and their events so students cannot miss any event</a:t>
            </a:r>
            <a:r>
              <a:rPr lang="en-IN" altLang="x-none" sz="2800" dirty="0" err="1">
                <a:solidFill>
                  <a:schemeClr val="bg1"/>
                </a:solidFill>
              </a:rPr>
              <a:t>.</a:t>
            </a:r>
            <a:endParaRPr lang="en-IN" altLang="x-none" sz="2800" dirty="0" err="1">
              <a:solidFill>
                <a:schemeClr val="bg1"/>
              </a:solidFill>
            </a:endParaRPr>
          </a:p>
          <a:p>
            <a:endParaRPr lang="en-IN" altLang="x-none" sz="2800" dirty="0" err="1">
              <a:solidFill>
                <a:schemeClr val="bg1"/>
              </a:solidFill>
            </a:endParaRPr>
          </a:p>
          <a:p>
            <a:endParaRPr lang="en-IN" altLang="x-none" sz="2800" dirty="0" err="1">
              <a:solidFill>
                <a:schemeClr val="bg1"/>
              </a:solidFill>
            </a:endParaRPr>
          </a:p>
          <a:p>
            <a:r>
              <a:rPr lang="en-IN" altLang="x-none" sz="2800" dirty="0" err="1">
                <a:solidFill>
                  <a:schemeClr val="bg1"/>
                </a:solidFill>
                <a:sym typeface="+mn-ea"/>
              </a:rPr>
              <a:t>Club comes under Open Innovation.</a:t>
            </a:r>
            <a:endParaRPr lang="en-IN" altLang="x-none" sz="2800" dirty="0" err="1">
              <a:solidFill>
                <a:schemeClr val="bg1"/>
              </a:solidFill>
              <a:sym typeface="+mn-ea"/>
            </a:endParaRPr>
          </a:p>
          <a:p>
            <a:endParaRPr lang="en-IN" altLang="x-none" dirty="0" err="1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2020-12-20 13413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927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-1270" y="0"/>
            <a:ext cx="12165965" cy="13220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IN" altLang="en-US" sz="8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What’s different?</a:t>
            </a:r>
            <a:endParaRPr lang="en-IN" altLang="en-US" sz="80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7145" y="1790700"/>
            <a:ext cx="1214755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07950" indent="0" defTabSz="449580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sz="2800" dirty="0" err="1">
                <a:solidFill>
                  <a:schemeClr val="bg1"/>
                </a:solidFill>
                <a:sym typeface="+mn-ea"/>
              </a:rPr>
              <a:t>To help students know about particular event of clubs.</a:t>
            </a:r>
            <a:endParaRPr lang="en-IN" altLang="x-none" sz="2800" dirty="0" err="1">
              <a:solidFill>
                <a:schemeClr val="bg1"/>
              </a:solidFill>
              <a:sym typeface="+mn-ea"/>
            </a:endParaRPr>
          </a:p>
          <a:p>
            <a:pPr marL="107950" indent="0" defTabSz="449580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x-none" sz="2800" dirty="0" err="1">
              <a:solidFill>
                <a:schemeClr val="bg1"/>
              </a:solidFill>
              <a:sym typeface="+mn-ea"/>
            </a:endParaRPr>
          </a:p>
          <a:p>
            <a:pPr marL="107950" indent="0" defTabSz="449580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sz="2800" dirty="0" err="1">
                <a:solidFill>
                  <a:schemeClr val="bg1"/>
                </a:solidFill>
                <a:sym typeface="+mn-ea"/>
              </a:rPr>
              <a:t>No clashes of club meetings will be there after launching Club.</a:t>
            </a:r>
            <a:endParaRPr lang="en-IN" altLang="x-none" sz="2800" dirty="0" err="1">
              <a:solidFill>
                <a:schemeClr val="bg1"/>
              </a:solidFill>
              <a:sym typeface="+mn-ea"/>
            </a:endParaRPr>
          </a:p>
          <a:p>
            <a:pPr marL="107950" indent="0" defTabSz="449580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x-none" sz="2800" dirty="0" err="1">
              <a:solidFill>
                <a:schemeClr val="bg1"/>
              </a:solidFill>
              <a:sym typeface="+mn-ea"/>
            </a:endParaRPr>
          </a:p>
          <a:p>
            <a:pPr marL="107950" indent="0" defTabSz="449580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sz="2800" dirty="0" err="1">
                <a:solidFill>
                  <a:schemeClr val="bg1"/>
                </a:solidFill>
                <a:sym typeface="+mn-ea"/>
              </a:rPr>
              <a:t>Information of all the clubs at one place.</a:t>
            </a:r>
            <a:r>
              <a:rPr lang="en-IN" altLang="x-none" dirty="0" err="1">
                <a:sym typeface="+mn-ea"/>
              </a:rPr>
              <a:t>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2020-12-20 13413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88190" cy="685736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-1270" y="0"/>
            <a:ext cx="12165965" cy="13220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IN" altLang="en-US" sz="8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Technologies Used</a:t>
            </a:r>
            <a:endParaRPr lang="en-IN" altLang="en-US" sz="80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7145" y="1790700"/>
            <a:ext cx="1214755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31800" indent="-323850" defTabSz="44958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sz="3200" dirty="0" err="1">
                <a:solidFill>
                  <a:schemeClr val="bg1"/>
                </a:solidFill>
                <a:sym typeface="+mn-ea"/>
              </a:rPr>
              <a:t>Node js</a:t>
            </a:r>
            <a:endParaRPr lang="en-IN" altLang="x-none" sz="3200" dirty="0" err="1">
              <a:solidFill>
                <a:schemeClr val="bg1"/>
              </a:solidFill>
              <a:sym typeface="+mn-ea"/>
            </a:endParaRPr>
          </a:p>
          <a:p>
            <a:pPr marL="431800" indent="-323850" defTabSz="44958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sz="3200" dirty="0" err="1">
                <a:solidFill>
                  <a:schemeClr val="bg1"/>
                </a:solidFill>
                <a:sym typeface="+mn-ea"/>
              </a:rPr>
              <a:t>HTML/CSS</a:t>
            </a:r>
            <a:endParaRPr lang="en-IN" altLang="x-none" sz="3200" dirty="0" err="1">
              <a:solidFill>
                <a:schemeClr val="bg1"/>
              </a:solidFill>
            </a:endParaRPr>
          </a:p>
          <a:p>
            <a:pPr marL="431800" indent="-323850" defTabSz="44958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sz="3200" dirty="0" err="1">
                <a:solidFill>
                  <a:schemeClr val="bg1"/>
                </a:solidFill>
                <a:sym typeface="+mn-ea"/>
              </a:rPr>
              <a:t>Javascript</a:t>
            </a:r>
            <a:endParaRPr lang="en-IN" altLang="x-none" sz="3200" dirty="0" err="1">
              <a:solidFill>
                <a:schemeClr val="bg1"/>
              </a:solidFill>
            </a:endParaRPr>
          </a:p>
          <a:p>
            <a:pPr marL="431800" indent="-323850" defTabSz="44958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sz="3200" dirty="0" err="1">
                <a:solidFill>
                  <a:schemeClr val="bg1"/>
                </a:solidFill>
                <a:sym typeface="+mn-ea"/>
              </a:rPr>
              <a:t>Mongo DB</a:t>
            </a:r>
            <a:endParaRPr lang="en-IN" altLang="x-none" sz="3200" dirty="0" err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2020-12-20 13413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927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-1270" y="0"/>
            <a:ext cx="1216596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 defTabSz="449580"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sz="6000" dirty="0" err="1">
                <a:solidFill>
                  <a:schemeClr val="bg1"/>
                </a:solidFill>
                <a:sym typeface="+mn-ea"/>
              </a:rPr>
              <a:t>Cost of implementation and feasiblity</a:t>
            </a:r>
            <a:endParaRPr lang="en-IN" altLang="x-none" sz="6000" dirty="0" err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7145" y="1790700"/>
            <a:ext cx="1214755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07950" indent="0" defTabSz="449580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sz="3200" dirty="0" err="1">
                <a:solidFill>
                  <a:schemeClr val="bg1"/>
                </a:solidFill>
                <a:sym typeface="+mn-ea"/>
              </a:rPr>
              <a:t>All tools and technologies used for developing clubs is free therefore cost of production and implemention is null.</a:t>
            </a:r>
            <a:endParaRPr lang="en-IN" altLang="x-none" sz="3200" dirty="0" err="1">
              <a:solidFill>
                <a:schemeClr val="bg1"/>
              </a:solidFill>
              <a:sym typeface="+mn-ea"/>
            </a:endParaRPr>
          </a:p>
          <a:p>
            <a:pPr marL="431800" indent="-323850" defTabSz="44958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x-none" sz="3200" dirty="0" err="1">
              <a:solidFill>
                <a:schemeClr val="bg1"/>
              </a:solidFill>
              <a:sym typeface="+mn-ea"/>
            </a:endParaRPr>
          </a:p>
          <a:p>
            <a:pPr marL="431800" indent="-323850" defTabSz="44958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x-none" sz="3200" dirty="0" err="1">
              <a:solidFill>
                <a:schemeClr val="bg1"/>
              </a:solidFill>
            </a:endParaRPr>
          </a:p>
          <a:p>
            <a:pPr marL="107950" indent="0" defTabSz="449580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sz="3200" dirty="0" err="1">
                <a:solidFill>
                  <a:schemeClr val="bg1"/>
                </a:solidFill>
                <a:sym typeface="+mn-ea"/>
              </a:rPr>
              <a:t>Club needs and internet connection which is available to everyone which makes it affordable.</a:t>
            </a:r>
            <a:endParaRPr lang="en-IN" altLang="x-none" sz="3200" dirty="0" err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2020-12-20 13413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927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-1270" y="0"/>
            <a:ext cx="12165965" cy="13220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IN" altLang="en-US" sz="8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IN" altLang="en-US" sz="80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7145" y="2877820"/>
            <a:ext cx="1214755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07950" indent="0" algn="ctr" defTabSz="449580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sz="3200" dirty="0" err="1">
                <a:solidFill>
                  <a:schemeClr val="bg1"/>
                </a:solidFill>
                <a:sym typeface="+mn-ea"/>
              </a:rPr>
              <a:t>Team</a:t>
            </a:r>
            <a:endParaRPr lang="en-IN" altLang="x-none" sz="3200" dirty="0" err="1">
              <a:solidFill>
                <a:schemeClr val="bg1"/>
              </a:solidFill>
              <a:sym typeface="+mn-ea"/>
            </a:endParaRPr>
          </a:p>
          <a:p>
            <a:pPr marL="107950" indent="0" algn="ctr" defTabSz="449580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sz="3200" dirty="0" err="1">
                <a:solidFill>
                  <a:schemeClr val="bg1"/>
                </a:solidFill>
                <a:sym typeface="+mn-ea"/>
              </a:rPr>
              <a:t>Rohit Kumar Singh</a:t>
            </a:r>
            <a:endParaRPr lang="en-IN" altLang="x-none" sz="3200" dirty="0" err="1">
              <a:solidFill>
                <a:schemeClr val="bg1"/>
              </a:solidFill>
              <a:sym typeface="+mn-ea"/>
            </a:endParaRPr>
          </a:p>
          <a:p>
            <a:pPr marL="107950" indent="0" algn="ctr" defTabSz="449580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sz="3200" dirty="0" err="1">
                <a:solidFill>
                  <a:schemeClr val="bg1"/>
                </a:solidFill>
                <a:sym typeface="+mn-ea"/>
              </a:rPr>
              <a:t>Vishal Kumar Shah</a:t>
            </a:r>
            <a:endParaRPr lang="en-IN" altLang="x-none" sz="3200" dirty="0" err="1">
              <a:solidFill>
                <a:schemeClr val="bg1"/>
              </a:solidFill>
              <a:sym typeface="+mn-ea"/>
            </a:endParaRPr>
          </a:p>
          <a:p>
            <a:pPr marL="107950" indent="0" algn="ctr" defTabSz="449580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sz="3200" dirty="0" err="1">
                <a:solidFill>
                  <a:schemeClr val="bg1"/>
                </a:solidFill>
                <a:sym typeface="+mn-ea"/>
              </a:rPr>
              <a:t>Rishak Kumar Gupta </a:t>
            </a:r>
            <a:endParaRPr lang="en-IN" altLang="x-none" sz="3200" dirty="0" err="1">
              <a:solidFill>
                <a:schemeClr val="bg1"/>
              </a:solidFill>
              <a:sym typeface="+mn-ea"/>
            </a:endParaRPr>
          </a:p>
        </p:txBody>
      </p:sp>
      <p:pic>
        <p:nvPicPr>
          <p:cNvPr id="5" name="Picture 4" descr="NIT P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" y="0"/>
            <a:ext cx="1117600" cy="111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803</Words>
  <Application>WPS Presentation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nextg</cp:lastModifiedBy>
  <cp:revision>1</cp:revision>
  <dcterms:created xsi:type="dcterms:W3CDTF">2021-01-17T16:56:41Z</dcterms:created>
  <dcterms:modified xsi:type="dcterms:W3CDTF">2021-01-17T16:56:41Z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1033-11.2.0.9937</vt:lpwstr>
  </property>
</Properties>
</file>