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494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560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472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45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55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56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613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433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430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046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15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1AAA-82EC-0B4F-80EB-420BCB94A682}" type="datetimeFigureOut">
              <a:rPr kumimoji="1" lang="zh-TW" altLang="en-US" smtClean="0"/>
              <a:t>18/1/20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B7EB-1236-9645-97D7-90A8594FC8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08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Smartphone_icon_-_Noun_Project_283536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41" y="1709110"/>
            <a:ext cx="1520952" cy="1520952"/>
          </a:xfrm>
          <a:prstGeom prst="rect">
            <a:avLst/>
          </a:prstGeom>
        </p:spPr>
      </p:pic>
      <p:pic>
        <p:nvPicPr>
          <p:cNvPr id="6" name="圖片 5" descr="Smartphone_icon_-_Noun_Project_283536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9" y="3575019"/>
            <a:ext cx="1469992" cy="1469992"/>
          </a:xfrm>
          <a:prstGeom prst="rect">
            <a:avLst/>
          </a:prstGeom>
        </p:spPr>
      </p:pic>
      <p:pic>
        <p:nvPicPr>
          <p:cNvPr id="7" name="圖片 6" descr="Smartphone_icon_-_Noun_Project_283536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46" y="3230062"/>
            <a:ext cx="2047266" cy="2047266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218018" y="1223032"/>
            <a:ext cx="5159422" cy="4703973"/>
          </a:xfrm>
          <a:prstGeom prst="ellipse">
            <a:avLst/>
          </a:prstGeom>
          <a:solidFill>
            <a:srgbClr val="008000">
              <a:alpha val="1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rgbClr val="000000"/>
                </a:solidFill>
              </a:ln>
            </a:endParaRPr>
          </a:p>
        </p:txBody>
      </p:sp>
      <p:pic>
        <p:nvPicPr>
          <p:cNvPr id="9" name="圖片 8" descr="Smartphone_icon_-_Noun_Project_283536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63" y="2398459"/>
            <a:ext cx="2353120" cy="2353120"/>
          </a:xfrm>
          <a:prstGeom prst="rect">
            <a:avLst/>
          </a:prstGeom>
        </p:spPr>
      </p:pic>
      <p:sp>
        <p:nvSpPr>
          <p:cNvPr id="10" name="向左箭號 9"/>
          <p:cNvSpPr/>
          <p:nvPr/>
        </p:nvSpPr>
        <p:spPr>
          <a:xfrm>
            <a:off x="5487184" y="3010539"/>
            <a:ext cx="1285569" cy="580157"/>
          </a:xfrm>
          <a:prstGeom prst="lef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 smtClean="0">
                <a:solidFill>
                  <a:schemeClr val="tx1"/>
                </a:solidFill>
              </a:rPr>
              <a:t>Join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2" name="圖片 11" descr="key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26" y="2351983"/>
            <a:ext cx="767747" cy="767747"/>
          </a:xfrm>
          <a:prstGeom prst="rect">
            <a:avLst/>
          </a:prstGeom>
        </p:spPr>
      </p:pic>
      <p:sp>
        <p:nvSpPr>
          <p:cNvPr id="13" name="向左箭號 12"/>
          <p:cNvSpPr/>
          <p:nvPr/>
        </p:nvSpPr>
        <p:spPr>
          <a:xfrm flipH="1">
            <a:off x="5487184" y="3818620"/>
            <a:ext cx="1285569" cy="580157"/>
          </a:xfrm>
          <a:prstGeom prst="lef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4" name="圖片 13" descr="key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310" y="4398777"/>
            <a:ext cx="767747" cy="767747"/>
          </a:xfrm>
          <a:prstGeom prst="rect">
            <a:avLst/>
          </a:prstGeom>
        </p:spPr>
      </p:pic>
      <p:pic>
        <p:nvPicPr>
          <p:cNvPr id="15" name="圖片 14" descr="key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46" y="4663689"/>
            <a:ext cx="592515" cy="592515"/>
          </a:xfrm>
          <a:prstGeom prst="rect">
            <a:avLst/>
          </a:prstGeom>
        </p:spPr>
      </p:pic>
      <p:pic>
        <p:nvPicPr>
          <p:cNvPr id="16" name="圖片 15" descr="key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75" y="4415995"/>
            <a:ext cx="1114129" cy="11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5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Smartphone_icon_-_Noun_Project_283536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41" y="1960301"/>
            <a:ext cx="2745062" cy="274506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574500" y="2524459"/>
            <a:ext cx="805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A</a:t>
            </a:r>
            <a:r>
              <a:rPr kumimoji="1" lang="en-US" altLang="zh-TW" sz="1600" dirty="0" smtClean="0"/>
              <a:t>rticl</a:t>
            </a:r>
            <a:r>
              <a:rPr kumimoji="1" lang="en-US" altLang="zh-TW" sz="2800" b="1" u="sng" dirty="0" smtClean="0"/>
              <a:t>e</a:t>
            </a:r>
            <a:endParaRPr kumimoji="1" lang="zh-TW" altLang="en-US" sz="1600" b="1" u="sng" dirty="0"/>
          </a:p>
        </p:txBody>
      </p:sp>
      <p:pic>
        <p:nvPicPr>
          <p:cNvPr id="12" name="圖片 11" descr="Smartphone_icon_-_Noun_Project_283536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5" y="4390373"/>
            <a:ext cx="1667683" cy="166768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202793" y="4674003"/>
            <a:ext cx="514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err="1"/>
              <a:t>A</a:t>
            </a:r>
            <a:r>
              <a:rPr kumimoji="1" lang="en-US" altLang="zh-TW" sz="1200" dirty="0" err="1" smtClean="0"/>
              <a:t>rticl</a:t>
            </a:r>
            <a:endParaRPr kumimoji="1" lang="zh-TW" altLang="en-US" sz="1200" u="sng" dirty="0"/>
          </a:p>
        </p:txBody>
      </p:sp>
      <p:pic>
        <p:nvPicPr>
          <p:cNvPr id="14" name="圖片 13" descr="Smartphone_icon_-_Noun_Project_283536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77" y="3220395"/>
            <a:ext cx="3480446" cy="348044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795358" y="3904293"/>
            <a:ext cx="77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Artic</a:t>
            </a:r>
            <a:endParaRPr kumimoji="1" lang="zh-TW" altLang="en-US" sz="2400" u="sng" dirty="0"/>
          </a:p>
        </p:txBody>
      </p:sp>
      <p:pic>
        <p:nvPicPr>
          <p:cNvPr id="16" name="圖片 15" descr="Smartphone_icon_-_Noun_Project_283536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" y="270351"/>
            <a:ext cx="2745062" cy="2745062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798082" y="834509"/>
            <a:ext cx="624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err="1" smtClean="0"/>
              <a:t>Articl</a:t>
            </a:r>
            <a:endParaRPr kumimoji="1" lang="zh-TW" altLang="en-US" sz="1600" u="sng" dirty="0"/>
          </a:p>
        </p:txBody>
      </p:sp>
      <p:pic>
        <p:nvPicPr>
          <p:cNvPr id="18" name="圖片 17" descr="Icon-App-76x76@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29" y="3061134"/>
            <a:ext cx="686363" cy="686363"/>
          </a:xfrm>
          <a:prstGeom prst="rect">
            <a:avLst/>
          </a:prstGeom>
        </p:spPr>
      </p:pic>
      <p:pic>
        <p:nvPicPr>
          <p:cNvPr id="19" name="圖片 18" descr="Icon-App-76x76@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6" y="5026821"/>
            <a:ext cx="415406" cy="415406"/>
          </a:xfrm>
          <a:prstGeom prst="rect">
            <a:avLst/>
          </a:prstGeom>
        </p:spPr>
      </p:pic>
      <p:pic>
        <p:nvPicPr>
          <p:cNvPr id="20" name="圖片 19" descr="Icon-App-76x76@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69" y="4785458"/>
            <a:ext cx="1076574" cy="1076574"/>
          </a:xfrm>
          <a:prstGeom prst="rect">
            <a:avLst/>
          </a:prstGeom>
        </p:spPr>
      </p:pic>
      <p:pic>
        <p:nvPicPr>
          <p:cNvPr id="21" name="圖片 20" descr="Icon-App-76x76@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" y="1397600"/>
            <a:ext cx="686363" cy="686363"/>
          </a:xfrm>
          <a:prstGeom prst="rect">
            <a:avLst/>
          </a:prstGeom>
        </p:spPr>
      </p:pic>
      <p:sp>
        <p:nvSpPr>
          <p:cNvPr id="22" name="向左箭號 21"/>
          <p:cNvSpPr/>
          <p:nvPr/>
        </p:nvSpPr>
        <p:spPr>
          <a:xfrm flipH="1">
            <a:off x="5001176" y="3449576"/>
            <a:ext cx="1567767" cy="580157"/>
          </a:xfrm>
          <a:prstGeom prst="lef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 smtClean="0">
                <a:solidFill>
                  <a:schemeClr val="tx1"/>
                </a:solidFill>
              </a:rPr>
              <a:t>Broadcast</a:t>
            </a:r>
            <a:endParaRPr kumimoji="1"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向左箭號 22"/>
          <p:cNvSpPr/>
          <p:nvPr/>
        </p:nvSpPr>
        <p:spPr>
          <a:xfrm rot="19901569">
            <a:off x="2047436" y="4336279"/>
            <a:ext cx="1487882" cy="580157"/>
          </a:xfrm>
          <a:prstGeom prst="lef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/>
                </a:solidFill>
              </a:rPr>
              <a:t>Broadcast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4" name="向左箭號 23"/>
          <p:cNvSpPr/>
          <p:nvPr/>
        </p:nvSpPr>
        <p:spPr>
          <a:xfrm rot="2003017">
            <a:off x="2092244" y="1581365"/>
            <a:ext cx="1487882" cy="580157"/>
          </a:xfrm>
          <a:prstGeom prst="lef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/>
                </a:solidFill>
              </a:rPr>
              <a:t>Broadcast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5" name="弧形向上箭號 24"/>
          <p:cNvSpPr/>
          <p:nvPr/>
        </p:nvSpPr>
        <p:spPr>
          <a:xfrm flipH="1">
            <a:off x="3491191" y="3216155"/>
            <a:ext cx="622135" cy="452942"/>
          </a:xfrm>
          <a:prstGeom prst="curvedUp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574502" y="3684773"/>
            <a:ext cx="92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Validation</a:t>
            </a:r>
            <a:endParaRPr kumimoji="1" lang="zh-TW" altLang="en-US" sz="1400" dirty="0"/>
          </a:p>
        </p:txBody>
      </p:sp>
      <p:sp>
        <p:nvSpPr>
          <p:cNvPr id="27" name="弧形向上箭號 26"/>
          <p:cNvSpPr/>
          <p:nvPr/>
        </p:nvSpPr>
        <p:spPr>
          <a:xfrm flipH="1">
            <a:off x="6568943" y="4983661"/>
            <a:ext cx="838775" cy="641090"/>
          </a:xfrm>
          <a:prstGeom prst="curvedUp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8" name="弧形向上箭號 27"/>
          <p:cNvSpPr/>
          <p:nvPr/>
        </p:nvSpPr>
        <p:spPr>
          <a:xfrm flipH="1">
            <a:off x="761808" y="1507359"/>
            <a:ext cx="622135" cy="452942"/>
          </a:xfrm>
          <a:prstGeom prst="curvedUp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9" name="弧形向上箭號 28"/>
          <p:cNvSpPr/>
          <p:nvPr/>
        </p:nvSpPr>
        <p:spPr>
          <a:xfrm flipH="1">
            <a:off x="1205671" y="5156124"/>
            <a:ext cx="440485" cy="256518"/>
          </a:xfrm>
          <a:prstGeom prst="curvedUp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05671" y="1133129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e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96396" y="4877141"/>
            <a:ext cx="275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 smtClean="0">
                <a:solidFill>
                  <a:srgbClr val="FF0000"/>
                </a:solidFill>
              </a:rPr>
              <a:t>e</a:t>
            </a:r>
            <a:endParaRPr kumimoji="1"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188226" y="4520697"/>
            <a:ext cx="33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e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83400" y="1995337"/>
            <a:ext cx="92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Validation</a:t>
            </a:r>
            <a:endParaRPr kumimoji="1"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795358" y="5624751"/>
            <a:ext cx="92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Validation</a:t>
            </a:r>
            <a:endParaRPr kumimoji="1" lang="zh-TW" altLang="en-US" sz="1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211457" y="5412642"/>
            <a:ext cx="779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 smtClean="0"/>
              <a:t>Validation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5776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Smartphone_icon_-_Noun_Project_283536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1716086"/>
            <a:ext cx="2745062" cy="274506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404495" y="2280244"/>
            <a:ext cx="805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A</a:t>
            </a:r>
            <a:r>
              <a:rPr kumimoji="1" lang="en-US" altLang="zh-TW" sz="1600" dirty="0" smtClean="0"/>
              <a:t>rticl</a:t>
            </a:r>
            <a:r>
              <a:rPr kumimoji="1" lang="en-US" altLang="zh-TW" sz="2800" b="1" u="sng" dirty="0" smtClean="0"/>
              <a:t>e</a:t>
            </a:r>
            <a:endParaRPr kumimoji="1" lang="zh-TW" altLang="en-US" sz="1600" b="1" u="sng" dirty="0"/>
          </a:p>
        </p:txBody>
      </p:sp>
      <p:pic>
        <p:nvPicPr>
          <p:cNvPr id="14" name="圖片 13" descr="Smartphone_icon_-_Noun_Project_283536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01" y="1480172"/>
            <a:ext cx="3480446" cy="348044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870382" y="2164070"/>
            <a:ext cx="77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Artic</a:t>
            </a:r>
            <a:endParaRPr kumimoji="1" lang="zh-TW" altLang="en-US" sz="2400" u="sng" dirty="0"/>
          </a:p>
        </p:txBody>
      </p:sp>
      <p:pic>
        <p:nvPicPr>
          <p:cNvPr id="18" name="圖片 17" descr="Icon-App-76x76@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4" y="2816919"/>
            <a:ext cx="686363" cy="686363"/>
          </a:xfrm>
          <a:prstGeom prst="rect">
            <a:avLst/>
          </a:prstGeom>
        </p:spPr>
      </p:pic>
      <p:pic>
        <p:nvPicPr>
          <p:cNvPr id="20" name="圖片 19" descr="Icon-App-76x76@3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93" y="3045235"/>
            <a:ext cx="1076574" cy="1076574"/>
          </a:xfrm>
          <a:prstGeom prst="rect">
            <a:avLst/>
          </a:prstGeom>
        </p:spPr>
      </p:pic>
      <p:sp>
        <p:nvSpPr>
          <p:cNvPr id="25" name="弧形向上箭號 24"/>
          <p:cNvSpPr/>
          <p:nvPr/>
        </p:nvSpPr>
        <p:spPr>
          <a:xfrm flipH="1">
            <a:off x="1321186" y="2971940"/>
            <a:ext cx="622135" cy="452942"/>
          </a:xfrm>
          <a:prstGeom prst="curvedUp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404497" y="3440558"/>
            <a:ext cx="92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/>
              <a:t>Validation</a:t>
            </a:r>
            <a:endParaRPr kumimoji="1" lang="zh-TW" altLang="en-US" sz="1400" dirty="0"/>
          </a:p>
        </p:txBody>
      </p:sp>
      <p:sp>
        <p:nvSpPr>
          <p:cNvPr id="27" name="弧形向上箭號 26"/>
          <p:cNvSpPr/>
          <p:nvPr/>
        </p:nvSpPr>
        <p:spPr>
          <a:xfrm flipH="1">
            <a:off x="5643967" y="3243438"/>
            <a:ext cx="838775" cy="641090"/>
          </a:xfrm>
          <a:prstGeom prst="curvedUp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263250" y="2780474"/>
            <a:ext cx="33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e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388674" y="3306158"/>
            <a:ext cx="1001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Fail!</a:t>
            </a:r>
            <a:endParaRPr kumimoji="1" lang="zh-TW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向左箭號 35"/>
          <p:cNvSpPr/>
          <p:nvPr/>
        </p:nvSpPr>
        <p:spPr>
          <a:xfrm>
            <a:off x="3144722" y="2119949"/>
            <a:ext cx="2044586" cy="1011572"/>
          </a:xfrm>
          <a:prstGeom prst="lef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 smtClean="0">
                <a:solidFill>
                  <a:schemeClr val="tx1"/>
                </a:solidFill>
              </a:rPr>
              <a:t>Request whole </a:t>
            </a:r>
            <a:r>
              <a:rPr kumimoji="1" lang="en-US" altLang="zh-TW" sz="2000" b="1" dirty="0" err="1" smtClean="0">
                <a:solidFill>
                  <a:schemeClr val="tx1"/>
                </a:solidFill>
              </a:rPr>
              <a:t>blockchain</a:t>
            </a:r>
            <a:endParaRPr kumimoji="1"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向左箭號 36"/>
          <p:cNvSpPr/>
          <p:nvPr/>
        </p:nvSpPr>
        <p:spPr>
          <a:xfrm flipH="1">
            <a:off x="3230044" y="3884528"/>
            <a:ext cx="1959264" cy="1011572"/>
          </a:xfrm>
          <a:prstGeom prst="lef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 smtClean="0">
                <a:solidFill>
                  <a:schemeClr val="tx1"/>
                </a:solidFill>
              </a:rPr>
              <a:t>Return whole </a:t>
            </a:r>
            <a:r>
              <a:rPr kumimoji="1" lang="en-US" altLang="zh-TW" sz="2000" b="1" dirty="0" err="1" smtClean="0">
                <a:solidFill>
                  <a:schemeClr val="tx1"/>
                </a:solidFill>
              </a:rPr>
              <a:t>blockchain</a:t>
            </a:r>
            <a:endParaRPr kumimoji="1"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6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Macintosh PowerPoint</Application>
  <PresentationFormat>如螢幕大小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Chung-kai Yang</dc:creator>
  <cp:lastModifiedBy>Chung-kai Yang</cp:lastModifiedBy>
  <cp:revision>9</cp:revision>
  <dcterms:created xsi:type="dcterms:W3CDTF">2018-01-20T08:05:33Z</dcterms:created>
  <dcterms:modified xsi:type="dcterms:W3CDTF">2018-01-20T08:50:39Z</dcterms:modified>
</cp:coreProperties>
</file>