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4153-8CC9-4563-8493-95F5D0B3D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2FFA2-BF4D-46A8-BE66-C05DA825E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F2E89-2774-4F03-A753-EE63C3A1B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47558-810C-4997-BDCB-25055CE1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C3095-65C6-4D38-BF18-6FA2165D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82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9179-9A75-4AB1-8BB4-2CF9FEDC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BDB99-21F8-40C1-AE5F-2F4D638C7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08931-5D4D-4F76-94A2-BA0B0D1E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C2A57-E2A8-40C0-AA19-9D080473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9C8FB-A0CB-4D14-B609-B46D2CD2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15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D93DB-B537-437B-B785-9EF7B0C3E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423D6-2C6D-47C5-B425-EFD539F59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5512A-0C84-4089-9DE1-0D9BA73C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6133E-95DA-44AC-9842-477AF97C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5EF16-EB00-4441-8185-453BD392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36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B738-5DCD-497F-AC96-3E7EDC6D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E8C92-E42D-48C5-94E1-A9755B12A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51BA7-F31F-4CF3-93D6-8DD7C1DB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7E760-9ED6-4148-88B7-71B8863B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39FCE-906C-472F-B284-6B27AF12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51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8CA4-0C63-4290-A5A2-0D83621A7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01DE7-3619-4C72-A597-6D3219B61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F9F3D-2A1A-4241-B59F-A6A45375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02131-7083-4382-ACE1-17390510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BDB94-15B5-4297-B049-C534E1CA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40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8F14-8AE6-4274-8CEB-A5477B93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9FF3C-A9D0-408B-95CB-99038E758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93862-0D94-4CAB-BE92-A8BD7E3F3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6DCF0-54BD-456D-B056-AF593650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3622E-E73F-49EA-84BC-EE02FCBD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32B3C-3F1B-4AF1-B96D-F0D0811D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43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1324-3E6D-446F-AD06-C73EDA99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9C8A7-5740-46CC-839C-E3D6A31E9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542A2-7D49-4BB8-8636-0ECDE6A73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0B831-7C7F-4A2C-813D-5C44D5536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EF507-FC1D-477F-A494-7ECF48A07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A3AB0-4018-423B-9F45-245DA350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639564-84CA-4A14-BE7B-067F4AB4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73C80-1DD5-4962-B8E3-20E90270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97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D3E5-6ACD-4249-BF4E-87859C11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99DAE-72CD-43D5-A24F-0F497959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C64D7-0D06-42D0-83D0-B857E716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14A9E-613D-4075-A4A0-CD56575A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74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D829F-477A-4D51-8251-C9F865EF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CC75E-3500-44B0-875A-D1C1A1E0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5172C-6FF4-4E34-A2C7-62A60CE7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73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9A73-C664-4851-8499-1893DE8D6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4696-3F58-4DCA-B52B-2FF0F8107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15E7E-898A-403D-A114-45ACA3302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18AA9-1359-450B-80B6-25B340C5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5A237-F6C6-44C7-A0C5-19A9325B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5C60E-EDE2-4737-B552-2B01AF59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54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B448-F70E-4ACF-9E25-3FC9973A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FAE39-248F-44F2-818D-188A6DBFA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D94D3-F234-426E-8B35-0427A46EA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B17F5-F584-4178-92F6-F64DDA92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49663-668B-4968-A600-CFA6A55A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3EE80-9733-4C1F-B54F-DB34D648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60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B51DE-2948-463C-9F37-6F407505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E6F4D-143B-4769-862B-F714783A1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4814E-5693-408A-BE5F-E66B7CD51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4FB5D-ED52-4EFF-B88B-896AB7CBF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3BB6A-D128-4C52-AE15-6B993FF02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10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9651FA3-B4A1-4E98-9B71-4CF820877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32158-F358-433A-8F50-1A889062B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826" y="959536"/>
            <a:ext cx="6132233" cy="84152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 K Usha Rani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AC559-3A38-4798-BDD4-7B79E0998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176" y="2306929"/>
            <a:ext cx="6978284" cy="3591535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specialist &amp; Professor, VMMC and Safdarjung Hospital, New Delhi</a:t>
            </a:r>
          </a:p>
          <a:p>
            <a:pPr marL="342900" indent="-342900" algn="l"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Designated UG and PG teacher</a:t>
            </a:r>
          </a:p>
          <a:p>
            <a:pPr marL="342900" indent="-342900" algn="l"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Authored several original research paper and case reports in national and international journal</a:t>
            </a:r>
          </a:p>
          <a:p>
            <a:pPr marL="342900" indent="-342900" algn="l"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 reviewer – International Journal JPRI</a:t>
            </a:r>
          </a:p>
          <a:p>
            <a:pPr marL="342900" indent="-342900" algn="l"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Trainer Daksh National Skill Lab and comprehensive abortion case</a:t>
            </a:r>
          </a:p>
          <a:p>
            <a:pPr marL="342900" indent="-342900" algn="l"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CME committee AOGD 2021</a:t>
            </a:r>
          </a:p>
          <a:p>
            <a:pPr marL="342900" indent="-342900" algn="l"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of interest – High risk pregnancy and critical care in obstetrics</a:t>
            </a:r>
          </a:p>
          <a:p>
            <a:pPr marL="342900" indent="-342900" algn="l">
              <a:buFontTx/>
              <a:buChar char="-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Freeform: Shape 7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3994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picture containing person, wall, indoor, posing&#10;&#10;Description automatically generated">
            <a:extLst>
              <a:ext uri="{FF2B5EF4-FFF2-40B4-BE49-F238E27FC236}">
                <a16:creationId xmlns:a16="http://schemas.microsoft.com/office/drawing/2014/main" id="{51DA0DDF-C89B-452D-8771-5C72601DF9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8502185" y="783997"/>
            <a:ext cx="3217989" cy="321798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4" name="Freeform: Shape 7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5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Dr K Usha Rani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 K Usha Rani</dc:title>
  <dc:creator>Kumar, Rishav (Cognizant)</dc:creator>
  <cp:lastModifiedBy>Kumar, Rishav (Cognizant)</cp:lastModifiedBy>
  <cp:revision>6</cp:revision>
  <dcterms:created xsi:type="dcterms:W3CDTF">2021-11-16T14:28:17Z</dcterms:created>
  <dcterms:modified xsi:type="dcterms:W3CDTF">2021-11-16T15:12:16Z</dcterms:modified>
</cp:coreProperties>
</file>