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4153-8CC9-4563-8493-95F5D0B3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FFA2-BF4D-46A8-BE66-C05DA825E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E89-2774-4F03-A753-EE63C3A1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7558-810C-4997-BDCB-25055CE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3095-65C6-4D38-BF18-6FA2165D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79-9A75-4AB1-8BB4-2CF9FEDC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DB99-21F8-40C1-AE5F-2F4D638C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8931-5D4D-4F76-94A2-BA0B0D1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2A57-E2A8-40C0-AA19-9D080473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C8FB-A0CB-4D14-B609-B46D2CD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D93DB-B537-437B-B785-9EF7B0C3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23D6-2C6D-47C5-B425-EFD539F5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512A-0C84-4089-9DE1-0D9BA73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133E-95DA-44AC-9842-477AF97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EF16-EB00-4441-8185-453BD39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B738-5DCD-497F-AC96-3E7EDC6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8C92-E42D-48C5-94E1-A9755B1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1BA7-F31F-4CF3-93D6-8DD7C1D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E760-9ED6-4148-88B7-71B8863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9FCE-906C-472F-B284-6B27AF1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CA4-0C63-4290-A5A2-0D83621A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1DE7-3619-4C72-A597-6D3219B6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F3D-2A1A-4241-B59F-A6A4537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31-7083-4382-ACE1-17390510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B94-15B5-4297-B049-C534E1CA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F14-8AE6-4274-8CEB-A5477B93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FF3C-A9D0-408B-95CB-99038E7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3862-0D94-4CAB-BE92-A8BD7E3F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DCF0-54BD-456D-B056-AF59365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622E-E73F-49EA-84BC-EE02FCB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2B3C-3F1B-4AF1-B96D-F0D0811D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1324-3E6D-446F-AD06-C73EDA9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8A7-5740-46CC-839C-E3D6A31E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42A2-7D49-4BB8-8636-0ECDE6A7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B831-7C7F-4A2C-813D-5C44D553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F507-FC1D-477F-A494-7ECF48A0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3AB0-4018-423B-9F45-245DA35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9564-84CA-4A14-BE7B-067F4AB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3C80-1DD5-4962-B8E3-20E9027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3E5-6ACD-4249-BF4E-87859C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99DAE-72CD-43D5-A24F-0F49795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4D7-0D06-42D0-83D0-B857E71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4A9E-613D-4075-A4A0-CD56575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D829F-477A-4D51-8251-C9F865E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C75E-3500-44B0-875A-D1C1A1E0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172C-6FF4-4E34-A2C7-62A60CE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A73-C664-4851-8499-1893DE8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4696-3F58-4DCA-B52B-2FF0F810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5E7E-898A-403D-A114-45ACA330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8AA9-1359-450B-80B6-25B340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237-F6C6-44C7-A0C5-19A9325B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C60E-EDE2-4737-B552-2B01AF59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448-F70E-4ACF-9E25-3FC9973A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AE39-248F-44F2-818D-188A6DBF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94D3-F234-426E-8B35-0427A46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17F5-F584-4178-92F6-F64DDA92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9663-668B-4968-A600-CFA6A55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EE80-9733-4C1F-B54F-DB34D64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1DE-2948-463C-9F37-6F40750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6F4D-143B-4769-862B-F714783A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814E-5693-408A-BE5F-E66B7CD5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FB5D-ED52-4EFF-B88B-896AB7CB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BB6A-D128-4C52-AE15-6B993FF0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806-A743-4C66-8F90-F850558D6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437" y="840582"/>
            <a:ext cx="5524500" cy="8556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Dr K Usha Rani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56478-181D-4D45-9570-A7D04307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2436018"/>
            <a:ext cx="6172200" cy="35814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specialist &amp; Professor, VMMC and Safdarjung Hospital, New Delhi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UG and PG teacher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Authored several original research paper and case reports in national and international journal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– International Journal JPRI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Daksh National Skill Lab and comprehensive abortion case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CME committee AOGD 2021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 – High risk pregnancy and critical care in obstetrics</a:t>
            </a:r>
          </a:p>
          <a:p>
            <a:pPr marL="342900" indent="-342900" algn="l">
              <a:buFontTx/>
              <a:buChar char="-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5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AD46257B-C078-4D19-92CE-BD070B3B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719136"/>
            <a:ext cx="3433763" cy="34337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96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Dr K Usha 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K Usha Rani</dc:title>
  <dc:creator>Kumar, Rishav (Cognizant)</dc:creator>
  <cp:lastModifiedBy>Kumar, Rishav (Cognizant)</cp:lastModifiedBy>
  <cp:revision>8</cp:revision>
  <dcterms:created xsi:type="dcterms:W3CDTF">2021-11-16T14:28:17Z</dcterms:created>
  <dcterms:modified xsi:type="dcterms:W3CDTF">2021-11-16T15:20:48Z</dcterms:modified>
</cp:coreProperties>
</file>