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67" r:id="rId6"/>
    <p:sldId id="259" r:id="rId7"/>
    <p:sldId id="260" r:id="rId8"/>
    <p:sldId id="262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100" d="100"/>
          <a:sy n="100" d="100"/>
        </p:scale>
        <p:origin x="293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61AC9-4842-4CAA-A7FF-6F700DAE877D}" type="doc">
      <dgm:prSet loTypeId="urn:microsoft.com/office/officeart/2005/8/layout/vList5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1041258-32C8-4222-A29A-A1632ED7A565}">
      <dgm:prSet phldrT="[Text]" custT="1"/>
      <dgm:spPr/>
      <dgm:t>
        <a:bodyPr/>
        <a:lstStyle/>
        <a:p>
          <a:r>
            <a:rPr lang="en-US" sz="1800" dirty="0"/>
            <a:t>Week 1 to 2</a:t>
          </a:r>
        </a:p>
      </dgm:t>
    </dgm:pt>
    <dgm:pt modelId="{F4551697-4B29-4C57-BAF6-35363F26AE9D}" type="parTrans" cxnId="{A8C0426D-2878-439D-BD20-C74107095313}">
      <dgm:prSet/>
      <dgm:spPr/>
      <dgm:t>
        <a:bodyPr/>
        <a:lstStyle/>
        <a:p>
          <a:endParaRPr lang="en-US"/>
        </a:p>
      </dgm:t>
    </dgm:pt>
    <dgm:pt modelId="{9CA7B899-1E14-4D1B-87AF-D2D90865CC9D}" type="sibTrans" cxnId="{A8C0426D-2878-439D-BD20-C74107095313}">
      <dgm:prSet/>
      <dgm:spPr/>
      <dgm:t>
        <a:bodyPr/>
        <a:lstStyle/>
        <a:p>
          <a:endParaRPr lang="en-US"/>
        </a:p>
      </dgm:t>
    </dgm:pt>
    <dgm:pt modelId="{A02B245A-BF7F-4BD0-85FA-DA06ECD4AD89}">
      <dgm:prSet phldrT="[Text]" custT="1"/>
      <dgm:spPr/>
      <dgm:t>
        <a:bodyPr/>
        <a:lstStyle/>
        <a:p>
          <a:r>
            <a:rPr lang="en-US" sz="1000" dirty="0"/>
            <a:t> Assemble various hardware components </a:t>
          </a:r>
        </a:p>
      </dgm:t>
    </dgm:pt>
    <dgm:pt modelId="{12E636D9-FBF2-4E90-A259-FF032655D93D}" type="parTrans" cxnId="{FE3CEF1E-C63F-45B0-8C26-6DA153E4F043}">
      <dgm:prSet/>
      <dgm:spPr/>
      <dgm:t>
        <a:bodyPr/>
        <a:lstStyle/>
        <a:p>
          <a:endParaRPr lang="en-US"/>
        </a:p>
      </dgm:t>
    </dgm:pt>
    <dgm:pt modelId="{5FFA790F-60FA-47EC-8022-7AE761A052CE}" type="sibTrans" cxnId="{FE3CEF1E-C63F-45B0-8C26-6DA153E4F043}">
      <dgm:prSet/>
      <dgm:spPr/>
      <dgm:t>
        <a:bodyPr/>
        <a:lstStyle/>
        <a:p>
          <a:endParaRPr lang="en-US"/>
        </a:p>
      </dgm:t>
    </dgm:pt>
    <dgm:pt modelId="{9AB86CEB-B936-4C62-8599-028F09583855}">
      <dgm:prSet phldrT="[Text]" custT="1"/>
      <dgm:spPr/>
      <dgm:t>
        <a:bodyPr/>
        <a:lstStyle/>
        <a:p>
          <a:r>
            <a:rPr lang="en-US" sz="1000" dirty="0"/>
            <a:t> Connection of  sensors with container and microcontroller</a:t>
          </a:r>
        </a:p>
      </dgm:t>
    </dgm:pt>
    <dgm:pt modelId="{1F23BAD0-A96E-42AD-A314-85CB3E5C3B04}" type="parTrans" cxnId="{F571E8C0-F18E-4CA6-A8AC-85B4CB2970EF}">
      <dgm:prSet/>
      <dgm:spPr/>
      <dgm:t>
        <a:bodyPr/>
        <a:lstStyle/>
        <a:p>
          <a:endParaRPr lang="en-US"/>
        </a:p>
      </dgm:t>
    </dgm:pt>
    <dgm:pt modelId="{22FA06A5-B34E-419D-BB96-6704C3E99C78}" type="sibTrans" cxnId="{F571E8C0-F18E-4CA6-A8AC-85B4CB2970EF}">
      <dgm:prSet/>
      <dgm:spPr/>
      <dgm:t>
        <a:bodyPr/>
        <a:lstStyle/>
        <a:p>
          <a:endParaRPr lang="en-US"/>
        </a:p>
      </dgm:t>
    </dgm:pt>
    <dgm:pt modelId="{E308F9D8-E48C-4392-9EE0-4BA96E6463C2}">
      <dgm:prSet phldrT="[Text]" custT="1"/>
      <dgm:spPr/>
      <dgm:t>
        <a:bodyPr/>
        <a:lstStyle/>
        <a:p>
          <a:r>
            <a:rPr lang="en-US" sz="1800" dirty="0"/>
            <a:t>Week 2 to 4</a:t>
          </a:r>
        </a:p>
      </dgm:t>
    </dgm:pt>
    <dgm:pt modelId="{3DD3A3C1-C36B-41C6-9EB9-550E88E96E01}" type="parTrans" cxnId="{9454648C-50F4-4BDD-87A0-71C5E2F6BA7F}">
      <dgm:prSet/>
      <dgm:spPr/>
      <dgm:t>
        <a:bodyPr/>
        <a:lstStyle/>
        <a:p>
          <a:endParaRPr lang="en-US"/>
        </a:p>
      </dgm:t>
    </dgm:pt>
    <dgm:pt modelId="{23E16B68-47B9-4FA1-8CDB-541D5119F5A0}" type="sibTrans" cxnId="{9454648C-50F4-4BDD-87A0-71C5E2F6BA7F}">
      <dgm:prSet/>
      <dgm:spPr/>
      <dgm:t>
        <a:bodyPr/>
        <a:lstStyle/>
        <a:p>
          <a:endParaRPr lang="en-US"/>
        </a:p>
      </dgm:t>
    </dgm:pt>
    <dgm:pt modelId="{891F52B6-0FCB-4051-8B89-BF872094ADA2}">
      <dgm:prSet phldrT="[Text]" custT="1"/>
      <dgm:spPr/>
      <dgm:t>
        <a:bodyPr/>
        <a:lstStyle/>
        <a:p>
          <a:r>
            <a:rPr lang="en-US" sz="1000" dirty="0"/>
            <a:t> Dataset Comparison</a:t>
          </a:r>
        </a:p>
      </dgm:t>
    </dgm:pt>
    <dgm:pt modelId="{C8DFFDD7-6E1C-475A-B111-7057912DB1F1}" type="parTrans" cxnId="{9D74B52A-C6F6-4B03-A4F9-D66DBC017FB9}">
      <dgm:prSet/>
      <dgm:spPr/>
      <dgm:t>
        <a:bodyPr/>
        <a:lstStyle/>
        <a:p>
          <a:endParaRPr lang="en-US"/>
        </a:p>
      </dgm:t>
    </dgm:pt>
    <dgm:pt modelId="{2CC9AC72-F02A-4D68-B4DF-C3CDF30D32FF}" type="sibTrans" cxnId="{9D74B52A-C6F6-4B03-A4F9-D66DBC017FB9}">
      <dgm:prSet/>
      <dgm:spPr/>
      <dgm:t>
        <a:bodyPr/>
        <a:lstStyle/>
        <a:p>
          <a:endParaRPr lang="en-US"/>
        </a:p>
      </dgm:t>
    </dgm:pt>
    <dgm:pt modelId="{1C6843DA-4C9D-40B8-A43A-19871F20625B}">
      <dgm:prSet phldrT="[Text]" custT="1"/>
      <dgm:spPr/>
      <dgm:t>
        <a:bodyPr/>
        <a:lstStyle/>
        <a:p>
          <a:r>
            <a:rPr lang="en-US" sz="1800" dirty="0"/>
            <a:t>Week 5 to 6</a:t>
          </a:r>
        </a:p>
      </dgm:t>
    </dgm:pt>
    <dgm:pt modelId="{0EF249ED-1B57-42FC-8E4E-05F1023702BB}" type="parTrans" cxnId="{B6920CBA-4606-4852-8DB9-1A1386C2047C}">
      <dgm:prSet/>
      <dgm:spPr/>
      <dgm:t>
        <a:bodyPr/>
        <a:lstStyle/>
        <a:p>
          <a:endParaRPr lang="en-US"/>
        </a:p>
      </dgm:t>
    </dgm:pt>
    <dgm:pt modelId="{CD9FDA0C-2DA4-402B-B7D5-A15F44C8EFAD}" type="sibTrans" cxnId="{B6920CBA-4606-4852-8DB9-1A1386C2047C}">
      <dgm:prSet/>
      <dgm:spPr/>
      <dgm:t>
        <a:bodyPr/>
        <a:lstStyle/>
        <a:p>
          <a:endParaRPr lang="en-US"/>
        </a:p>
      </dgm:t>
    </dgm:pt>
    <dgm:pt modelId="{90EB0BEF-B197-40C3-B148-D08267BBFC0C}">
      <dgm:prSet phldrT="[Text]" custT="1"/>
      <dgm:spPr/>
      <dgm:t>
        <a:bodyPr/>
        <a:lstStyle/>
        <a:p>
          <a:r>
            <a:rPr lang="en-US" sz="1000" dirty="0"/>
            <a:t> BT-Shield configuration</a:t>
          </a:r>
        </a:p>
      </dgm:t>
    </dgm:pt>
    <dgm:pt modelId="{92183FBC-BD04-41AF-A0A3-7B678F7E7DAE}" type="parTrans" cxnId="{CEA98A88-8290-49A6-B64B-76BD4A7B9D43}">
      <dgm:prSet/>
      <dgm:spPr/>
      <dgm:t>
        <a:bodyPr/>
        <a:lstStyle/>
        <a:p>
          <a:endParaRPr lang="en-US"/>
        </a:p>
      </dgm:t>
    </dgm:pt>
    <dgm:pt modelId="{F2DA12A6-95D6-4279-A90C-3E6C70407542}" type="sibTrans" cxnId="{CEA98A88-8290-49A6-B64B-76BD4A7B9D43}">
      <dgm:prSet/>
      <dgm:spPr/>
      <dgm:t>
        <a:bodyPr/>
        <a:lstStyle/>
        <a:p>
          <a:endParaRPr lang="en-US"/>
        </a:p>
      </dgm:t>
    </dgm:pt>
    <dgm:pt modelId="{7AFD2454-EE69-4726-9AA3-47ABA6D27547}">
      <dgm:prSet phldrT="[Text]" custT="1"/>
      <dgm:spPr/>
      <dgm:t>
        <a:bodyPr/>
        <a:lstStyle/>
        <a:p>
          <a:r>
            <a:rPr lang="en-US" sz="1000" dirty="0"/>
            <a:t> Connection setup</a:t>
          </a:r>
        </a:p>
      </dgm:t>
    </dgm:pt>
    <dgm:pt modelId="{4BD6AEBD-2FA1-48F2-986C-27A6529C5846}" type="parTrans" cxnId="{AF6BF47C-0C3E-4362-BE54-E99EE5343193}">
      <dgm:prSet/>
      <dgm:spPr/>
      <dgm:t>
        <a:bodyPr/>
        <a:lstStyle/>
        <a:p>
          <a:endParaRPr lang="en-US"/>
        </a:p>
      </dgm:t>
    </dgm:pt>
    <dgm:pt modelId="{58311439-F3D1-4F6C-B94B-805FE8AB39B1}" type="sibTrans" cxnId="{AF6BF47C-0C3E-4362-BE54-E99EE5343193}">
      <dgm:prSet/>
      <dgm:spPr/>
      <dgm:t>
        <a:bodyPr/>
        <a:lstStyle/>
        <a:p>
          <a:endParaRPr lang="en-US"/>
        </a:p>
      </dgm:t>
    </dgm:pt>
    <dgm:pt modelId="{B3E4A5F6-75E3-4121-97D9-D6DF38D1CA31}">
      <dgm:prSet custT="1"/>
      <dgm:spPr/>
      <dgm:t>
        <a:bodyPr/>
        <a:lstStyle/>
        <a:p>
          <a:r>
            <a:rPr lang="en-US" sz="1800" dirty="0"/>
            <a:t>Week 7 to 8</a:t>
          </a:r>
        </a:p>
      </dgm:t>
    </dgm:pt>
    <dgm:pt modelId="{9488D3C3-6F49-41A2-AB00-2002015EA64D}" type="parTrans" cxnId="{80D5FCD2-CB63-4480-B421-5A18D5794751}">
      <dgm:prSet/>
      <dgm:spPr/>
      <dgm:t>
        <a:bodyPr/>
        <a:lstStyle/>
        <a:p>
          <a:endParaRPr lang="en-US"/>
        </a:p>
      </dgm:t>
    </dgm:pt>
    <dgm:pt modelId="{CA05EB79-BCD0-40BF-ABFB-8E06A309DBE8}" type="sibTrans" cxnId="{80D5FCD2-CB63-4480-B421-5A18D5794751}">
      <dgm:prSet/>
      <dgm:spPr/>
      <dgm:t>
        <a:bodyPr/>
        <a:lstStyle/>
        <a:p>
          <a:endParaRPr lang="en-US"/>
        </a:p>
      </dgm:t>
    </dgm:pt>
    <dgm:pt modelId="{3EC89BA2-DD4E-4CF8-986D-3100BA3469B6}">
      <dgm:prSet custT="1"/>
      <dgm:spPr/>
      <dgm:t>
        <a:bodyPr/>
        <a:lstStyle/>
        <a:p>
          <a:r>
            <a:rPr lang="en-US" sz="1000" dirty="0"/>
            <a:t> Application testing</a:t>
          </a:r>
        </a:p>
      </dgm:t>
    </dgm:pt>
    <dgm:pt modelId="{5F5AA043-3214-42F7-9C79-7F58F8190A39}" type="parTrans" cxnId="{7738F896-1426-4964-AF84-8B5B09A50E01}">
      <dgm:prSet/>
      <dgm:spPr/>
      <dgm:t>
        <a:bodyPr/>
        <a:lstStyle/>
        <a:p>
          <a:endParaRPr lang="en-US"/>
        </a:p>
      </dgm:t>
    </dgm:pt>
    <dgm:pt modelId="{54BB6DBC-D7C6-406D-8BE0-D09D3AFE29D2}" type="sibTrans" cxnId="{7738F896-1426-4964-AF84-8B5B09A50E01}">
      <dgm:prSet/>
      <dgm:spPr/>
      <dgm:t>
        <a:bodyPr/>
        <a:lstStyle/>
        <a:p>
          <a:endParaRPr lang="en-US"/>
        </a:p>
      </dgm:t>
    </dgm:pt>
    <dgm:pt modelId="{FCCBDF76-AADD-455C-BBAF-8A49DE8259F1}">
      <dgm:prSet phldrT="[Text]" custT="1"/>
      <dgm:spPr/>
      <dgm:t>
        <a:bodyPr/>
        <a:lstStyle/>
        <a:p>
          <a:r>
            <a:rPr lang="en-US" sz="1000" dirty="0"/>
            <a:t> Experiment with values based on the researched dataset.</a:t>
          </a:r>
        </a:p>
      </dgm:t>
    </dgm:pt>
    <dgm:pt modelId="{049C3C47-08BE-440C-8A0A-4D96B5E953D5}" type="sibTrans" cxnId="{98852443-23BB-4991-9B86-2679EE748B2A}">
      <dgm:prSet/>
      <dgm:spPr/>
      <dgm:t>
        <a:bodyPr/>
        <a:lstStyle/>
        <a:p>
          <a:endParaRPr lang="en-US"/>
        </a:p>
      </dgm:t>
    </dgm:pt>
    <dgm:pt modelId="{C531AFFA-DFD2-4E4E-9A11-8D7E088520CF}" type="parTrans" cxnId="{98852443-23BB-4991-9B86-2679EE748B2A}">
      <dgm:prSet/>
      <dgm:spPr/>
      <dgm:t>
        <a:bodyPr/>
        <a:lstStyle/>
        <a:p>
          <a:endParaRPr lang="en-US"/>
        </a:p>
      </dgm:t>
    </dgm:pt>
    <dgm:pt modelId="{07180238-12AF-4D28-9A21-6F45FCE78740}">
      <dgm:prSet custT="1"/>
      <dgm:spPr/>
      <dgm:t>
        <a:bodyPr/>
        <a:lstStyle/>
        <a:p>
          <a:r>
            <a:rPr lang="en-US" sz="1000" dirty="0"/>
            <a:t> Finalize the application with available data.  </a:t>
          </a:r>
        </a:p>
      </dgm:t>
    </dgm:pt>
    <dgm:pt modelId="{F246CD34-72BF-40F6-973C-A1F8E6614080}" type="parTrans" cxnId="{6E309414-9731-4996-AB3D-909E30FBD38C}">
      <dgm:prSet/>
      <dgm:spPr/>
      <dgm:t>
        <a:bodyPr/>
        <a:lstStyle/>
        <a:p>
          <a:endParaRPr lang="en-US"/>
        </a:p>
      </dgm:t>
    </dgm:pt>
    <dgm:pt modelId="{803CCADD-71E5-4EBD-8006-C6C963544D0A}" type="sibTrans" cxnId="{6E309414-9731-4996-AB3D-909E30FBD38C}">
      <dgm:prSet/>
      <dgm:spPr/>
      <dgm:t>
        <a:bodyPr/>
        <a:lstStyle/>
        <a:p>
          <a:endParaRPr lang="en-US"/>
        </a:p>
      </dgm:t>
    </dgm:pt>
    <dgm:pt modelId="{AB9DEA9E-1463-478C-9438-137F119A1C40}" type="pres">
      <dgm:prSet presAssocID="{E5A61AC9-4842-4CAA-A7FF-6F700DAE877D}" presName="Name0" presStyleCnt="0">
        <dgm:presLayoutVars>
          <dgm:dir/>
          <dgm:animLvl val="lvl"/>
          <dgm:resizeHandles val="exact"/>
        </dgm:presLayoutVars>
      </dgm:prSet>
      <dgm:spPr/>
    </dgm:pt>
    <dgm:pt modelId="{54AEA06B-DD63-420B-ADB9-4A7305C0CC9A}" type="pres">
      <dgm:prSet presAssocID="{C1041258-32C8-4222-A29A-A1632ED7A565}" presName="linNode" presStyleCnt="0"/>
      <dgm:spPr/>
    </dgm:pt>
    <dgm:pt modelId="{CE5FBBED-78EE-44E1-B9BF-AAEFFB82E873}" type="pres">
      <dgm:prSet presAssocID="{C1041258-32C8-4222-A29A-A1632ED7A565}" presName="parentText" presStyleLbl="node1" presStyleIdx="0" presStyleCnt="4" custScaleY="14222">
        <dgm:presLayoutVars>
          <dgm:chMax val="1"/>
          <dgm:bulletEnabled val="1"/>
        </dgm:presLayoutVars>
      </dgm:prSet>
      <dgm:spPr/>
    </dgm:pt>
    <dgm:pt modelId="{67CB6E1F-3257-4F92-BC7B-8395C3EDC721}" type="pres">
      <dgm:prSet presAssocID="{C1041258-32C8-4222-A29A-A1632ED7A565}" presName="descendantText" presStyleLbl="alignAccFollowNode1" presStyleIdx="0" presStyleCnt="4" custScaleY="17778" custLinFactNeighborX="0" custLinFactNeighborY="66">
        <dgm:presLayoutVars>
          <dgm:bulletEnabled val="1"/>
        </dgm:presLayoutVars>
      </dgm:prSet>
      <dgm:spPr/>
    </dgm:pt>
    <dgm:pt modelId="{B71BADAD-3C9F-4FC6-9300-CD13B8621549}" type="pres">
      <dgm:prSet presAssocID="{9CA7B899-1E14-4D1B-87AF-D2D90865CC9D}" presName="sp" presStyleCnt="0"/>
      <dgm:spPr/>
    </dgm:pt>
    <dgm:pt modelId="{2F20F67B-3655-40DE-88E7-531385F1966C}" type="pres">
      <dgm:prSet presAssocID="{E308F9D8-E48C-4392-9EE0-4BA96E6463C2}" presName="linNode" presStyleCnt="0"/>
      <dgm:spPr/>
    </dgm:pt>
    <dgm:pt modelId="{D6C52C3D-C5F2-4CCB-8899-25531BE784F8}" type="pres">
      <dgm:prSet presAssocID="{E308F9D8-E48C-4392-9EE0-4BA96E6463C2}" presName="parentText" presStyleLbl="node1" presStyleIdx="1" presStyleCnt="4" custScaleY="13798">
        <dgm:presLayoutVars>
          <dgm:chMax val="1"/>
          <dgm:bulletEnabled val="1"/>
        </dgm:presLayoutVars>
      </dgm:prSet>
      <dgm:spPr/>
    </dgm:pt>
    <dgm:pt modelId="{F589D8A1-5F0D-492A-A9D4-5B02FD65AA5B}" type="pres">
      <dgm:prSet presAssocID="{E308F9D8-E48C-4392-9EE0-4BA96E6463C2}" presName="descendantText" presStyleLbl="alignAccFollowNode1" presStyleIdx="1" presStyleCnt="4" custScaleY="19992" custLinFactNeighborY="818">
        <dgm:presLayoutVars>
          <dgm:bulletEnabled val="1"/>
        </dgm:presLayoutVars>
      </dgm:prSet>
      <dgm:spPr/>
    </dgm:pt>
    <dgm:pt modelId="{2D450467-D91C-4A80-A2DA-2525FA4F12E6}" type="pres">
      <dgm:prSet presAssocID="{23E16B68-47B9-4FA1-8CDB-541D5119F5A0}" presName="sp" presStyleCnt="0"/>
      <dgm:spPr/>
    </dgm:pt>
    <dgm:pt modelId="{3EBD5279-9596-41E1-8EBC-8C3439E8B851}" type="pres">
      <dgm:prSet presAssocID="{1C6843DA-4C9D-40B8-A43A-19871F20625B}" presName="linNode" presStyleCnt="0"/>
      <dgm:spPr/>
    </dgm:pt>
    <dgm:pt modelId="{D79C7F75-A27A-46C0-A032-C4703036B625}" type="pres">
      <dgm:prSet presAssocID="{1C6843DA-4C9D-40B8-A43A-19871F20625B}" presName="parentText" presStyleLbl="node1" presStyleIdx="2" presStyleCnt="4" custScaleY="17567">
        <dgm:presLayoutVars>
          <dgm:chMax val="1"/>
          <dgm:bulletEnabled val="1"/>
        </dgm:presLayoutVars>
      </dgm:prSet>
      <dgm:spPr/>
    </dgm:pt>
    <dgm:pt modelId="{0B2EEB81-7A84-4B24-8433-B845C4530015}" type="pres">
      <dgm:prSet presAssocID="{1C6843DA-4C9D-40B8-A43A-19871F20625B}" presName="descendantText" presStyleLbl="alignAccFollowNode1" presStyleIdx="2" presStyleCnt="4" custScaleY="18203">
        <dgm:presLayoutVars>
          <dgm:bulletEnabled val="1"/>
        </dgm:presLayoutVars>
      </dgm:prSet>
      <dgm:spPr/>
    </dgm:pt>
    <dgm:pt modelId="{DC2E813A-5B68-4FF0-B13C-684E526DDC4F}" type="pres">
      <dgm:prSet presAssocID="{CD9FDA0C-2DA4-402B-B7D5-A15F44C8EFAD}" presName="sp" presStyleCnt="0"/>
      <dgm:spPr/>
    </dgm:pt>
    <dgm:pt modelId="{737EA1A8-3E57-45D9-B379-EB8AF28A4948}" type="pres">
      <dgm:prSet presAssocID="{B3E4A5F6-75E3-4121-97D9-D6DF38D1CA31}" presName="linNode" presStyleCnt="0"/>
      <dgm:spPr/>
    </dgm:pt>
    <dgm:pt modelId="{83894980-8F8E-40B6-AA4B-8007528B951A}" type="pres">
      <dgm:prSet presAssocID="{B3E4A5F6-75E3-4121-97D9-D6DF38D1CA31}" presName="parentText" presStyleLbl="node1" presStyleIdx="3" presStyleCnt="4" custScaleY="14553">
        <dgm:presLayoutVars>
          <dgm:chMax val="1"/>
          <dgm:bulletEnabled val="1"/>
        </dgm:presLayoutVars>
      </dgm:prSet>
      <dgm:spPr/>
    </dgm:pt>
    <dgm:pt modelId="{6C17E96F-72E1-4916-BEAD-6C17D6D89A9A}" type="pres">
      <dgm:prSet presAssocID="{B3E4A5F6-75E3-4121-97D9-D6DF38D1CA31}" presName="descendantText" presStyleLbl="alignAccFollowNode1" presStyleIdx="3" presStyleCnt="4" custScaleY="17429">
        <dgm:presLayoutVars>
          <dgm:bulletEnabled val="1"/>
        </dgm:presLayoutVars>
      </dgm:prSet>
      <dgm:spPr/>
    </dgm:pt>
  </dgm:ptLst>
  <dgm:cxnLst>
    <dgm:cxn modelId="{AA218E11-FAD1-4A76-8D8C-A1BAB84A151D}" type="presOf" srcId="{90EB0BEF-B197-40C3-B148-D08267BBFC0C}" destId="{0B2EEB81-7A84-4B24-8433-B845C4530015}" srcOrd="0" destOrd="0" presId="urn:microsoft.com/office/officeart/2005/8/layout/vList5"/>
    <dgm:cxn modelId="{6E309414-9731-4996-AB3D-909E30FBD38C}" srcId="{B3E4A5F6-75E3-4121-97D9-D6DF38D1CA31}" destId="{07180238-12AF-4D28-9A21-6F45FCE78740}" srcOrd="1" destOrd="0" parTransId="{F246CD34-72BF-40F6-973C-A1F8E6614080}" sibTransId="{803CCADD-71E5-4EBD-8006-C6C963544D0A}"/>
    <dgm:cxn modelId="{C1ED8C19-97A1-43FA-A197-058567D8A60D}" type="presOf" srcId="{C1041258-32C8-4222-A29A-A1632ED7A565}" destId="{CE5FBBED-78EE-44E1-B9BF-AAEFFB82E873}" srcOrd="0" destOrd="0" presId="urn:microsoft.com/office/officeart/2005/8/layout/vList5"/>
    <dgm:cxn modelId="{FE3CEF1E-C63F-45B0-8C26-6DA153E4F043}" srcId="{C1041258-32C8-4222-A29A-A1632ED7A565}" destId="{A02B245A-BF7F-4BD0-85FA-DA06ECD4AD89}" srcOrd="0" destOrd="0" parTransId="{12E636D9-FBF2-4E90-A259-FF032655D93D}" sibTransId="{5FFA790F-60FA-47EC-8022-7AE761A052CE}"/>
    <dgm:cxn modelId="{9D74B52A-C6F6-4B03-A4F9-D66DBC017FB9}" srcId="{E308F9D8-E48C-4392-9EE0-4BA96E6463C2}" destId="{891F52B6-0FCB-4051-8B89-BF872094ADA2}" srcOrd="0" destOrd="0" parTransId="{C8DFFDD7-6E1C-475A-B111-7057912DB1F1}" sibTransId="{2CC9AC72-F02A-4D68-B4DF-C3CDF30D32FF}"/>
    <dgm:cxn modelId="{F1DAC736-BBC3-4E8E-B1B7-A089F432D690}" type="presOf" srcId="{FCCBDF76-AADD-455C-BBAF-8A49DE8259F1}" destId="{F589D8A1-5F0D-492A-A9D4-5B02FD65AA5B}" srcOrd="0" destOrd="1" presId="urn:microsoft.com/office/officeart/2005/8/layout/vList5"/>
    <dgm:cxn modelId="{98852443-23BB-4991-9B86-2679EE748B2A}" srcId="{E308F9D8-E48C-4392-9EE0-4BA96E6463C2}" destId="{FCCBDF76-AADD-455C-BBAF-8A49DE8259F1}" srcOrd="1" destOrd="0" parTransId="{C531AFFA-DFD2-4E4E-9A11-8D7E088520CF}" sibTransId="{049C3C47-08BE-440C-8A0A-4D96B5E953D5}"/>
    <dgm:cxn modelId="{20BFC863-EE04-4B8F-B7AF-DDB0FEE3D005}" type="presOf" srcId="{7AFD2454-EE69-4726-9AA3-47ABA6D27547}" destId="{0B2EEB81-7A84-4B24-8433-B845C4530015}" srcOrd="0" destOrd="1" presId="urn:microsoft.com/office/officeart/2005/8/layout/vList5"/>
    <dgm:cxn modelId="{A8C0426D-2878-439D-BD20-C74107095313}" srcId="{E5A61AC9-4842-4CAA-A7FF-6F700DAE877D}" destId="{C1041258-32C8-4222-A29A-A1632ED7A565}" srcOrd="0" destOrd="0" parTransId="{F4551697-4B29-4C57-BAF6-35363F26AE9D}" sibTransId="{9CA7B899-1E14-4D1B-87AF-D2D90865CC9D}"/>
    <dgm:cxn modelId="{AF6BF47C-0C3E-4362-BE54-E99EE5343193}" srcId="{1C6843DA-4C9D-40B8-A43A-19871F20625B}" destId="{7AFD2454-EE69-4726-9AA3-47ABA6D27547}" srcOrd="1" destOrd="0" parTransId="{4BD6AEBD-2FA1-48F2-986C-27A6529C5846}" sibTransId="{58311439-F3D1-4F6C-B94B-805FE8AB39B1}"/>
    <dgm:cxn modelId="{CEA98A88-8290-49A6-B64B-76BD4A7B9D43}" srcId="{1C6843DA-4C9D-40B8-A43A-19871F20625B}" destId="{90EB0BEF-B197-40C3-B148-D08267BBFC0C}" srcOrd="0" destOrd="0" parTransId="{92183FBC-BD04-41AF-A0A3-7B678F7E7DAE}" sibTransId="{F2DA12A6-95D6-4279-A90C-3E6C70407542}"/>
    <dgm:cxn modelId="{9454648C-50F4-4BDD-87A0-71C5E2F6BA7F}" srcId="{E5A61AC9-4842-4CAA-A7FF-6F700DAE877D}" destId="{E308F9D8-E48C-4392-9EE0-4BA96E6463C2}" srcOrd="1" destOrd="0" parTransId="{3DD3A3C1-C36B-41C6-9EB9-550E88E96E01}" sibTransId="{23E16B68-47B9-4FA1-8CDB-541D5119F5A0}"/>
    <dgm:cxn modelId="{0D82098E-7A48-4D39-B852-AC1317419E0D}" type="presOf" srcId="{A02B245A-BF7F-4BD0-85FA-DA06ECD4AD89}" destId="{67CB6E1F-3257-4F92-BC7B-8395C3EDC721}" srcOrd="0" destOrd="0" presId="urn:microsoft.com/office/officeart/2005/8/layout/vList5"/>
    <dgm:cxn modelId="{7738F896-1426-4964-AF84-8B5B09A50E01}" srcId="{B3E4A5F6-75E3-4121-97D9-D6DF38D1CA31}" destId="{3EC89BA2-DD4E-4CF8-986D-3100BA3469B6}" srcOrd="0" destOrd="0" parTransId="{5F5AA043-3214-42F7-9C79-7F58F8190A39}" sibTransId="{54BB6DBC-D7C6-406D-8BE0-D09D3AFE29D2}"/>
    <dgm:cxn modelId="{4418669E-9BC0-4BC4-8A40-A8E3454BE2C2}" type="presOf" srcId="{891F52B6-0FCB-4051-8B89-BF872094ADA2}" destId="{F589D8A1-5F0D-492A-A9D4-5B02FD65AA5B}" srcOrd="0" destOrd="0" presId="urn:microsoft.com/office/officeart/2005/8/layout/vList5"/>
    <dgm:cxn modelId="{3713DFA4-5AD9-4BA6-9E8F-3E99AB430DA2}" type="presOf" srcId="{E308F9D8-E48C-4392-9EE0-4BA96E6463C2}" destId="{D6C52C3D-C5F2-4CCB-8899-25531BE784F8}" srcOrd="0" destOrd="0" presId="urn:microsoft.com/office/officeart/2005/8/layout/vList5"/>
    <dgm:cxn modelId="{A033E9AA-7C19-407E-8206-F8538BD9EA59}" type="presOf" srcId="{B3E4A5F6-75E3-4121-97D9-D6DF38D1CA31}" destId="{83894980-8F8E-40B6-AA4B-8007528B951A}" srcOrd="0" destOrd="0" presId="urn:microsoft.com/office/officeart/2005/8/layout/vList5"/>
    <dgm:cxn modelId="{3EF723B1-7C31-4F99-B702-03179ABC81E2}" type="presOf" srcId="{E5A61AC9-4842-4CAA-A7FF-6F700DAE877D}" destId="{AB9DEA9E-1463-478C-9438-137F119A1C40}" srcOrd="0" destOrd="0" presId="urn:microsoft.com/office/officeart/2005/8/layout/vList5"/>
    <dgm:cxn modelId="{B6920CBA-4606-4852-8DB9-1A1386C2047C}" srcId="{E5A61AC9-4842-4CAA-A7FF-6F700DAE877D}" destId="{1C6843DA-4C9D-40B8-A43A-19871F20625B}" srcOrd="2" destOrd="0" parTransId="{0EF249ED-1B57-42FC-8E4E-05F1023702BB}" sibTransId="{CD9FDA0C-2DA4-402B-B7D5-A15F44C8EFAD}"/>
    <dgm:cxn modelId="{F571E8C0-F18E-4CA6-A8AC-85B4CB2970EF}" srcId="{C1041258-32C8-4222-A29A-A1632ED7A565}" destId="{9AB86CEB-B936-4C62-8599-028F09583855}" srcOrd="1" destOrd="0" parTransId="{1F23BAD0-A96E-42AD-A314-85CB3E5C3B04}" sibTransId="{22FA06A5-B34E-419D-BB96-6704C3E99C78}"/>
    <dgm:cxn modelId="{8C7DC4CE-7C96-4632-84E8-93D4DC459C6C}" type="presOf" srcId="{07180238-12AF-4D28-9A21-6F45FCE78740}" destId="{6C17E96F-72E1-4916-BEAD-6C17D6D89A9A}" srcOrd="0" destOrd="1" presId="urn:microsoft.com/office/officeart/2005/8/layout/vList5"/>
    <dgm:cxn modelId="{80D5FCD2-CB63-4480-B421-5A18D5794751}" srcId="{E5A61AC9-4842-4CAA-A7FF-6F700DAE877D}" destId="{B3E4A5F6-75E3-4121-97D9-D6DF38D1CA31}" srcOrd="3" destOrd="0" parTransId="{9488D3C3-6F49-41A2-AB00-2002015EA64D}" sibTransId="{CA05EB79-BCD0-40BF-ABFB-8E06A309DBE8}"/>
    <dgm:cxn modelId="{CC3CD0F5-3B9F-40DA-A0AA-66B857561089}" type="presOf" srcId="{3EC89BA2-DD4E-4CF8-986D-3100BA3469B6}" destId="{6C17E96F-72E1-4916-BEAD-6C17D6D89A9A}" srcOrd="0" destOrd="0" presId="urn:microsoft.com/office/officeart/2005/8/layout/vList5"/>
    <dgm:cxn modelId="{B0F091FA-7E6C-4600-84EB-4E82D391E0CE}" type="presOf" srcId="{1C6843DA-4C9D-40B8-A43A-19871F20625B}" destId="{D79C7F75-A27A-46C0-A032-C4703036B625}" srcOrd="0" destOrd="0" presId="urn:microsoft.com/office/officeart/2005/8/layout/vList5"/>
    <dgm:cxn modelId="{60D26CFC-C1FC-48DF-B078-4E4B332EAD11}" type="presOf" srcId="{9AB86CEB-B936-4C62-8599-028F09583855}" destId="{67CB6E1F-3257-4F92-BC7B-8395C3EDC721}" srcOrd="0" destOrd="1" presId="urn:microsoft.com/office/officeart/2005/8/layout/vList5"/>
    <dgm:cxn modelId="{FB3822E5-2B36-4CAE-B330-E16E287F3528}" type="presParOf" srcId="{AB9DEA9E-1463-478C-9438-137F119A1C40}" destId="{54AEA06B-DD63-420B-ADB9-4A7305C0CC9A}" srcOrd="0" destOrd="0" presId="urn:microsoft.com/office/officeart/2005/8/layout/vList5"/>
    <dgm:cxn modelId="{D5EA8EDD-9B66-444B-A8DB-DD468E4C3ACB}" type="presParOf" srcId="{54AEA06B-DD63-420B-ADB9-4A7305C0CC9A}" destId="{CE5FBBED-78EE-44E1-B9BF-AAEFFB82E873}" srcOrd="0" destOrd="0" presId="urn:microsoft.com/office/officeart/2005/8/layout/vList5"/>
    <dgm:cxn modelId="{63F58A3B-D814-4316-9E09-F233D8149F15}" type="presParOf" srcId="{54AEA06B-DD63-420B-ADB9-4A7305C0CC9A}" destId="{67CB6E1F-3257-4F92-BC7B-8395C3EDC721}" srcOrd="1" destOrd="0" presId="urn:microsoft.com/office/officeart/2005/8/layout/vList5"/>
    <dgm:cxn modelId="{DF8FB1A8-74C4-43A9-90E0-1F29A1CDB927}" type="presParOf" srcId="{AB9DEA9E-1463-478C-9438-137F119A1C40}" destId="{B71BADAD-3C9F-4FC6-9300-CD13B8621549}" srcOrd="1" destOrd="0" presId="urn:microsoft.com/office/officeart/2005/8/layout/vList5"/>
    <dgm:cxn modelId="{40B874DD-CE89-4BBA-9DAB-77DE1676DA70}" type="presParOf" srcId="{AB9DEA9E-1463-478C-9438-137F119A1C40}" destId="{2F20F67B-3655-40DE-88E7-531385F1966C}" srcOrd="2" destOrd="0" presId="urn:microsoft.com/office/officeart/2005/8/layout/vList5"/>
    <dgm:cxn modelId="{B6B1A8DF-D996-4A8F-A1EC-A448B99596A4}" type="presParOf" srcId="{2F20F67B-3655-40DE-88E7-531385F1966C}" destId="{D6C52C3D-C5F2-4CCB-8899-25531BE784F8}" srcOrd="0" destOrd="0" presId="urn:microsoft.com/office/officeart/2005/8/layout/vList5"/>
    <dgm:cxn modelId="{25230ED0-3C6E-4F4F-A941-0DB6078C316B}" type="presParOf" srcId="{2F20F67B-3655-40DE-88E7-531385F1966C}" destId="{F589D8A1-5F0D-492A-A9D4-5B02FD65AA5B}" srcOrd="1" destOrd="0" presId="urn:microsoft.com/office/officeart/2005/8/layout/vList5"/>
    <dgm:cxn modelId="{015B59B5-9A39-4104-9149-4CD84B5A52BF}" type="presParOf" srcId="{AB9DEA9E-1463-478C-9438-137F119A1C40}" destId="{2D450467-D91C-4A80-A2DA-2525FA4F12E6}" srcOrd="3" destOrd="0" presId="urn:microsoft.com/office/officeart/2005/8/layout/vList5"/>
    <dgm:cxn modelId="{F015F97B-7D10-4FC8-B618-50C5F128FFE4}" type="presParOf" srcId="{AB9DEA9E-1463-478C-9438-137F119A1C40}" destId="{3EBD5279-9596-41E1-8EBC-8C3439E8B851}" srcOrd="4" destOrd="0" presId="urn:microsoft.com/office/officeart/2005/8/layout/vList5"/>
    <dgm:cxn modelId="{3796DDE7-BF98-43F6-8DFE-5B6ABF9820E6}" type="presParOf" srcId="{3EBD5279-9596-41E1-8EBC-8C3439E8B851}" destId="{D79C7F75-A27A-46C0-A032-C4703036B625}" srcOrd="0" destOrd="0" presId="urn:microsoft.com/office/officeart/2005/8/layout/vList5"/>
    <dgm:cxn modelId="{8020E419-6067-4B17-9712-21478BD2991E}" type="presParOf" srcId="{3EBD5279-9596-41E1-8EBC-8C3439E8B851}" destId="{0B2EEB81-7A84-4B24-8433-B845C4530015}" srcOrd="1" destOrd="0" presId="urn:microsoft.com/office/officeart/2005/8/layout/vList5"/>
    <dgm:cxn modelId="{33275F74-6B3C-4B87-9697-6EBF09779B46}" type="presParOf" srcId="{AB9DEA9E-1463-478C-9438-137F119A1C40}" destId="{DC2E813A-5B68-4FF0-B13C-684E526DDC4F}" srcOrd="5" destOrd="0" presId="urn:microsoft.com/office/officeart/2005/8/layout/vList5"/>
    <dgm:cxn modelId="{22FD9EE2-DA06-4EB6-A074-7063A93DCE9D}" type="presParOf" srcId="{AB9DEA9E-1463-478C-9438-137F119A1C40}" destId="{737EA1A8-3E57-45D9-B379-EB8AF28A4948}" srcOrd="6" destOrd="0" presId="urn:microsoft.com/office/officeart/2005/8/layout/vList5"/>
    <dgm:cxn modelId="{E6128FDD-9DD6-4850-A05B-FE5777B98BE5}" type="presParOf" srcId="{737EA1A8-3E57-45D9-B379-EB8AF28A4948}" destId="{83894980-8F8E-40B6-AA4B-8007528B951A}" srcOrd="0" destOrd="0" presId="urn:microsoft.com/office/officeart/2005/8/layout/vList5"/>
    <dgm:cxn modelId="{41889CA9-D990-4753-A213-CB5F6291D50D}" type="presParOf" srcId="{737EA1A8-3E57-45D9-B379-EB8AF28A4948}" destId="{6C17E96F-72E1-4916-BEAD-6C17D6D89A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B6E1F-3257-4F92-BC7B-8395C3EDC721}">
      <dsp:nvSpPr>
        <dsp:cNvPr id="0" name=""/>
        <dsp:cNvSpPr/>
      </dsp:nvSpPr>
      <dsp:spPr>
        <a:xfrm rot="5400000">
          <a:off x="6094158" y="-2284388"/>
          <a:ext cx="545982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Assemble various hardware components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Connection of  sensors with container and microcontroller</a:t>
          </a:r>
        </a:p>
      </dsp:txBody>
      <dsp:txXfrm rot="-5400000">
        <a:off x="3370844" y="465579"/>
        <a:ext cx="5965958" cy="492676"/>
      </dsp:txXfrm>
    </dsp:sp>
    <dsp:sp modelId="{CE5FBBED-78EE-44E1-B9BF-AAEFFB82E873}">
      <dsp:nvSpPr>
        <dsp:cNvPr id="0" name=""/>
        <dsp:cNvSpPr/>
      </dsp:nvSpPr>
      <dsp:spPr>
        <a:xfrm>
          <a:off x="0" y="436907"/>
          <a:ext cx="3370844" cy="545967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1 to 2</a:t>
          </a:r>
        </a:p>
      </dsp:txBody>
      <dsp:txXfrm>
        <a:off x="26652" y="463559"/>
        <a:ext cx="3317540" cy="492663"/>
      </dsp:txXfrm>
    </dsp:sp>
    <dsp:sp modelId="{F589D8A1-5F0D-492A-A9D4-5B02FD65AA5B}">
      <dsp:nvSpPr>
        <dsp:cNvPr id="0" name=""/>
        <dsp:cNvSpPr/>
      </dsp:nvSpPr>
      <dsp:spPr>
        <a:xfrm rot="5400000">
          <a:off x="6060161" y="-1489368"/>
          <a:ext cx="613977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Dataset Comparison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Experiment with values based on the researched dataset.</a:t>
          </a:r>
        </a:p>
      </dsp:txBody>
      <dsp:txXfrm rot="-5400000">
        <a:off x="3370844" y="1229921"/>
        <a:ext cx="5962639" cy="554033"/>
      </dsp:txXfrm>
    </dsp:sp>
    <dsp:sp modelId="{D6C52C3D-C5F2-4CCB-8899-25531BE784F8}">
      <dsp:nvSpPr>
        <dsp:cNvPr id="0" name=""/>
        <dsp:cNvSpPr/>
      </dsp:nvSpPr>
      <dsp:spPr>
        <a:xfrm>
          <a:off x="0" y="1216970"/>
          <a:ext cx="3370844" cy="529690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2 to 4</a:t>
          </a:r>
        </a:p>
      </dsp:txBody>
      <dsp:txXfrm>
        <a:off x="25857" y="1242827"/>
        <a:ext cx="3319130" cy="477976"/>
      </dsp:txXfrm>
    </dsp:sp>
    <dsp:sp modelId="{0B2EEB81-7A84-4B24-8433-B845C4530015}">
      <dsp:nvSpPr>
        <dsp:cNvPr id="0" name=""/>
        <dsp:cNvSpPr/>
      </dsp:nvSpPr>
      <dsp:spPr>
        <a:xfrm rot="5400000">
          <a:off x="6087632" y="-678368"/>
          <a:ext cx="559034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BT-Shield configuration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Connection setup</a:t>
          </a:r>
        </a:p>
      </dsp:txBody>
      <dsp:txXfrm rot="-5400000">
        <a:off x="3370844" y="2065710"/>
        <a:ext cx="5965321" cy="504454"/>
      </dsp:txXfrm>
    </dsp:sp>
    <dsp:sp modelId="{D79C7F75-A27A-46C0-A032-C4703036B625}">
      <dsp:nvSpPr>
        <dsp:cNvPr id="0" name=""/>
        <dsp:cNvSpPr/>
      </dsp:nvSpPr>
      <dsp:spPr>
        <a:xfrm>
          <a:off x="0" y="1980748"/>
          <a:ext cx="3370844" cy="674378"/>
        </a:xfrm>
        <a:prstGeom prst="round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5 to 6</a:t>
          </a:r>
        </a:p>
      </dsp:txBody>
      <dsp:txXfrm>
        <a:off x="32920" y="2013668"/>
        <a:ext cx="3305004" cy="608538"/>
      </dsp:txXfrm>
    </dsp:sp>
    <dsp:sp modelId="{6C17E96F-72E1-4916-BEAD-6C17D6D89A9A}">
      <dsp:nvSpPr>
        <dsp:cNvPr id="0" name=""/>
        <dsp:cNvSpPr/>
      </dsp:nvSpPr>
      <dsp:spPr>
        <a:xfrm rot="5400000">
          <a:off x="6099517" y="130102"/>
          <a:ext cx="535264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Application testing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Finalize the application with available data.  </a:t>
          </a:r>
        </a:p>
      </dsp:txBody>
      <dsp:txXfrm rot="-5400000">
        <a:off x="3370844" y="2884905"/>
        <a:ext cx="5966482" cy="483006"/>
      </dsp:txXfrm>
    </dsp:sp>
    <dsp:sp modelId="{83894980-8F8E-40B6-AA4B-8007528B951A}">
      <dsp:nvSpPr>
        <dsp:cNvPr id="0" name=""/>
        <dsp:cNvSpPr/>
      </dsp:nvSpPr>
      <dsp:spPr>
        <a:xfrm>
          <a:off x="0" y="2847071"/>
          <a:ext cx="3370844" cy="558674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7 to 8</a:t>
          </a:r>
        </a:p>
      </dsp:txBody>
      <dsp:txXfrm>
        <a:off x="27272" y="2874343"/>
        <a:ext cx="3316300" cy="504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Mid Review 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Professor: Mr. Kamlesh </a:t>
            </a:r>
            <a:r>
              <a:rPr lang="en-IN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Kukreti</a:t>
            </a:r>
            <a:endParaRPr lang="en-IN" i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AutoNum type="arabicPeriod"/>
            </a:pP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Rishav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Raj Chaudhary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Rahul Walia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Saksham </a:t>
            </a: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Dangwal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Kritika Pandey</a:t>
            </a: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Department: Computer Science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54214" y="6437194"/>
            <a:ext cx="23377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24 Dec 2019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8136" y="2277799"/>
            <a:ext cx="9402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i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 SMART CONTAINERS]</a:t>
            </a: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D3EE-CEBE-4AA3-967C-E6F85F9F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5E8E0-D49E-4635-AAA1-EF41A5361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3" y="195310"/>
            <a:ext cx="11709648" cy="6488122"/>
          </a:xfrm>
        </p:spPr>
      </p:pic>
    </p:spTree>
    <p:extLst>
      <p:ext uri="{BB962C8B-B14F-4D97-AF65-F5344CB8AC3E}">
        <p14:creationId xmlns:p14="http://schemas.microsoft.com/office/powerpoint/2010/main" val="399533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Proposed 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54A25C-97EA-466B-94F5-836258994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5" b="7350"/>
          <a:stretch/>
        </p:blipFill>
        <p:spPr>
          <a:xfrm>
            <a:off x="57409" y="1371627"/>
            <a:ext cx="6038591" cy="4270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9675F3-FC1B-47A2-8E8B-F6D4D0162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1371018"/>
            <a:ext cx="5234940" cy="5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6514"/>
            <a:ext cx="12191999" cy="12618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Normal day-day edible food items.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Edible and non-edible conditions with respect to the environment.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Observation based on Kaggle datasets.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3618975"/>
            <a:ext cx="12191999" cy="8925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Average value is taken for the observation.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 Decision-based on actual value and experimented value can be made.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51210"/>
            <a:ext cx="12191999" cy="12618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Redundancy based on same food item’s data.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Too much data for the same food item.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Null values for some data items.</a:t>
            </a: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7D42DC-3C06-4A0A-BD53-8226F4189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85"/>
          <a:stretch/>
        </p:blipFill>
        <p:spPr>
          <a:xfrm>
            <a:off x="1865605" y="2236215"/>
            <a:ext cx="6667500" cy="11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27392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959" y="4101145"/>
            <a:ext cx="12191999" cy="236988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Major Observations / Conclusions &amp; Challenges : </a:t>
            </a: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Detected weight, temperature, pressure, humidity, etc. for food items.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Sensors are able to work at different levels.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Maintained food list and consumption history.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Prepared dataset about optimum conditions for longer shelf life.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0E4094"/>
              </a:solidFill>
            </a:endParaRPr>
          </a:p>
          <a:p>
            <a:pPr algn="just"/>
            <a:r>
              <a:rPr lang="en-US" sz="1200" b="1" u="sng" dirty="0">
                <a:solidFill>
                  <a:srgbClr val="0E4094"/>
                </a:solidFill>
              </a:rPr>
              <a:t>Challenges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en-US" sz="1200" b="1" u="sng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E4094"/>
                </a:solidFill>
              </a:rPr>
              <a:t>Connectivity issues regarding application and container components.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0E409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DC8F7C-F2C4-4C25-9284-0CB2FFFE4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51" y="1349555"/>
            <a:ext cx="2519798" cy="21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Further Plan to Complete Project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Final Probable Deliverables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Experimental verification with actual hardware components.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 deliver actual end-end communication between container device and user’s application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Stable Connection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Robust dataset</a:t>
            </a: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3436938"/>
            <a:ext cx="12191999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IP Target / Plan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(Any possibility of papers / patentable ideas / innovative aspects that can lead to patentable ideas)</a:t>
            </a: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Able to trace user’s work nature/day-day activities based on food consuming habits.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 Probability of health issues.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Provide necessary suggestions regarding health.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Involvement of AI to provide further health-related suggestions.</a:t>
            </a: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Further Plan to Complete Project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827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Completion Plan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(High level plan to complete the project in next 8 weeks after review, in format below</a:t>
            </a:r>
            <a:r>
              <a:rPr lang="en-US" sz="1600" dirty="0">
                <a:solidFill>
                  <a:srgbClr val="0E4094"/>
                </a:solidFill>
              </a:rPr>
              <a:t>)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14521"/>
              </p:ext>
            </p:extLst>
          </p:nvPr>
        </p:nvGraphicFramePr>
        <p:xfrm>
          <a:off x="1115568" y="1323715"/>
          <a:ext cx="9363456" cy="384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4983845"/>
            <a:ext cx="1219199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Challenges Anticipated: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0E4094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E4094"/>
                </a:solidFill>
              </a:rPr>
              <a:t>Longer distance between phone and container.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E4094"/>
                </a:solidFill>
              </a:rPr>
              <a:t>Maintain consistent connection.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63041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0E4094"/>
                </a:solidFill>
              </a:rPr>
              <a:t>Git</a:t>
            </a:r>
            <a:r>
              <a:rPr lang="en-US" sz="1600" b="1" u="sng" dirty="0">
                <a:solidFill>
                  <a:srgbClr val="0E4094"/>
                </a:solidFill>
              </a:rPr>
              <a:t> Upload details:</a:t>
            </a:r>
          </a:p>
          <a:p>
            <a:pPr marL="742950" lvl="1" indent="-285750" algn="just">
              <a:buFontTx/>
              <a:buChar char="-"/>
            </a:pPr>
            <a:endParaRPr lang="en-US" sz="1200" dirty="0">
              <a:solidFill>
                <a:srgbClr val="0E4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B7E07D-072A-4D90-BA7A-7BCCEBF26EFF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779E0A-357E-4659-B827-12FDDE94219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404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Edwardian Script ITC</vt:lpstr>
      <vt:lpstr>SamsungOne 200</vt:lpstr>
      <vt:lpstr>SamsungOne 600C</vt:lpstr>
      <vt:lpstr>SamsungOne 700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RISHAV RAJ</cp:lastModifiedBy>
  <cp:revision>26</cp:revision>
  <dcterms:created xsi:type="dcterms:W3CDTF">2019-07-24T12:22:39Z</dcterms:created>
  <dcterms:modified xsi:type="dcterms:W3CDTF">2021-12-24T05:56:41Z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