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Smart Containers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IOT-S26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Graphic Era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6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Android application developed for data transfer.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the test phase of application with android.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Showing different readings obtained from the sensors to user’s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Obtaining a robust dataset.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2650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Container fitted with Arduino and various sensors is able to connect with android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Able to transfer data from hardware component to user’s device.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56962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Connectivity Issue with android and PC.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</a:t>
            </a:r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: 13-10-2021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102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RISHAV RAJ</cp:lastModifiedBy>
  <cp:revision>53</cp:revision>
  <cp:lastPrinted>2019-06-27T12:08:24Z</cp:lastPrinted>
  <dcterms:created xsi:type="dcterms:W3CDTF">2019-04-12T08:37:01Z</dcterms:created>
  <dcterms:modified xsi:type="dcterms:W3CDTF">2021-10-12T02:47:55Z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