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D9A8-5C8D-4431-A5F4-8C33E90860AB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313F1-1FB8-4F83-8BC6-DAB5B44D1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7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3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61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0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3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1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0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67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8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6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7B9-1650-49C0-9DC3-19077151AC12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IOTS26GEU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IOTS26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Graphic Era University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62" y="4197602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261" y="2037123"/>
            <a:ext cx="5867779" cy="198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E4094"/>
                </a:solidFill>
              </a:rPr>
              <a:t>Detected weight, temperature, pressure, humidity, etc. for food items.</a:t>
            </a:r>
          </a:p>
          <a:p>
            <a:pPr marL="265113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E4094"/>
                </a:solidFill>
              </a:rPr>
              <a:t>Prepared dataset about optimum conditions for longer shelf life.</a:t>
            </a:r>
          </a:p>
          <a:p>
            <a:pPr marL="265113" lvl="1" indent="-171450">
              <a:buFont typeface="Arial" panose="020B0604020202020204" pitchFamily="34" charset="0"/>
              <a:buChar char="•"/>
            </a:pPr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7262" y="4262103"/>
            <a:ext cx="586777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 </a:t>
            </a:r>
          </a:p>
          <a:p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Test the process of simulation with actual hardware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Compare the experimental and actual value of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Data Cleaning</a:t>
            </a:r>
          </a:p>
          <a:p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5768" y="2110196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KPIs achieved till now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9991" y="4205097"/>
            <a:ext cx="5867778" cy="179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E4094"/>
                </a:solidFill>
              </a:rPr>
              <a:t>Sensors are able to work at different levels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E4094"/>
                </a:solidFill>
              </a:rPr>
              <a:t>Maintained food list and consumption history.</a:t>
            </a:r>
          </a:p>
          <a:p>
            <a:r>
              <a:rPr lang="en-US" sz="1200" dirty="0">
                <a:solidFill>
                  <a:srgbClr val="0E4094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9991" y="4277046"/>
            <a:ext cx="3720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Key Achievements/ Outcome till now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81044" y="2037123"/>
            <a:ext cx="5867778" cy="1986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E4094"/>
                </a:solidFill>
              </a:rPr>
              <a:t>Connectivity issues regarding application and container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39991" y="2116292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Challenges/ Issues faced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18-02-2022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3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4A7D69-8D57-4DF2-9544-252FB4EB0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AA45360-03A4-4567-9FDE-03C8691D85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C52CD1-58C0-485B-9619-B9EBD43EE18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4757</TotalTime>
  <Words>107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SamsungOne 600C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RISHAV RAJ</cp:lastModifiedBy>
  <cp:revision>54</cp:revision>
  <cp:lastPrinted>2019-06-27T12:08:24Z</cp:lastPrinted>
  <dcterms:created xsi:type="dcterms:W3CDTF">2019-04-12T08:37:01Z</dcterms:created>
  <dcterms:modified xsi:type="dcterms:W3CDTF">2022-02-18T05:35:06Z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C:\Users\parina.kolhe\Downloads\MEntor_Feedback\MSRIT\Intelligent Bixby responses using collaborative recommendations_feedback.pptx</vt:lpwstr>
  </property>
  <property fmtid="{D5CDD505-2E9C-101B-9397-08002B2CF9AE}" pid="4" name="ContentTypeId">
    <vt:lpwstr>0x010100168D5616F9BF194488B07F0627BAB481</vt:lpwstr>
  </property>
</Properties>
</file>