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80" r:id="rId3"/>
    <p:sldId id="283" r:id="rId4"/>
    <p:sldId id="285" r:id="rId5"/>
    <p:sldId id="286" r:id="rId6"/>
    <p:sldId id="287" r:id="rId7"/>
    <p:sldId id="281" r:id="rId8"/>
    <p:sldId id="282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F5EE-B4AD-43A0-B254-147695F4CA8E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B19FA-6B0B-4519-AA99-E56A5C7C5E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B19FA-6B0B-4519-AA99-E56A5C7C5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E7F70B-09A2-434A-B016-5EDBBA6504A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A365FD-0C75-49C9-8A1A-F848ACBD71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1950"/>
            <a:ext cx="8534400" cy="2057400"/>
          </a:xfr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IOT-S26 (Smart Containers)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457451"/>
            <a:ext cx="8534400" cy="3962400"/>
          </a:xfrm>
          <a:blipFill>
            <a:blip r:embed="rId4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 Graphic Era University , Dehradun</a:t>
            </a:r>
          </a:p>
          <a:p>
            <a:pPr algn="l"/>
            <a:endParaRPr lang="en-US" sz="3200" b="1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pPr algn="l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Professor: Mr. Kamlesh Kukreti            Mentor 1 : Ranjith Kumar Bhupati</a:t>
            </a:r>
          </a:p>
          <a:p>
            <a:pPr algn="l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Student 1: Rishav Raj Chaudhary         Mentor 2 : Arya</a:t>
            </a:r>
          </a:p>
          <a:p>
            <a:pPr algn="l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Student 2: Rahul Walia                            </a:t>
            </a:r>
          </a:p>
          <a:p>
            <a:pPr algn="l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Student 3: Saksham Dangwal</a:t>
            </a:r>
          </a:p>
          <a:p>
            <a:pPr algn="l"/>
            <a:r>
              <a:rPr lang="en-US" sz="32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Student 4: Kritika Pandey</a:t>
            </a:r>
          </a:p>
          <a:p>
            <a:pPr algn="l"/>
            <a:endParaRPr lang="en-US" sz="3200" b="1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advTm="19837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ahnschrift Condensed" panose="020B0502040204020203" pitchFamily="34" charset="0"/>
                <a:ea typeface="Tahoma" pitchFamily="34" charset="0"/>
                <a:cs typeface="Tahoma" pitchFamily="34" charset="0"/>
              </a:rPr>
              <a:t>Problem Statement – Smart Containers(IOT-S26)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29B7A-C6BC-4B59-B1A1-3ACBFCFFC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62100"/>
            <a:ext cx="8534400" cy="4381500"/>
          </a:xfrm>
        </p:spPr>
      </p:pic>
    </p:spTree>
  </p:cSld>
  <p:clrMapOvr>
    <a:masterClrMapping/>
  </p:clrMapOvr>
  <p:transition advTm="48602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638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Studied research papers related with our project.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Learned about different microcontrollers to be used.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practiced the Arduino board in simulator(proteus/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Tinkercad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Implemented programs for the implementation of sensor in simulator.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Created datasets that needs to be transferred to the  mobile application.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9906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KPIs achieved till now</a:t>
            </a:r>
          </a:p>
        </p:txBody>
      </p:sp>
    </p:spTree>
  </p:cSld>
  <p:clrMapOvr>
    <a:masterClrMapping/>
  </p:clrMapOvr>
  <p:transition advTm="77749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40300-0CEB-416A-80A0-A62D9A11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6022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76408-34D3-4D91-A6D4-97295E7B5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6393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F6907-3DC1-4237-B23B-E74ED892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614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90" y="1447800"/>
            <a:ext cx="8229600" cy="4876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basic challenge we faced were the knowledge of  electronic components like Arduino Uno R3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board,Sensors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etc.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faced problem in getting the idea of the simulation environment in Arduino.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All this were new to us Like we are the student of computer science and the working of electronic components were difficult to grasp.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Communication gap was the major challenge.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Challenges</a:t>
            </a:r>
          </a:p>
        </p:txBody>
      </p:sp>
    </p:spTree>
  </p:cSld>
  <p:clrMapOvr>
    <a:masterClrMapping/>
  </p:clrMapOvr>
  <p:transition advTm="43594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best role played in clearing our doubts was of Kamlesh sir, he made us clear about the idea of working on different domains of project.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also used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youtube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video tutorials on different topics.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also used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geeksforgeeks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to learn about the libraries of Arduino and proteus software.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Communication gap was overcome by the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MicrosoftTeams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, we used video conferencing for interaction.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275"/>
            <a:ext cx="8229600" cy="11430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How we </a:t>
            </a:r>
            <a:r>
              <a:rPr lang="en-US" sz="4400" dirty="0" err="1">
                <a:solidFill>
                  <a:srgbClr val="C00000"/>
                </a:solidFill>
                <a:latin typeface="Bahnschrift Condensed" panose="020B0502040204020203" pitchFamily="34" charset="0"/>
              </a:rPr>
              <a:t>overcomed</a:t>
            </a:r>
            <a:r>
              <a:rPr lang="en-US" sz="44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it</a:t>
            </a:r>
          </a:p>
        </p:txBody>
      </p:sp>
    </p:spTree>
  </p:cSld>
  <p:clrMapOvr>
    <a:masterClrMapping/>
  </p:clrMapOvr>
  <p:transition advTm="82625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  will implement Communication between the simulator and mobile application via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wifi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/Bluetooth connection.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Create application.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Load datasets in the app for analysis.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90600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042960507"/>
      </p:ext>
    </p:extLst>
  </p:cSld>
  <p:clrMapOvr>
    <a:masterClrMapping/>
  </p:clrMapOvr>
  <p:transition advTm="77749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1152</TotalTime>
  <Words>279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Bahnschrift Condensed</vt:lpstr>
      <vt:lpstr>Calibri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IOT-S26 (Smart Containers)</vt:lpstr>
      <vt:lpstr>Problem Statement – Smart Containers(IOT-S26)</vt:lpstr>
      <vt:lpstr>KPIs achieved till now</vt:lpstr>
      <vt:lpstr>PowerPoint Presentation</vt:lpstr>
      <vt:lpstr>PowerPoint Presentation</vt:lpstr>
      <vt:lpstr>PowerPoint Presentation</vt:lpstr>
      <vt:lpstr>Challenges</vt:lpstr>
      <vt:lpstr>How we overcomed it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rishav chaudhary</cp:lastModifiedBy>
  <cp:revision>123</cp:revision>
  <dcterms:created xsi:type="dcterms:W3CDTF">2016-12-24T21:36:55Z</dcterms:created>
  <dcterms:modified xsi:type="dcterms:W3CDTF">2021-08-27T08:31:00Z</dcterms:modified>
</cp:coreProperties>
</file>