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2" r:id="rId6"/>
    <p:sldId id="268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67" r:id="rId17"/>
    <p:sldId id="283" r:id="rId18"/>
    <p:sldId id="284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>
      <p:cViewPr varScale="1">
        <p:scale>
          <a:sx n="82" d="100"/>
          <a:sy n="82" d="100"/>
        </p:scale>
        <p:origin x="979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0DB9FD9-BDCF-2BD9-6705-7526EDAE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299" y="1"/>
            <a:ext cx="1260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- 7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Define A Function To View Password</a:t>
            </a:r>
          </a:p>
          <a:p>
            <a:r>
              <a:rPr lang="en-US" dirty="0"/>
              <a:t>If The Password File Is Empty Then Using </a:t>
            </a:r>
            <a:r>
              <a:rPr lang="en-US" dirty="0" err="1"/>
              <a:t>Tkinter</a:t>
            </a:r>
            <a:r>
              <a:rPr lang="en-US" dirty="0"/>
              <a:t> Library Show A Warning Message Box</a:t>
            </a:r>
          </a:p>
          <a:p>
            <a:r>
              <a:rPr lang="en-US" dirty="0"/>
              <a:t>Else Using OS Module Open The File In Notepad.exe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Create A Button “View”</a:t>
            </a:r>
          </a:p>
          <a:p>
            <a:r>
              <a:rPr lang="en-US" dirty="0"/>
              <a:t>The Button Will Have View Function As Command</a:t>
            </a:r>
          </a:p>
        </p:txBody>
      </p:sp>
    </p:spTree>
    <p:extLst>
      <p:ext uri="{BB962C8B-B14F-4D97-AF65-F5344CB8AC3E}">
        <p14:creationId xmlns:p14="http://schemas.microsoft.com/office/powerpoint/2010/main" val="6526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- 8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Define A Function To Reset Password File</a:t>
            </a:r>
          </a:p>
          <a:p>
            <a:r>
              <a:rPr lang="en-US" dirty="0"/>
              <a:t>Open The File And Strip All The Lines From The File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Create A Button “Reset”</a:t>
            </a:r>
          </a:p>
          <a:p>
            <a:r>
              <a:rPr lang="en-US" dirty="0"/>
              <a:t>The Button Will Have Reset Function As Command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Create 3 Labels To Display Text</a:t>
            </a:r>
          </a:p>
          <a:p>
            <a:r>
              <a:rPr lang="en-US" dirty="0"/>
              <a:t>Text 1 – “</a:t>
            </a:r>
            <a:r>
              <a:rPr lang="en-IN" dirty="0"/>
              <a:t>Generated Password</a:t>
            </a:r>
            <a:r>
              <a:rPr lang="en-US" dirty="0"/>
              <a:t>”</a:t>
            </a:r>
          </a:p>
          <a:p>
            <a:r>
              <a:rPr lang="en-US" dirty="0"/>
              <a:t>Text 2 – “Password’s Length”</a:t>
            </a:r>
          </a:p>
          <a:p>
            <a:r>
              <a:rPr lang="en-US" dirty="0"/>
              <a:t>Text 3 – “Random Password Generator”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- 9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Icon Image File is Embedded Into The Project</a:t>
            </a:r>
          </a:p>
          <a:p>
            <a:r>
              <a:rPr lang="en-US" dirty="0"/>
              <a:t>The Image Is Converted Into Base64 String And In The Project Decoded Into Image File And Used As Icon</a:t>
            </a:r>
          </a:p>
          <a:p>
            <a:r>
              <a:rPr lang="en-US" dirty="0"/>
              <a:t>All The Buttons, Labels And Entry Is Then Placed In There Respective Places In The GUI Window</a:t>
            </a:r>
          </a:p>
          <a:p>
            <a:r>
              <a:rPr lang="en-US" dirty="0"/>
              <a:t>The Project File .</a:t>
            </a:r>
            <a:r>
              <a:rPr lang="en-US" dirty="0" err="1"/>
              <a:t>py</a:t>
            </a:r>
            <a:r>
              <a:rPr lang="en-US" dirty="0"/>
              <a:t> Is Converted Into .exe File Using </a:t>
            </a:r>
            <a:r>
              <a:rPr lang="en-US" dirty="0" err="1"/>
              <a:t>PyInstaller</a:t>
            </a:r>
            <a:endParaRPr lang="en-US" dirty="0"/>
          </a:p>
          <a:p>
            <a:r>
              <a:rPr lang="en-US" dirty="0"/>
              <a:t>Command - </a:t>
            </a:r>
            <a:r>
              <a:rPr lang="en-US" dirty="0" err="1"/>
              <a:t>pyinstaller</a:t>
            </a:r>
            <a:r>
              <a:rPr lang="en-US" dirty="0"/>
              <a:t> --</a:t>
            </a:r>
            <a:r>
              <a:rPr lang="en-US" dirty="0" err="1"/>
              <a:t>onefile</a:t>
            </a:r>
            <a:r>
              <a:rPr lang="en-US" dirty="0"/>
              <a:t> -w R.P.G.py</a:t>
            </a:r>
          </a:p>
        </p:txBody>
      </p:sp>
    </p:spTree>
    <p:extLst>
      <p:ext uri="{BB962C8B-B14F-4D97-AF65-F5344CB8AC3E}">
        <p14:creationId xmlns:p14="http://schemas.microsoft.com/office/powerpoint/2010/main" val="2317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SNAP-SHOTS OF PROJECT - 1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972D0-1A4F-467A-B3C7-C6120DFB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83" y="1772816"/>
            <a:ext cx="7070258" cy="22022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74631-8AE8-455B-8D11-E98F425A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82" y="4149079"/>
            <a:ext cx="7070259" cy="21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SNAP-SHOTS OF PROJECT - 2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AC1646-E3C6-4D30-B45B-D1361BEAE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205036"/>
            <a:ext cx="3050330" cy="23326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10F0-A965-49E4-9D1B-890C955A6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52" y="1700808"/>
            <a:ext cx="7565390" cy="48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-1106388" y="2780928"/>
            <a:ext cx="72008" cy="72008"/>
          </a:xfrm>
        </p:spPr>
        <p:txBody>
          <a:bodyPr>
            <a:normAutofit fontScale="90000"/>
          </a:bodyPr>
          <a:lstStyle/>
          <a:p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9" y="2204864"/>
            <a:ext cx="8735325" cy="17526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87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Mini Project Topic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6547" y="2924944"/>
            <a:ext cx="8735325" cy="1752600"/>
          </a:xfrm>
        </p:spPr>
        <p:txBody>
          <a:bodyPr>
            <a:normAutofit/>
          </a:bodyPr>
          <a:lstStyle/>
          <a:p>
            <a:r>
              <a:rPr lang="en-US" sz="4400" dirty="0"/>
              <a:t>Random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23381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Written In </a:t>
            </a:r>
            <a:r>
              <a:rPr lang="en-US" dirty="0"/>
              <a:t>Python language</a:t>
            </a:r>
          </a:p>
          <a:p>
            <a:r>
              <a:rPr lang="en-US" dirty="0"/>
              <a:t>Works In GUI</a:t>
            </a:r>
          </a:p>
          <a:p>
            <a:r>
              <a:rPr lang="en-US" dirty="0"/>
              <a:t>Password Length From 6 To 32</a:t>
            </a:r>
          </a:p>
          <a:p>
            <a:r>
              <a:rPr lang="en-US" dirty="0"/>
              <a:t>Provides Choices To Customize The Password</a:t>
            </a:r>
          </a:p>
          <a:p>
            <a:r>
              <a:rPr lang="en-US" dirty="0"/>
              <a:t>Password Can Contain Lower Case, Upper Case, Digits And Special Characters</a:t>
            </a:r>
          </a:p>
          <a:p>
            <a:r>
              <a:rPr lang="en-US" dirty="0"/>
              <a:t>Creates A Text File Containing Saved Passwords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Imports All The Modules/Library Used</a:t>
            </a:r>
          </a:p>
          <a:p>
            <a:r>
              <a:rPr lang="en-US" dirty="0"/>
              <a:t>String Module</a:t>
            </a:r>
          </a:p>
          <a:p>
            <a:r>
              <a:rPr lang="en-US" dirty="0"/>
              <a:t>Random Module</a:t>
            </a:r>
          </a:p>
          <a:p>
            <a:r>
              <a:rPr lang="en-US" dirty="0" err="1"/>
              <a:t>Tkinter</a:t>
            </a:r>
            <a:r>
              <a:rPr lang="en-US" dirty="0"/>
              <a:t> Library</a:t>
            </a:r>
          </a:p>
          <a:p>
            <a:r>
              <a:rPr lang="en-US" dirty="0"/>
              <a:t>Time Module</a:t>
            </a:r>
          </a:p>
          <a:p>
            <a:r>
              <a:rPr lang="en-US" dirty="0"/>
              <a:t>OS Module</a:t>
            </a:r>
          </a:p>
          <a:p>
            <a:r>
              <a:rPr lang="en-US" dirty="0"/>
              <a:t>Base64 Module</a:t>
            </a:r>
          </a:p>
          <a:p>
            <a:r>
              <a:rPr lang="en-US" dirty="0" err="1"/>
              <a:t>PyperClip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1514" y="1808390"/>
            <a:ext cx="10360501" cy="4752528"/>
          </a:xfrm>
        </p:spPr>
        <p:txBody>
          <a:bodyPr>
            <a:normAutofit/>
          </a:bodyPr>
          <a:lstStyle/>
          <a:p>
            <a:r>
              <a:rPr lang="en-US" dirty="0"/>
              <a:t>From String Module, Storing All The Necessary String Characters Into Different Variables.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Creating 5 Check Boxes For The Customization</a:t>
            </a:r>
          </a:p>
          <a:p>
            <a:r>
              <a:rPr lang="en-US" dirty="0"/>
              <a:t>Check Boxes Will Be ‘Lower’, ‘Upper’, ‘Digits’, ‘Symbols’ And ‘Default’</a:t>
            </a:r>
          </a:p>
          <a:p>
            <a:r>
              <a:rPr lang="en-US" dirty="0"/>
              <a:t>Defining Functions To Adding Desired Characters Into Password Generating</a:t>
            </a:r>
          </a:p>
        </p:txBody>
      </p:sp>
    </p:spTree>
    <p:extLst>
      <p:ext uri="{BB962C8B-B14F-4D97-AF65-F5344CB8AC3E}">
        <p14:creationId xmlns:p14="http://schemas.microsoft.com/office/powerpoint/2010/main" val="26265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The Functions Will Check Whether The Check Box Is Ticked Or Not Using If-Else Statement</a:t>
            </a:r>
          </a:p>
          <a:p>
            <a:r>
              <a:rPr lang="en-US" dirty="0"/>
              <a:t>If The Condition Is True Then The Chosen Characters Will Be Added A Variable named ‘</a:t>
            </a:r>
            <a:r>
              <a:rPr lang="en-US" dirty="0" err="1"/>
              <a:t>Temppass</a:t>
            </a:r>
            <a:r>
              <a:rPr lang="en-US" dirty="0"/>
              <a:t>’</a:t>
            </a:r>
          </a:p>
          <a:p>
            <a:r>
              <a:rPr lang="en-US" dirty="0"/>
              <a:t>Else The Same Characters Will Be Removed From The Variable ‘</a:t>
            </a:r>
            <a:r>
              <a:rPr lang="en-US" dirty="0" err="1"/>
              <a:t>Temppass</a:t>
            </a:r>
            <a:r>
              <a:rPr lang="en-US" dirty="0"/>
              <a:t>’</a:t>
            </a:r>
          </a:p>
          <a:p>
            <a:r>
              <a:rPr lang="en-US" dirty="0"/>
              <a:t>The Check Boxes Will Have The Defined Functions As Commands</a:t>
            </a:r>
          </a:p>
        </p:txBody>
      </p:sp>
    </p:spTree>
    <p:extLst>
      <p:ext uri="{BB962C8B-B14F-4D97-AF65-F5344CB8AC3E}">
        <p14:creationId xmlns:p14="http://schemas.microsoft.com/office/powerpoint/2010/main" val="23284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Creating A Combo Box With Values From 6 to 32</a:t>
            </a:r>
          </a:p>
          <a:p>
            <a:r>
              <a:rPr lang="en-US" dirty="0"/>
              <a:t>The Length Of The Password Is Input Through The Combo Box</a:t>
            </a:r>
          </a:p>
          <a:p>
            <a:r>
              <a:rPr lang="en-US" dirty="0"/>
              <a:t>Define A Function To Generate The Password.</a:t>
            </a:r>
          </a:p>
          <a:p>
            <a:r>
              <a:rPr lang="en-US" dirty="0"/>
              <a:t>Using Random Module With The ‘</a:t>
            </a:r>
            <a:r>
              <a:rPr lang="en-US" dirty="0" err="1"/>
              <a:t>Temppass</a:t>
            </a:r>
            <a:r>
              <a:rPr lang="en-US" dirty="0"/>
              <a:t>’ Variable And The Length, The Password Is Generated And Stored In Variable Named ‘Password’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Creating A Button “Generate”</a:t>
            </a:r>
          </a:p>
          <a:p>
            <a:r>
              <a:rPr lang="en-US" dirty="0"/>
              <a:t>The Button Will Have Generate Function As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- 5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Creating An Entry</a:t>
            </a:r>
          </a:p>
          <a:p>
            <a:r>
              <a:rPr lang="en-US" dirty="0"/>
              <a:t>The ‘Password’ Variable Is Passed Into The Entry And Displayed To The User</a:t>
            </a:r>
          </a:p>
          <a:p>
            <a:r>
              <a:rPr lang="en-US" dirty="0"/>
              <a:t>Using OS Module, Create A File In A Specific Directory</a:t>
            </a:r>
          </a:p>
          <a:p>
            <a:r>
              <a:rPr lang="en-US" dirty="0"/>
              <a:t>Directory - “C:\R.P.G\Pass.txt”</a:t>
            </a:r>
          </a:p>
          <a:p>
            <a:r>
              <a:rPr lang="en-US" dirty="0"/>
              <a:t>Defining Function To Check Whether The Pass.txt Is Empty Or Not.</a:t>
            </a:r>
          </a:p>
          <a:p>
            <a:r>
              <a:rPr lang="en-US" dirty="0"/>
              <a:t>If The File Is Empty Then Open The File And Write Specific String Into The File</a:t>
            </a:r>
          </a:p>
        </p:txBody>
      </p:sp>
    </p:spTree>
    <p:extLst>
      <p:ext uri="{BB962C8B-B14F-4D97-AF65-F5344CB8AC3E}">
        <p14:creationId xmlns:p14="http://schemas.microsoft.com/office/powerpoint/2010/main" val="29092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PROJECT - 6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Time Module, Get The Local Time And Store It Into A Variable Named ‘</a:t>
            </a:r>
            <a:r>
              <a:rPr lang="en-US" dirty="0" err="1"/>
              <a:t>current_time</a:t>
            </a:r>
            <a:r>
              <a:rPr lang="en-US" dirty="0"/>
              <a:t>’</a:t>
            </a:r>
          </a:p>
          <a:p>
            <a:r>
              <a:rPr lang="en-US" dirty="0"/>
              <a:t>Format = “From DD/MM/YY At H/M/S P”</a:t>
            </a:r>
          </a:p>
          <a:p>
            <a:r>
              <a:rPr lang="en-US" dirty="0"/>
              <a:t>Define A Function To Copy And Save The Password Generated</a:t>
            </a:r>
          </a:p>
          <a:p>
            <a:r>
              <a:rPr lang="en-US" dirty="0"/>
              <a:t>Using The </a:t>
            </a:r>
            <a:r>
              <a:rPr lang="en-US" dirty="0" err="1"/>
              <a:t>Pyperclip</a:t>
            </a:r>
            <a:r>
              <a:rPr lang="en-US" dirty="0"/>
              <a:t> Module, The Password Is Copied</a:t>
            </a:r>
          </a:p>
          <a:p>
            <a:r>
              <a:rPr lang="en-US" dirty="0"/>
              <a:t>To Save The Password, The Password Is Appended Into The Text File “Pass.txt” Along ‘</a:t>
            </a:r>
            <a:r>
              <a:rPr lang="en-US" dirty="0" err="1"/>
              <a:t>current_time</a:t>
            </a:r>
            <a:r>
              <a:rPr lang="en-US" dirty="0"/>
              <a:t>’ And Serial Number</a:t>
            </a:r>
          </a:p>
          <a:p>
            <a:r>
              <a:rPr lang="en-US" dirty="0"/>
              <a:t>Using </a:t>
            </a:r>
            <a:r>
              <a:rPr lang="en-US" dirty="0" err="1"/>
              <a:t>Tkinter</a:t>
            </a:r>
            <a:r>
              <a:rPr lang="en-US" dirty="0"/>
              <a:t> Library, Creating A Button “Copy/Save”</a:t>
            </a:r>
          </a:p>
          <a:p>
            <a:r>
              <a:rPr lang="en-US" dirty="0"/>
              <a:t>The Button Will Have Copy And Save Function As Command</a:t>
            </a:r>
          </a:p>
        </p:txBody>
      </p:sp>
    </p:spTree>
    <p:extLst>
      <p:ext uri="{BB962C8B-B14F-4D97-AF65-F5344CB8AC3E}">
        <p14:creationId xmlns:p14="http://schemas.microsoft.com/office/powerpoint/2010/main" val="20905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178</TotalTime>
  <Words>692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PowerPoint Presentation</vt:lpstr>
      <vt:lpstr>Mini Project Topic</vt:lpstr>
      <vt:lpstr>PROJECT</vt:lpstr>
      <vt:lpstr>WORKING OF THE PROJECT - 1</vt:lpstr>
      <vt:lpstr>WORKING OF THE PROJECT - 2</vt:lpstr>
      <vt:lpstr>WORKING OF THE PROJECT - 3</vt:lpstr>
      <vt:lpstr>WORKING OF THE PROJECT - 4</vt:lpstr>
      <vt:lpstr>WORKING OF THE PROJECT - 5</vt:lpstr>
      <vt:lpstr>WORKING OF THE PROJECT - 6</vt:lpstr>
      <vt:lpstr>WORKING OF THE PROJECT - 7</vt:lpstr>
      <vt:lpstr>WORKING OF THE PROJECT - 8</vt:lpstr>
      <vt:lpstr>WORKING OF THE PROJECT - 9</vt:lpstr>
      <vt:lpstr>SNAP-SHOTS OF PROJECT - 1</vt:lpstr>
      <vt:lpstr>SNAP-SHOTS OF PROJECT - 2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SkyNet</dc:creator>
  <cp:lastModifiedBy>rishavkumar.20011980@gehu.ac.in 9431435634</cp:lastModifiedBy>
  <cp:revision>11</cp:revision>
  <dcterms:created xsi:type="dcterms:W3CDTF">2022-02-25T14:45:16Z</dcterms:created>
  <dcterms:modified xsi:type="dcterms:W3CDTF">2023-02-23T09:41:22Z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