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15"/>
  </p:notesMasterIdLst>
  <p:sldIdLst>
    <p:sldId id="313" r:id="rId5"/>
    <p:sldId id="314" r:id="rId6"/>
    <p:sldId id="315" r:id="rId7"/>
    <p:sldId id="316" r:id="rId8"/>
    <p:sldId id="322" r:id="rId9"/>
    <p:sldId id="324" r:id="rId10"/>
    <p:sldId id="319" r:id="rId11"/>
    <p:sldId id="321" r:id="rId12"/>
    <p:sldId id="320" r:id="rId13"/>
    <p:sldId id="31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Thapliyal" userId="b939b87b7df409ff" providerId="LiveId" clId="{3D475362-1FCD-4780-9D6D-6A5749C4A500}"/>
    <pc:docChg chg="modSld">
      <pc:chgData name="Neha Thapliyal" userId="b939b87b7df409ff" providerId="LiveId" clId="{3D475362-1FCD-4780-9D6D-6A5749C4A500}" dt="2022-07-16T03:43:10.125" v="173" actId="20577"/>
      <pc:docMkLst>
        <pc:docMk/>
      </pc:docMkLst>
      <pc:sldChg chg="modSp modAnim">
        <pc:chgData name="Neha Thapliyal" userId="b939b87b7df409ff" providerId="LiveId" clId="{3D475362-1FCD-4780-9D6D-6A5749C4A500}" dt="2022-07-16T03:43:10.125" v="173" actId="20577"/>
        <pc:sldMkLst>
          <pc:docMk/>
          <pc:sldMk cId="3408540576" sldId="324"/>
        </pc:sldMkLst>
        <pc:spChg chg="mod">
          <ac:chgData name="Neha Thapliyal" userId="b939b87b7df409ff" providerId="LiveId" clId="{3D475362-1FCD-4780-9D6D-6A5749C4A500}" dt="2022-07-16T03:43:10.125" v="173" actId="20577"/>
          <ac:spMkLst>
            <pc:docMk/>
            <pc:sldMk cId="3408540576" sldId="324"/>
            <ac:spMk id="3" creationId="{87DC100D-4DEC-4DB7-93D7-11A67573764A}"/>
          </ac:spMkLst>
        </pc:spChg>
      </pc:sldChg>
    </pc:docChg>
  </pc:docChgLst>
  <pc:docChgLst>
    <pc:chgData name="Neha Thapliyal" userId="b939b87b7df409ff" providerId="LiveId" clId="{8C044ABD-2C28-4121-B76F-5314F49B707F}"/>
    <pc:docChg chg="custSel modSld">
      <pc:chgData name="Neha Thapliyal" userId="b939b87b7df409ff" providerId="LiveId" clId="{8C044ABD-2C28-4121-B76F-5314F49B707F}" dt="2023-02-04T04:20:58.259" v="563" actId="20577"/>
      <pc:docMkLst>
        <pc:docMk/>
      </pc:docMkLst>
      <pc:sldChg chg="modSp">
        <pc:chgData name="Neha Thapliyal" userId="b939b87b7df409ff" providerId="LiveId" clId="{8C044ABD-2C28-4121-B76F-5314F49B707F}" dt="2023-02-04T01:36:03.892" v="12" actId="20577"/>
        <pc:sldMkLst>
          <pc:docMk/>
          <pc:sldMk cId="1065225684" sldId="313"/>
        </pc:sldMkLst>
        <pc:spChg chg="mod">
          <ac:chgData name="Neha Thapliyal" userId="b939b87b7df409ff" providerId="LiveId" clId="{8C044ABD-2C28-4121-B76F-5314F49B707F}" dt="2023-02-04T01:36:03.892" v="12" actId="20577"/>
          <ac:spMkLst>
            <pc:docMk/>
            <pc:sldMk cId="1065225684" sldId="313"/>
            <ac:spMk id="2" creationId="{17550D1C-9E8D-4502-9FDD-B37792B5C1A3}"/>
          </ac:spMkLst>
        </pc:spChg>
      </pc:sldChg>
      <pc:sldChg chg="addSp delSp modSp mod delAnim">
        <pc:chgData name="Neha Thapliyal" userId="b939b87b7df409ff" providerId="LiveId" clId="{8C044ABD-2C28-4121-B76F-5314F49B707F}" dt="2023-02-04T01:38:16.846" v="23" actId="1076"/>
        <pc:sldMkLst>
          <pc:docMk/>
          <pc:sldMk cId="895582373" sldId="316"/>
        </pc:sldMkLst>
        <pc:spChg chg="del mod">
          <ac:chgData name="Neha Thapliyal" userId="b939b87b7df409ff" providerId="LiveId" clId="{8C044ABD-2C28-4121-B76F-5314F49B707F}" dt="2023-02-04T01:38:06.298" v="21" actId="478"/>
          <ac:spMkLst>
            <pc:docMk/>
            <pc:sldMk cId="895582373" sldId="316"/>
            <ac:spMk id="3" creationId="{87DC100D-4DEC-4DB7-93D7-11A67573764A}"/>
          </ac:spMkLst>
        </pc:spChg>
        <pc:picChg chg="del">
          <ac:chgData name="Neha Thapliyal" userId="b939b87b7df409ff" providerId="LiveId" clId="{8C044ABD-2C28-4121-B76F-5314F49B707F}" dt="2023-02-04T01:37:29.596" v="13" actId="478"/>
          <ac:picMkLst>
            <pc:docMk/>
            <pc:sldMk cId="895582373" sldId="316"/>
            <ac:picMk id="4" creationId="{3404D340-50DB-F4A5-D674-37391BAB36E8}"/>
          </ac:picMkLst>
        </pc:picChg>
        <pc:picChg chg="add mod">
          <ac:chgData name="Neha Thapliyal" userId="b939b87b7df409ff" providerId="LiveId" clId="{8C044ABD-2C28-4121-B76F-5314F49B707F}" dt="2023-02-04T01:38:16.846" v="23" actId="1076"/>
          <ac:picMkLst>
            <pc:docMk/>
            <pc:sldMk cId="895582373" sldId="316"/>
            <ac:picMk id="1026" creationId="{EEB303D7-CB57-932D-78EC-7570B61D8D1F}"/>
          </ac:picMkLst>
        </pc:picChg>
      </pc:sldChg>
      <pc:sldChg chg="modSp">
        <pc:chgData name="Neha Thapliyal" userId="b939b87b7df409ff" providerId="LiveId" clId="{8C044ABD-2C28-4121-B76F-5314F49B707F}" dt="2023-02-04T04:20:58.259" v="563" actId="20577"/>
        <pc:sldMkLst>
          <pc:docMk/>
          <pc:sldMk cId="4198162591" sldId="319"/>
        </pc:sldMkLst>
        <pc:spChg chg="mod">
          <ac:chgData name="Neha Thapliyal" userId="b939b87b7df409ff" providerId="LiveId" clId="{8C044ABD-2C28-4121-B76F-5314F49B707F}" dt="2023-02-04T04:20:58.259" v="563" actId="20577"/>
          <ac:spMkLst>
            <pc:docMk/>
            <pc:sldMk cId="4198162591" sldId="319"/>
            <ac:spMk id="3" creationId="{F3DFB3AA-CBAC-43C4-B27A-30840D894AA3}"/>
          </ac:spMkLst>
        </pc:spChg>
      </pc:sldChg>
      <pc:sldChg chg="modSp">
        <pc:chgData name="Neha Thapliyal" userId="b939b87b7df409ff" providerId="LiveId" clId="{8C044ABD-2C28-4121-B76F-5314F49B707F}" dt="2023-02-04T01:59:45.644" v="546" actId="20577"/>
        <pc:sldMkLst>
          <pc:docMk/>
          <pc:sldMk cId="2696669107" sldId="322"/>
        </pc:sldMkLst>
        <pc:spChg chg="mod">
          <ac:chgData name="Neha Thapliyal" userId="b939b87b7df409ff" providerId="LiveId" clId="{8C044ABD-2C28-4121-B76F-5314F49B707F}" dt="2023-02-04T01:59:45.644" v="546" actId="20577"/>
          <ac:spMkLst>
            <pc:docMk/>
            <pc:sldMk cId="2696669107" sldId="322"/>
            <ac:spMk id="3" creationId="{87DC100D-4DEC-4DB7-93D7-11A67573764A}"/>
          </ac:spMkLst>
        </pc:spChg>
      </pc:sldChg>
      <pc:sldChg chg="modSp modAnim">
        <pc:chgData name="Neha Thapliyal" userId="b939b87b7df409ff" providerId="LiveId" clId="{8C044ABD-2C28-4121-B76F-5314F49B707F}" dt="2023-02-04T04:20:20.701" v="550" actId="20577"/>
        <pc:sldMkLst>
          <pc:docMk/>
          <pc:sldMk cId="3408540576" sldId="324"/>
        </pc:sldMkLst>
        <pc:spChg chg="mod">
          <ac:chgData name="Neha Thapliyal" userId="b939b87b7df409ff" providerId="LiveId" clId="{8C044ABD-2C28-4121-B76F-5314F49B707F}" dt="2023-02-04T04:20:20.701" v="550" actId="20577"/>
          <ac:spMkLst>
            <pc:docMk/>
            <pc:sldMk cId="3408540576" sldId="324"/>
            <ac:spMk id="3" creationId="{87DC100D-4DEC-4DB7-93D7-11A6757376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1056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09491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008785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29350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211646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704795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092110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24526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233267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3265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656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1751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988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3661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7101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0245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50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852952"/>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0D1C-9E8D-4502-9FDD-B37792B5C1A3}"/>
              </a:ext>
            </a:extLst>
          </p:cNvPr>
          <p:cNvSpPr>
            <a:spLocks noGrp="1"/>
          </p:cNvSpPr>
          <p:nvPr>
            <p:ph type="title"/>
          </p:nvPr>
        </p:nvSpPr>
        <p:spPr>
          <a:xfrm>
            <a:off x="1154956" y="310718"/>
            <a:ext cx="8825657" cy="5388745"/>
          </a:xfrm>
        </p:spPr>
        <p:txBody>
          <a:bodyPr/>
          <a:lstStyle/>
          <a:p>
            <a:r>
              <a:rPr lang="en-US" sz="5400" dirty="0">
                <a:solidFill>
                  <a:schemeClr val="bg1"/>
                </a:solidFill>
              </a:rPr>
              <a:t>      WELCOME  TO  MY </a:t>
            </a:r>
            <a:br>
              <a:rPr lang="en-US" sz="5400" dirty="0">
                <a:solidFill>
                  <a:schemeClr val="bg1"/>
                </a:solidFill>
              </a:rPr>
            </a:br>
            <a:r>
              <a:rPr lang="en-US" sz="5400" dirty="0">
                <a:solidFill>
                  <a:schemeClr val="bg1"/>
                </a:solidFill>
              </a:rPr>
              <a:t>         MINI PROJECT</a:t>
            </a:r>
            <a:br>
              <a:rPr lang="en-US" sz="5400" dirty="0">
                <a:solidFill>
                  <a:schemeClr val="bg1"/>
                </a:solidFill>
              </a:rPr>
            </a:br>
            <a:r>
              <a:rPr lang="en-US" sz="5400" dirty="0">
                <a:solidFill>
                  <a:schemeClr val="bg1"/>
                </a:solidFill>
              </a:rPr>
              <a:t>                ON</a:t>
            </a:r>
            <a:br>
              <a:rPr lang="en-US" sz="5400" dirty="0">
                <a:solidFill>
                  <a:schemeClr val="bg1"/>
                </a:solidFill>
              </a:rPr>
            </a:br>
            <a:r>
              <a:rPr lang="en-US" sz="5400" dirty="0">
                <a:solidFill>
                  <a:schemeClr val="bg1"/>
                </a:solidFill>
              </a:rPr>
              <a:t>   (Emotion Based Music               Player)     </a:t>
            </a:r>
            <a:br>
              <a:rPr lang="en-US" sz="4400" dirty="0">
                <a:solidFill>
                  <a:schemeClr val="bg1"/>
                </a:solidFill>
              </a:rPr>
            </a:br>
            <a:r>
              <a:rPr lang="en-US" sz="4400" dirty="0">
                <a:solidFill>
                  <a:schemeClr val="bg1"/>
                </a:solidFill>
              </a:rPr>
              <a:t>    </a:t>
            </a:r>
            <a:endParaRPr lang="en-IN" sz="4400" dirty="0">
              <a:solidFill>
                <a:schemeClr val="bg1"/>
              </a:solidFill>
            </a:endParaRPr>
          </a:p>
        </p:txBody>
      </p:sp>
    </p:spTree>
    <p:extLst>
      <p:ext uri="{BB962C8B-B14F-4D97-AF65-F5344CB8AC3E}">
        <p14:creationId xmlns:p14="http://schemas.microsoft.com/office/powerpoint/2010/main" val="106522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B11E-1AB1-4188-90F9-BDE1E463DC0B}"/>
              </a:ext>
            </a:extLst>
          </p:cNvPr>
          <p:cNvSpPr>
            <a:spLocks noGrp="1"/>
          </p:cNvSpPr>
          <p:nvPr>
            <p:ph type="ctrTitle"/>
          </p:nvPr>
        </p:nvSpPr>
        <p:spPr>
          <a:xfrm>
            <a:off x="1154955" y="302581"/>
            <a:ext cx="8825658" cy="3212976"/>
          </a:xfrm>
        </p:spPr>
        <p:txBody>
          <a:bodyPr/>
          <a:lstStyle/>
          <a:p>
            <a:r>
              <a:rPr lang="en-US" b="1" dirty="0">
                <a:solidFill>
                  <a:schemeClr val="bg1"/>
                </a:solidFill>
              </a:rPr>
              <a:t>      THANK YOU</a:t>
            </a:r>
            <a:br>
              <a:rPr lang="en-US" b="1" dirty="0">
                <a:solidFill>
                  <a:schemeClr val="bg1"/>
                </a:solidFill>
              </a:rPr>
            </a:br>
            <a:r>
              <a:rPr lang="en-US" b="1" dirty="0">
                <a:solidFill>
                  <a:schemeClr val="bg1"/>
                </a:solidFill>
              </a:rPr>
              <a:t>          </a:t>
            </a:r>
            <a:endParaRPr lang="en-IN" b="1" dirty="0">
              <a:solidFill>
                <a:schemeClr val="bg1"/>
              </a:solidFill>
            </a:endParaRPr>
          </a:p>
        </p:txBody>
      </p:sp>
    </p:spTree>
    <p:extLst>
      <p:ext uri="{BB962C8B-B14F-4D97-AF65-F5344CB8AC3E}">
        <p14:creationId xmlns:p14="http://schemas.microsoft.com/office/powerpoint/2010/main" val="225843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B9E9-D7BC-45A8-825B-E25F1F5DAD8D}"/>
              </a:ext>
            </a:extLst>
          </p:cNvPr>
          <p:cNvSpPr>
            <a:spLocks noGrp="1"/>
          </p:cNvSpPr>
          <p:nvPr>
            <p:ph type="ctrTitle"/>
          </p:nvPr>
        </p:nvSpPr>
        <p:spPr>
          <a:xfrm>
            <a:off x="1154955" y="142044"/>
            <a:ext cx="8825658" cy="1376038"/>
          </a:xfrm>
        </p:spPr>
        <p:txBody>
          <a:bodyPr/>
          <a:lstStyle/>
          <a:p>
            <a:r>
              <a:rPr lang="en-US" dirty="0">
                <a:solidFill>
                  <a:schemeClr val="bg1"/>
                </a:solidFill>
              </a:rPr>
              <a:t>   INTRODUCTION</a:t>
            </a:r>
            <a:endParaRPr lang="en-IN" dirty="0">
              <a:solidFill>
                <a:schemeClr val="bg1"/>
              </a:solidFill>
            </a:endParaRPr>
          </a:p>
        </p:txBody>
      </p:sp>
      <p:sp>
        <p:nvSpPr>
          <p:cNvPr id="3" name="Subtitle 2">
            <a:extLst>
              <a:ext uri="{FF2B5EF4-FFF2-40B4-BE49-F238E27FC236}">
                <a16:creationId xmlns:a16="http://schemas.microsoft.com/office/drawing/2014/main" id="{5B192508-DB55-4D4B-81F4-B03B46BAD7B3}"/>
              </a:ext>
            </a:extLst>
          </p:cNvPr>
          <p:cNvSpPr>
            <a:spLocks noGrp="1"/>
          </p:cNvSpPr>
          <p:nvPr>
            <p:ph type="subTitle" idx="1"/>
          </p:nvPr>
        </p:nvSpPr>
        <p:spPr>
          <a:xfrm>
            <a:off x="1154955" y="1518082"/>
            <a:ext cx="8825658" cy="4120718"/>
          </a:xfrm>
        </p:spPr>
        <p:txBody>
          <a:bodyPr>
            <a:normAutofit/>
          </a:bodyPr>
          <a:lstStyle/>
          <a:p>
            <a:r>
              <a:rPr lang="en-US" sz="3600" dirty="0">
                <a:solidFill>
                  <a:schemeClr val="bg1"/>
                </a:solidFill>
              </a:rPr>
              <a:t>Name-&gt;</a:t>
            </a:r>
            <a:r>
              <a:rPr lang="en-US" sz="3600" dirty="0" err="1">
                <a:solidFill>
                  <a:schemeClr val="bg1"/>
                </a:solidFill>
              </a:rPr>
              <a:t>Jatin</a:t>
            </a:r>
            <a:r>
              <a:rPr lang="en-US" sz="3600" dirty="0">
                <a:solidFill>
                  <a:schemeClr val="bg1"/>
                </a:solidFill>
              </a:rPr>
              <a:t> Thapliyal</a:t>
            </a:r>
          </a:p>
          <a:p>
            <a:r>
              <a:rPr lang="en-US" sz="3600" dirty="0">
                <a:solidFill>
                  <a:schemeClr val="bg1"/>
                </a:solidFill>
              </a:rPr>
              <a:t>Section-&gt; D</a:t>
            </a:r>
          </a:p>
          <a:p>
            <a:r>
              <a:rPr lang="en-US" sz="3600" dirty="0">
                <a:solidFill>
                  <a:schemeClr val="bg1"/>
                </a:solidFill>
              </a:rPr>
              <a:t>Roll No-&gt; 27</a:t>
            </a:r>
          </a:p>
          <a:p>
            <a:r>
              <a:rPr lang="en-US" sz="3600" dirty="0">
                <a:solidFill>
                  <a:schemeClr val="bg1"/>
                </a:solidFill>
              </a:rPr>
              <a:t>Id-&gt; 20011827</a:t>
            </a:r>
          </a:p>
          <a:p>
            <a:r>
              <a:rPr lang="en-US" sz="3600" dirty="0">
                <a:solidFill>
                  <a:schemeClr val="bg1"/>
                </a:solidFill>
              </a:rPr>
              <a:t>Subject-&gt;Mini Project</a:t>
            </a:r>
            <a:endParaRPr lang="en-IN" sz="3600" dirty="0">
              <a:solidFill>
                <a:schemeClr val="bg1"/>
              </a:solidFill>
            </a:endParaRPr>
          </a:p>
        </p:txBody>
      </p:sp>
    </p:spTree>
    <p:extLst>
      <p:ext uri="{BB962C8B-B14F-4D97-AF65-F5344CB8AC3E}">
        <p14:creationId xmlns:p14="http://schemas.microsoft.com/office/powerpoint/2010/main" val="149445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192A-21BC-4B6D-B428-EDD040728047}"/>
              </a:ext>
            </a:extLst>
          </p:cNvPr>
          <p:cNvSpPr>
            <a:spLocks noGrp="1"/>
          </p:cNvSpPr>
          <p:nvPr>
            <p:ph type="ctrTitle"/>
          </p:nvPr>
        </p:nvSpPr>
        <p:spPr>
          <a:xfrm>
            <a:off x="1154955" y="79899"/>
            <a:ext cx="8825658" cy="887767"/>
          </a:xfrm>
        </p:spPr>
        <p:txBody>
          <a:bodyPr/>
          <a:lstStyle/>
          <a:p>
            <a:r>
              <a:rPr lang="en-US" sz="3600" b="1" dirty="0">
                <a:solidFill>
                  <a:schemeClr val="bg1"/>
                </a:solidFill>
              </a:rPr>
              <a:t>What is Emotion Based Music Player</a:t>
            </a:r>
            <a:endParaRPr lang="en-IN" sz="3600" b="1" dirty="0">
              <a:solidFill>
                <a:schemeClr val="bg1"/>
              </a:solidFill>
            </a:endParaRPr>
          </a:p>
        </p:txBody>
      </p:sp>
      <p:sp>
        <p:nvSpPr>
          <p:cNvPr id="3" name="Subtitle 2">
            <a:extLst>
              <a:ext uri="{FF2B5EF4-FFF2-40B4-BE49-F238E27FC236}">
                <a16:creationId xmlns:a16="http://schemas.microsoft.com/office/drawing/2014/main" id="{16839AB8-57AA-4DD5-9827-0B46E6F69568}"/>
              </a:ext>
            </a:extLst>
          </p:cNvPr>
          <p:cNvSpPr>
            <a:spLocks noGrp="1"/>
          </p:cNvSpPr>
          <p:nvPr>
            <p:ph type="subTitle" idx="1"/>
          </p:nvPr>
        </p:nvSpPr>
        <p:spPr>
          <a:xfrm>
            <a:off x="1296998" y="967666"/>
            <a:ext cx="8825658" cy="5495278"/>
          </a:xfrm>
        </p:spPr>
        <p:txBody>
          <a:bodyPr>
            <a:normAutofit/>
          </a:bodyPr>
          <a:lstStyle/>
          <a:p>
            <a:r>
              <a:rPr lang="en-IN" sz="4000" dirty="0">
                <a:solidFill>
                  <a:schemeClr val="bg1"/>
                </a:solidFill>
              </a:rPr>
              <a:t>It is a player in which the user or person gets his face detected in the camera and tells us in what current mood the person is and according TO THAT MOOD HE/SHE GETS THE SONGS PLAYED FROM THE MUSIC PLAYER</a:t>
            </a:r>
            <a:r>
              <a:rPr lang="en-IN" sz="2800" dirty="0">
                <a:solidFill>
                  <a:schemeClr val="bg1"/>
                </a:solidFill>
              </a:rPr>
              <a:t>.</a:t>
            </a:r>
          </a:p>
        </p:txBody>
      </p:sp>
    </p:spTree>
    <p:extLst>
      <p:ext uri="{BB962C8B-B14F-4D97-AF65-F5344CB8AC3E}">
        <p14:creationId xmlns:p14="http://schemas.microsoft.com/office/powerpoint/2010/main" val="278944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6B36-01EE-4186-80D6-BB7BDE0D1D4C}"/>
              </a:ext>
            </a:extLst>
          </p:cNvPr>
          <p:cNvSpPr>
            <a:spLocks noGrp="1"/>
          </p:cNvSpPr>
          <p:nvPr>
            <p:ph type="ctrTitle"/>
          </p:nvPr>
        </p:nvSpPr>
        <p:spPr>
          <a:xfrm>
            <a:off x="1154955" y="88778"/>
            <a:ext cx="8825658" cy="1130422"/>
          </a:xfrm>
        </p:spPr>
        <p:txBody>
          <a:bodyPr/>
          <a:lstStyle/>
          <a:p>
            <a:r>
              <a:rPr lang="en-IN" sz="5400" b="1" dirty="0">
                <a:solidFill>
                  <a:schemeClr val="bg1"/>
                </a:solidFill>
              </a:rPr>
              <a:t>Working Model Of Project</a:t>
            </a:r>
          </a:p>
        </p:txBody>
      </p:sp>
      <p:pic>
        <p:nvPicPr>
          <p:cNvPr id="1026" name="Picture 2">
            <a:extLst>
              <a:ext uri="{FF2B5EF4-FFF2-40B4-BE49-F238E27FC236}">
                <a16:creationId xmlns:a16="http://schemas.microsoft.com/office/drawing/2014/main" id="{EEB303D7-CB57-932D-78EC-7570B61D8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815" y="1219200"/>
            <a:ext cx="8377468" cy="510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58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6B36-01EE-4186-80D6-BB7BDE0D1D4C}"/>
              </a:ext>
            </a:extLst>
          </p:cNvPr>
          <p:cNvSpPr>
            <a:spLocks noGrp="1"/>
          </p:cNvSpPr>
          <p:nvPr>
            <p:ph type="ctrTitle"/>
          </p:nvPr>
        </p:nvSpPr>
        <p:spPr>
          <a:xfrm>
            <a:off x="1154955" y="88778"/>
            <a:ext cx="8825658" cy="1130422"/>
          </a:xfrm>
        </p:spPr>
        <p:txBody>
          <a:bodyPr/>
          <a:lstStyle/>
          <a:p>
            <a:r>
              <a:rPr lang="en-US" dirty="0">
                <a:solidFill>
                  <a:schemeClr val="bg1"/>
                </a:solidFill>
              </a:rPr>
              <a:t>Libraries</a:t>
            </a:r>
            <a:endParaRPr lang="en-IN" dirty="0">
              <a:solidFill>
                <a:schemeClr val="bg1"/>
              </a:solidFill>
            </a:endParaRPr>
          </a:p>
        </p:txBody>
      </p:sp>
      <p:sp>
        <p:nvSpPr>
          <p:cNvPr id="3" name="Subtitle 2">
            <a:extLst>
              <a:ext uri="{FF2B5EF4-FFF2-40B4-BE49-F238E27FC236}">
                <a16:creationId xmlns:a16="http://schemas.microsoft.com/office/drawing/2014/main" id="{87DC100D-4DEC-4DB7-93D7-11A67573764A}"/>
              </a:ext>
            </a:extLst>
          </p:cNvPr>
          <p:cNvSpPr>
            <a:spLocks noGrp="1"/>
          </p:cNvSpPr>
          <p:nvPr>
            <p:ph type="subTitle" idx="1"/>
          </p:nvPr>
        </p:nvSpPr>
        <p:spPr>
          <a:xfrm>
            <a:off x="115409" y="1013248"/>
            <a:ext cx="11949343" cy="5640564"/>
          </a:xfrm>
        </p:spPr>
        <p:txBody>
          <a:bodyPr>
            <a:normAutofit/>
          </a:bodyPr>
          <a:lstStyle/>
          <a:p>
            <a:r>
              <a:rPr lang="en-US" sz="2800" dirty="0">
                <a:solidFill>
                  <a:schemeClr val="bg1"/>
                </a:solidFill>
              </a:rPr>
              <a:t>It is a collection of codes or modules that we can use in a program for specific operations.</a:t>
            </a:r>
          </a:p>
          <a:p>
            <a:r>
              <a:rPr lang="en-US" sz="3600" b="1" dirty="0">
                <a:solidFill>
                  <a:schemeClr val="bg1"/>
                </a:solidFill>
              </a:rPr>
              <a:t> 1. </a:t>
            </a:r>
            <a:r>
              <a:rPr lang="en-US" sz="3600" b="1" u="sng" dirty="0" err="1">
                <a:solidFill>
                  <a:schemeClr val="bg1"/>
                </a:solidFill>
              </a:rPr>
              <a:t>Numpy</a:t>
            </a:r>
            <a:r>
              <a:rPr lang="en-US" sz="3600" b="1" dirty="0">
                <a:solidFill>
                  <a:schemeClr val="bg1"/>
                </a:solidFill>
              </a:rPr>
              <a:t>-&gt;</a:t>
            </a:r>
            <a:r>
              <a:rPr lang="en-US" sz="3200" dirty="0">
                <a:solidFill>
                  <a:schemeClr val="bg1"/>
                </a:solidFill>
              </a:rPr>
              <a:t>It is used for working with arrays. It also have functions for working in linear algebra, matrices.</a:t>
            </a:r>
          </a:p>
          <a:p>
            <a:r>
              <a:rPr lang="en-IN" sz="3200" b="1" dirty="0">
                <a:solidFill>
                  <a:schemeClr val="bg1"/>
                </a:solidFill>
              </a:rPr>
              <a:t>2. </a:t>
            </a:r>
            <a:r>
              <a:rPr lang="en-IN" sz="3200" b="1" u="sng" dirty="0">
                <a:solidFill>
                  <a:schemeClr val="bg1"/>
                </a:solidFill>
              </a:rPr>
              <a:t>RANDOM</a:t>
            </a:r>
            <a:r>
              <a:rPr lang="en-IN" sz="3200" b="1" dirty="0">
                <a:solidFill>
                  <a:schemeClr val="bg1"/>
                </a:solidFill>
              </a:rPr>
              <a:t>-&gt;</a:t>
            </a:r>
            <a:r>
              <a:rPr lang="en-IN" sz="3200" dirty="0">
                <a:solidFill>
                  <a:schemeClr val="bg1"/>
                </a:solidFill>
              </a:rPr>
              <a:t>it is a build in module in python which is used to generate random numbers, print random numbers and values.</a:t>
            </a:r>
            <a:endParaRPr lang="en-IN" sz="3200" b="1" dirty="0">
              <a:solidFill>
                <a:schemeClr val="bg1"/>
              </a:solidFill>
            </a:endParaRPr>
          </a:p>
        </p:txBody>
      </p:sp>
    </p:spTree>
    <p:extLst>
      <p:ext uri="{BB962C8B-B14F-4D97-AF65-F5344CB8AC3E}">
        <p14:creationId xmlns:p14="http://schemas.microsoft.com/office/powerpoint/2010/main" val="269666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DC100D-4DEC-4DB7-93D7-11A67573764A}"/>
              </a:ext>
            </a:extLst>
          </p:cNvPr>
          <p:cNvSpPr>
            <a:spLocks noGrp="1"/>
          </p:cNvSpPr>
          <p:nvPr>
            <p:ph type="subTitle" idx="1"/>
          </p:nvPr>
        </p:nvSpPr>
        <p:spPr>
          <a:xfrm>
            <a:off x="674703" y="435006"/>
            <a:ext cx="9516862" cy="6422993"/>
          </a:xfrm>
        </p:spPr>
        <p:txBody>
          <a:bodyPr>
            <a:normAutofit/>
          </a:bodyPr>
          <a:lstStyle/>
          <a:p>
            <a:r>
              <a:rPr lang="en-IN" sz="3200" b="1" dirty="0">
                <a:solidFill>
                  <a:schemeClr val="bg1"/>
                </a:solidFill>
              </a:rPr>
              <a:t>3.</a:t>
            </a:r>
            <a:r>
              <a:rPr lang="en-US" sz="3600" b="1" u="sng" dirty="0">
                <a:solidFill>
                  <a:schemeClr val="bg1"/>
                </a:solidFill>
              </a:rPr>
              <a:t>WEBBROWSER</a:t>
            </a:r>
            <a:r>
              <a:rPr lang="en-US" sz="3600" b="1" dirty="0">
                <a:solidFill>
                  <a:schemeClr val="bg1"/>
                </a:solidFill>
              </a:rPr>
              <a:t>-&gt;</a:t>
            </a:r>
            <a:r>
              <a:rPr lang="en-US" sz="3600" dirty="0">
                <a:solidFill>
                  <a:schemeClr val="bg1"/>
                </a:solidFill>
              </a:rPr>
              <a:t>IT PROVIDES A HIGH-LEVEL INTERFACE THAT ALLOWS DISPLAYING WEB- BASED DOCUMENTS TO USERS.</a:t>
            </a:r>
            <a:r>
              <a:rPr lang="en-US" sz="3600" b="1" dirty="0">
                <a:solidFill>
                  <a:schemeClr val="bg1"/>
                </a:solidFill>
              </a:rPr>
              <a:t> </a:t>
            </a:r>
          </a:p>
          <a:p>
            <a:r>
              <a:rPr lang="en-US" sz="3200" b="1" dirty="0">
                <a:solidFill>
                  <a:schemeClr val="bg1"/>
                </a:solidFill>
              </a:rPr>
              <a:t>4. </a:t>
            </a:r>
            <a:r>
              <a:rPr lang="en-US" sz="3200" b="1" u="sng" dirty="0">
                <a:solidFill>
                  <a:schemeClr val="bg1"/>
                </a:solidFill>
              </a:rPr>
              <a:t>CV2</a:t>
            </a:r>
            <a:r>
              <a:rPr lang="en-US" sz="3200" b="1" dirty="0">
                <a:solidFill>
                  <a:schemeClr val="bg1"/>
                </a:solidFill>
              </a:rPr>
              <a:t>-&gt;</a:t>
            </a:r>
            <a:r>
              <a:rPr lang="en-US" sz="3200" dirty="0">
                <a:solidFill>
                  <a:schemeClr val="bg1"/>
                </a:solidFill>
              </a:rPr>
              <a:t>IT IS DESIGNED TO  SOLVE THE COMPUTER VISION PROBLEMS.IF A FILE DOES NOT LOAD A IMAGE THAN IT RETURNS A EMPTY MATRIX.</a:t>
            </a:r>
            <a:endParaRPr lang="en-IN" sz="3200" b="1" dirty="0">
              <a:solidFill>
                <a:schemeClr val="bg1"/>
              </a:solidFill>
            </a:endParaRPr>
          </a:p>
        </p:txBody>
      </p:sp>
    </p:spTree>
    <p:extLst>
      <p:ext uri="{BB962C8B-B14F-4D97-AF65-F5344CB8AC3E}">
        <p14:creationId xmlns:p14="http://schemas.microsoft.com/office/powerpoint/2010/main" val="340854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ACB8-2DC6-4B41-88FD-5597C432CE0B}"/>
              </a:ext>
            </a:extLst>
          </p:cNvPr>
          <p:cNvSpPr>
            <a:spLocks noGrp="1"/>
          </p:cNvSpPr>
          <p:nvPr>
            <p:ph type="ctrTitle"/>
          </p:nvPr>
        </p:nvSpPr>
        <p:spPr>
          <a:xfrm>
            <a:off x="1359141" y="99419"/>
            <a:ext cx="8825658" cy="1356519"/>
          </a:xfrm>
        </p:spPr>
        <p:txBody>
          <a:bodyPr/>
          <a:lstStyle/>
          <a:p>
            <a:r>
              <a:rPr lang="en-US" dirty="0">
                <a:solidFill>
                  <a:schemeClr val="bg1"/>
                </a:solidFill>
              </a:rPr>
              <a:t>REQUIREMENTS</a:t>
            </a:r>
            <a:endParaRPr lang="en-IN" dirty="0">
              <a:solidFill>
                <a:schemeClr val="bg1"/>
              </a:solidFill>
            </a:endParaRPr>
          </a:p>
        </p:txBody>
      </p:sp>
      <p:sp>
        <p:nvSpPr>
          <p:cNvPr id="3" name="Subtitle 2">
            <a:extLst>
              <a:ext uri="{FF2B5EF4-FFF2-40B4-BE49-F238E27FC236}">
                <a16:creationId xmlns:a16="http://schemas.microsoft.com/office/drawing/2014/main" id="{F3DFB3AA-CBAC-43C4-B27A-30840D894AA3}"/>
              </a:ext>
            </a:extLst>
          </p:cNvPr>
          <p:cNvSpPr>
            <a:spLocks noGrp="1"/>
          </p:cNvSpPr>
          <p:nvPr>
            <p:ph type="subTitle" idx="1"/>
          </p:nvPr>
        </p:nvSpPr>
        <p:spPr>
          <a:xfrm>
            <a:off x="1154955" y="1661318"/>
            <a:ext cx="8825658" cy="4730604"/>
          </a:xfrm>
        </p:spPr>
        <p:txBody>
          <a:bodyPr>
            <a:normAutofit lnSpcReduction="10000"/>
          </a:bodyPr>
          <a:lstStyle/>
          <a:p>
            <a:r>
              <a:rPr lang="en-US" sz="4000" b="1" dirty="0">
                <a:solidFill>
                  <a:schemeClr val="bg1"/>
                </a:solidFill>
              </a:rPr>
              <a:t>Hardware</a:t>
            </a:r>
          </a:p>
          <a:p>
            <a:r>
              <a:rPr lang="en-US" dirty="0">
                <a:solidFill>
                  <a:schemeClr val="bg1"/>
                </a:solidFill>
              </a:rPr>
              <a:t>Processor-&gt; Intel(r)Core(Tm)i5-8265u @1.60gh</a:t>
            </a:r>
            <a:r>
              <a:rPr lang="en-US" sz="1400" dirty="0">
                <a:solidFill>
                  <a:schemeClr val="bg1"/>
                </a:solidFill>
              </a:rPr>
              <a:t>z  </a:t>
            </a:r>
            <a:r>
              <a:rPr lang="en-US" dirty="0">
                <a:solidFill>
                  <a:schemeClr val="bg1"/>
                </a:solidFill>
              </a:rPr>
              <a:t>1.80gh</a:t>
            </a:r>
            <a:r>
              <a:rPr lang="en-US" sz="1400" dirty="0">
                <a:solidFill>
                  <a:schemeClr val="bg1"/>
                </a:solidFill>
              </a:rPr>
              <a:t>z</a:t>
            </a:r>
          </a:p>
          <a:p>
            <a:r>
              <a:rPr lang="en-US" dirty="0">
                <a:solidFill>
                  <a:schemeClr val="bg1"/>
                </a:solidFill>
              </a:rPr>
              <a:t>System type: 64-bit operating system,x64-based processor</a:t>
            </a:r>
          </a:p>
          <a:p>
            <a:endParaRPr lang="en-IN" dirty="0">
              <a:solidFill>
                <a:schemeClr val="bg1"/>
              </a:solidFill>
            </a:endParaRPr>
          </a:p>
          <a:p>
            <a:r>
              <a:rPr lang="en-IN" sz="4000" b="1" dirty="0">
                <a:solidFill>
                  <a:schemeClr val="bg1"/>
                </a:solidFill>
              </a:rPr>
              <a:t>Software</a:t>
            </a:r>
          </a:p>
          <a:p>
            <a:r>
              <a:rPr lang="en-US" dirty="0">
                <a:solidFill>
                  <a:schemeClr val="bg1"/>
                </a:solidFill>
              </a:rPr>
              <a:t>OPERATING SYSTEM: WINDOWS 10/</a:t>
            </a:r>
            <a:r>
              <a:rPr lang="en-US" dirty="0" err="1">
                <a:solidFill>
                  <a:schemeClr val="bg1"/>
                </a:solidFill>
              </a:rPr>
              <a:t>linux</a:t>
            </a:r>
            <a:endParaRPr lang="en-US" dirty="0">
              <a:solidFill>
                <a:schemeClr val="bg1"/>
              </a:solidFill>
            </a:endParaRPr>
          </a:p>
          <a:p>
            <a:r>
              <a:rPr lang="en-US" dirty="0">
                <a:solidFill>
                  <a:schemeClr val="bg1"/>
                </a:solidFill>
              </a:rPr>
              <a:t>Language: python</a:t>
            </a:r>
          </a:p>
          <a:p>
            <a:r>
              <a:rPr lang="en-US" dirty="0">
                <a:solidFill>
                  <a:schemeClr val="bg1"/>
                </a:solidFill>
              </a:rPr>
              <a:t>Ide used: </a:t>
            </a:r>
            <a:r>
              <a:rPr lang="en-US" dirty="0" err="1">
                <a:solidFill>
                  <a:schemeClr val="bg1"/>
                </a:solidFill>
              </a:rPr>
              <a:t>vscode</a:t>
            </a:r>
            <a:endParaRPr lang="en-US" dirty="0">
              <a:solidFill>
                <a:schemeClr val="bg1"/>
              </a:solidFill>
            </a:endParaRPr>
          </a:p>
          <a:p>
            <a:r>
              <a:rPr lang="en-US" dirty="0">
                <a:solidFill>
                  <a:schemeClr val="bg1"/>
                </a:solidFill>
              </a:rPr>
              <a:t>System bus: 32/64 bit</a:t>
            </a:r>
          </a:p>
          <a:p>
            <a:r>
              <a:rPr lang="en-US" dirty="0">
                <a:solidFill>
                  <a:schemeClr val="bg1"/>
                </a:solidFill>
              </a:rPr>
              <a:t>Ram:  256mb or more</a:t>
            </a:r>
          </a:p>
          <a:p>
            <a:endParaRPr lang="en-US" dirty="0">
              <a:solidFill>
                <a:schemeClr val="bg1"/>
              </a:solidFill>
            </a:endParaRPr>
          </a:p>
        </p:txBody>
      </p:sp>
    </p:spTree>
    <p:extLst>
      <p:ext uri="{BB962C8B-B14F-4D97-AF65-F5344CB8AC3E}">
        <p14:creationId xmlns:p14="http://schemas.microsoft.com/office/powerpoint/2010/main" val="41981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0A13-AF01-4420-B460-EF65E2B2C0B2}"/>
              </a:ext>
            </a:extLst>
          </p:cNvPr>
          <p:cNvSpPr>
            <a:spLocks noGrp="1"/>
          </p:cNvSpPr>
          <p:nvPr>
            <p:ph type="ctrTitle"/>
          </p:nvPr>
        </p:nvSpPr>
        <p:spPr>
          <a:xfrm>
            <a:off x="1154955" y="240437"/>
            <a:ext cx="8825658" cy="895906"/>
          </a:xfrm>
        </p:spPr>
        <p:txBody>
          <a:bodyPr/>
          <a:lstStyle/>
          <a:p>
            <a:r>
              <a:rPr lang="en-US" b="1" dirty="0">
                <a:solidFill>
                  <a:schemeClr val="bg1"/>
                </a:solidFill>
              </a:rPr>
              <a:t>OUTPUT OF CODE</a:t>
            </a:r>
            <a:endParaRPr lang="en-IN" b="1" dirty="0">
              <a:solidFill>
                <a:schemeClr val="bg1"/>
              </a:solidFill>
            </a:endParaRPr>
          </a:p>
        </p:txBody>
      </p:sp>
      <p:pic>
        <p:nvPicPr>
          <p:cNvPr id="5" name="Picture 4" descr="A picture containing text, wall, person, indoor&#10;&#10;Description automatically generated">
            <a:extLst>
              <a:ext uri="{FF2B5EF4-FFF2-40B4-BE49-F238E27FC236}">
                <a16:creationId xmlns:a16="http://schemas.microsoft.com/office/drawing/2014/main" id="{9DD87A36-611A-2E10-2C7E-B8D48789347C}"/>
              </a:ext>
            </a:extLst>
          </p:cNvPr>
          <p:cNvPicPr>
            <a:picLocks noChangeAspect="1"/>
          </p:cNvPicPr>
          <p:nvPr/>
        </p:nvPicPr>
        <p:blipFill>
          <a:blip r:embed="rId2"/>
          <a:stretch>
            <a:fillRect/>
          </a:stretch>
        </p:blipFill>
        <p:spPr>
          <a:xfrm>
            <a:off x="2057399" y="942975"/>
            <a:ext cx="7743825" cy="5353049"/>
          </a:xfrm>
          <a:prstGeom prst="rect">
            <a:avLst/>
          </a:prstGeom>
        </p:spPr>
      </p:pic>
    </p:spTree>
    <p:extLst>
      <p:ext uri="{BB962C8B-B14F-4D97-AF65-F5344CB8AC3E}">
        <p14:creationId xmlns:p14="http://schemas.microsoft.com/office/powerpoint/2010/main" val="24614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BEF3-26AE-4C14-B425-94E0D1490895}"/>
              </a:ext>
            </a:extLst>
          </p:cNvPr>
          <p:cNvSpPr>
            <a:spLocks noGrp="1"/>
          </p:cNvSpPr>
          <p:nvPr>
            <p:ph type="ctrTitle"/>
          </p:nvPr>
        </p:nvSpPr>
        <p:spPr>
          <a:xfrm>
            <a:off x="1217099" y="267069"/>
            <a:ext cx="8825658" cy="1233257"/>
          </a:xfrm>
        </p:spPr>
        <p:txBody>
          <a:bodyPr/>
          <a:lstStyle/>
          <a:p>
            <a:r>
              <a:rPr lang="en-US" dirty="0">
                <a:solidFill>
                  <a:schemeClr val="bg1"/>
                </a:solidFill>
              </a:rPr>
              <a:t>   CONCLUSION</a:t>
            </a:r>
            <a:endParaRPr lang="en-IN" dirty="0">
              <a:solidFill>
                <a:schemeClr val="bg1"/>
              </a:solidFill>
            </a:endParaRPr>
          </a:p>
        </p:txBody>
      </p:sp>
      <p:sp>
        <p:nvSpPr>
          <p:cNvPr id="3" name="Subtitle 2">
            <a:extLst>
              <a:ext uri="{FF2B5EF4-FFF2-40B4-BE49-F238E27FC236}">
                <a16:creationId xmlns:a16="http://schemas.microsoft.com/office/drawing/2014/main" id="{68E13E58-D39C-4092-8082-0AA8DE3C9D4E}"/>
              </a:ext>
            </a:extLst>
          </p:cNvPr>
          <p:cNvSpPr>
            <a:spLocks noGrp="1"/>
          </p:cNvSpPr>
          <p:nvPr>
            <p:ph type="subTitle" idx="1"/>
          </p:nvPr>
        </p:nvSpPr>
        <p:spPr>
          <a:xfrm>
            <a:off x="1581083" y="1625806"/>
            <a:ext cx="8825658" cy="4774993"/>
          </a:xfrm>
        </p:spPr>
        <p:txBody>
          <a:bodyPr>
            <a:normAutofit/>
          </a:bodyPr>
          <a:lstStyle/>
          <a:p>
            <a:r>
              <a:rPr lang="en-US" sz="3600" dirty="0">
                <a:solidFill>
                  <a:schemeClr val="bg1"/>
                </a:solidFill>
              </a:rPr>
              <a:t>I have successfully implemented the emotion based music player project. In this player the image is captured and then analyses our emotion and according to our emotion or mood it will give or recommend us the songs and play it in the music player.</a:t>
            </a:r>
            <a:endParaRPr lang="en-IN" sz="3600" dirty="0">
              <a:solidFill>
                <a:schemeClr val="bg1"/>
              </a:solidFill>
            </a:endParaRPr>
          </a:p>
        </p:txBody>
      </p:sp>
    </p:spTree>
    <p:extLst>
      <p:ext uri="{BB962C8B-B14F-4D97-AF65-F5344CB8AC3E}">
        <p14:creationId xmlns:p14="http://schemas.microsoft.com/office/powerpoint/2010/main" val="3497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767</TotalTime>
  <Words>319</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      WELCOME  TO  MY           MINI PROJECT                 ON    (Emotion Based Music               Player)          </vt:lpstr>
      <vt:lpstr>   INTRODUCTION</vt:lpstr>
      <vt:lpstr>What is Emotion Based Music Player</vt:lpstr>
      <vt:lpstr>Working Model Of Project</vt:lpstr>
      <vt:lpstr>Libraries</vt:lpstr>
      <vt:lpstr>PowerPoint Presentation</vt:lpstr>
      <vt:lpstr>REQUIREMENTS</vt:lpstr>
      <vt:lpstr>OUTPUT OF CODE</vt:lpstr>
      <vt:lpstr>   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MINI PROJECT                  ON    (SPELL CORRECTOR)</dc:title>
  <dc:creator>Neha Thapliyal</dc:creator>
  <cp:lastModifiedBy>Neha Thapliyal</cp:lastModifiedBy>
  <cp:revision>16</cp:revision>
  <dcterms:created xsi:type="dcterms:W3CDTF">2022-02-25T14:37:11Z</dcterms:created>
  <dcterms:modified xsi:type="dcterms:W3CDTF">2023-02-04T04:21:33Z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