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7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284" r:id="rId20"/>
  </p:sldIdLst>
  <p:sldSz cx="9144000" cy="5143500" type="screen16x9"/>
  <p:notesSz cx="6858000" cy="9144000"/>
  <p:embeddedFontLst>
    <p:embeddedFont>
      <p:font typeface="Barlow Semi Condensed" panose="020B0604020202020204" charset="0"/>
      <p:regular r:id="rId22"/>
      <p:bold r:id="rId23"/>
      <p:italic r:id="rId24"/>
      <p:boldItalic r:id="rId25"/>
    </p:embeddedFont>
    <p:embeddedFont>
      <p:font typeface="Barlow Semi Condensed Medium" panose="020B0604020202020204" charset="0"/>
      <p:regular r:id="rId26"/>
      <p:bold r:id="rId27"/>
      <p:italic r:id="rId28"/>
      <p:boldItalic r:id="rId29"/>
    </p:embeddedFont>
    <p:embeddedFont>
      <p:font typeface="Fjall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55F82EF-CC60-4B93-A4D0-4B70ED739534}">
  <a:tblStyle styleId="{C55F82EF-CC60-4B93-A4D0-4B70ED7395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>
        <p:scale>
          <a:sx n="107" d="100"/>
          <a:sy n="107" d="100"/>
        </p:scale>
        <p:origin x="-744" y="-1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70479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5" r:id="rId3"/>
    <p:sldLayoutId id="2147483669" r:id="rId4"/>
    <p:sldLayoutId id="2147483673" r:id="rId5"/>
    <p:sldLayoutId id="2147483674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6344208" y="1547854"/>
            <a:ext cx="2525650" cy="3396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dirty="0" smtClean="0">
                <a:solidFill>
                  <a:schemeClr val="bg1"/>
                </a:solidFill>
              </a:rPr>
              <a:t>Lead Score </a:t>
            </a:r>
            <a:br>
              <a:rPr lang="en" sz="3600" dirty="0" smtClean="0">
                <a:solidFill>
                  <a:schemeClr val="bg1"/>
                </a:solidFill>
              </a:rPr>
            </a:br>
            <a:r>
              <a:rPr lang="en" sz="3600" dirty="0" smtClean="0">
                <a:solidFill>
                  <a:schemeClr val="bg1"/>
                </a:solidFill>
              </a:rPr>
              <a:t>Case </a:t>
            </a:r>
            <a:br>
              <a:rPr lang="en" sz="3600" dirty="0" smtClean="0">
                <a:solidFill>
                  <a:schemeClr val="bg1"/>
                </a:solidFill>
              </a:rPr>
            </a:br>
            <a:r>
              <a:rPr lang="en" sz="3600" dirty="0" smtClean="0">
                <a:solidFill>
                  <a:schemeClr val="bg1"/>
                </a:solidFill>
              </a:rPr>
              <a:t>Study</a:t>
            </a:r>
            <a:br>
              <a:rPr lang="en" sz="3600" dirty="0" smtClean="0">
                <a:solidFill>
                  <a:schemeClr val="bg1"/>
                </a:solidFill>
              </a:rPr>
            </a:br>
            <a:r>
              <a:rPr lang="en" sz="1400" dirty="0" smtClean="0">
                <a:solidFill>
                  <a:schemeClr val="bg1"/>
                </a:solidFill>
              </a:rPr>
              <a:t/>
            </a:r>
            <a:br>
              <a:rPr lang="en" sz="1400" dirty="0" smtClean="0">
                <a:solidFill>
                  <a:schemeClr val="bg1"/>
                </a:solidFill>
              </a:rPr>
            </a:br>
            <a:r>
              <a:rPr lang="en-IN" sz="1600" dirty="0" smtClean="0">
                <a:solidFill>
                  <a:schemeClr val="bg1"/>
                </a:solidFill>
              </a:rPr>
              <a:t>Kumar </a:t>
            </a:r>
            <a:r>
              <a:rPr lang="en-IN" sz="1600" dirty="0" err="1">
                <a:solidFill>
                  <a:schemeClr val="bg1"/>
                </a:solidFill>
              </a:rPr>
              <a:t>Rishav</a:t>
            </a:r>
            <a:r>
              <a:rPr lang="en-IN" sz="1600" dirty="0">
                <a:solidFill>
                  <a:schemeClr val="bg1"/>
                </a:solidFill>
              </a:rPr>
              <a:t/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 err="1">
                <a:solidFill>
                  <a:schemeClr val="bg1"/>
                </a:solidFill>
              </a:rPr>
              <a:t>Debpritam</a:t>
            </a:r>
            <a:r>
              <a:rPr lang="en-IN" sz="1600" dirty="0">
                <a:solidFill>
                  <a:schemeClr val="bg1"/>
                </a:solidFill>
              </a:rPr>
              <a:t> Chatterjee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 err="1">
                <a:solidFill>
                  <a:schemeClr val="bg1"/>
                </a:solidFill>
              </a:rPr>
              <a:t>Akshay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 smtClean="0">
                <a:solidFill>
                  <a:schemeClr val="bg1"/>
                </a:solidFill>
              </a:rPr>
              <a:t>Bankar</a:t>
            </a:r>
            <a:endParaRPr sz="3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444208" y="3938349"/>
            <a:ext cx="230425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sAAAAJzCAYAAAABcaU0AAAAOXRFWHRTb2Z0d2FyZQBNYXRwbG90bGliIHZlcnNpb24zLjUuMiwgaHR0cHM6Ly9tYXRwbG90bGliLm9yZy8qNh9FAAAACXBIWXMAAA9hAAAPYQGoP6dpAABi6klEQVR4nO3de3yO9QP/8ffNDma224ydMjZtjptzMRRyLim+RfFdJSFyyjHfDuiAJFIqESGkw4/SaZnTymHFspzmkEOjzMRsGMZ2//7o5/512zDs3rXtej0fj/vxaJ/rc9/3+25Zb9c+1+ey2Gw2mwAAAACTKGV0AAAAAKAwUYABAABgKhRgAAAAmAoFGAAAAKZCAQYAAICpUIABAABgKhRgAAAAmAoFGAAAAKZCAQYAAICpUIAB4BbNnz9fFotFW7ZsMTqKJMlisWj8+PH5mnv48GENGjRIt99+u8qUKSMfHx+1atVKixcv1o3cKHTdunWyWCxat26d0zMDwK1yMToAAMAYGzZsUOfOnVWuXDmNGjVKdevWVXp6uj777DP997//1ddff60lS5aoVKnrnytp2LChNm3apNq1a99Ulk2bNqly5co39VwAuFEUYAAwoVOnTqlbt26yWq36+eef5e/vbz/2wAMPqG7dunruuedUv359Pffcc1d9nYsXL8piscjb21tNmza96Ty38lwAuFEsgQCAQrJv3z717NlTfn5+cnd3V61atfTuu+86zDl//rxGjBih+vXry2q1qkKFCoqKitJXX32V6/UyMjLUt29f+fr6qly5curYsaP27t2brywffvihUlNTNXnyZIfye9no0aNVs2ZNvfHGG7p48aKk/7/M4eOPP9aIESN02223yd3dXb///vtVl0DMmTNH1atXl7u7u2rXrq0lS5boiSeeUEhIiMO8K5dAXF5WsnbtWg0YMEAVK1aUr6+vunXrpr/++itfnxEAroYCDACFYNeuXbrjjju0Y8cOvfnmm/rmm2903333aciQIZowYYJ93oULF3Ty5EmNHDlSX375pT755BO1aNFC3bp108KFC+3zbDabHnzwQXsZXb58uZo2bapOnTrlK09sbKxKly6t+++/P8/jFotFXbp00cmTJ5WQkOBwbOzYsUpOTtasWbP09ddfy8/PL8/XmD17tvr166e6detq2bJleuGFFzRhwoQbWif81FNPydXVVUuWLNGUKVO0bt06/fe//8338wEgLyyBAIBCMHz4cHl5eWn9+vXy9vaWJLVr104XLlzQ5MmTNWTIEPn4+Mhqteqjjz6yPy87O1tt2rRRWlqa3nrrLT322GOSpB9++EFr167VjBkzNGTIEPvrubm56fnnn79unuTkZFWqVEmenp5XnRMaGmqf++8lCrfffrs+//zza75+Tk6Oxo0bpyZNmuiLL76wj7do0UJhYWEKCgq6bkZJ6tixo95++2371ydPntTo0aOVkpKigICAfL0GAFyJM8AA4GTnz5/X6tWr1bVrV5UtW1aXLl2yP+69916dP39e8fHx9vmff/65mjdvrnLlysnFxUWurq6aO3eukpKS7HPWrl0rSerVq5fDe/Xs2bPAcl/eBcJisTiM/+c//7nuc/fs2aOUlBR1797dYbxKlSpq3rx5vjN06dLF4eu6detKkv744498vwYAXIkCDABOduLECV26dEnvvPOOXF1dHR733nuvJOnvv/+WJC1btkzdu3fXbbfdpkWLFmnTpk3avHmznnzySZ0/f97hNV1cXOTr6+vwXvk9K1qlShUdP35cZ8+eveqcQ4cOSZKCg4MdxgMDA/P1mSXlub44r7GrufLzubu7S5LOnTuX79cAgCuxBAIAnMzHx0elS5dWdHS0nnnmmTznXF5usGjRIoWGhurTTz91OPN64cIFh/m+vr66dOmSTpw44VASU1JS8pWpXbt2Wrlypb7++ms98sgjuY7bbDatWLFCFSpUUKNGjRyOXXlGOC+XMx07dizXsfxmBABn4QwwADhZ2bJl1bp1a23dulV169ZV48aNcz0uF0aLxSI3NzeHkpmSkpJrF4jWrVtLkhYvXuwwvmTJknxleuqpp+Tn56exY8cqNTU11/EpU6Zo9+7dGj16tFxdXW/o80pSjRo1FBAQoM8++8xhPDk5WRs3brzh1wOAgsQZYAAoIGvWrLEvG/i3e++9VzNmzFCLFi101113acCAAQoJCdHp06f1+++/6+uvv9aaNWskSZ07d9ayZcs0cOBAPfTQQzp8+LBeeeUVBQYGat++ffbXbN++ve6++26NHj1aZ8+eVePGjbVhwwZ9/PHH+cpavnx5LVu2TJ07d1ajRo00atQo1atXTxkZGfr000+1ePFi9ejRQ6NGjbqpfxelSpXShAkT1L9/fz300EN68sknderUKU2YMEGBgYH5urkGADgLBRgACsiYMWPyHD948KBq166tX3/9Va+88opeeOEFpaamqnz58goPD7evA5ak3r17KzU1VbNmzdK8efNUrVo1Pffcczpy5IjDdmmlSpXSihUrNHz4cE2ZMkVZWVlq3ry5vvvuO9WsWTNfeZs3b65t27bp9ddf14wZM3TkyBF5eHioXr16WrRokXr27Jmv5Q5X069fP1ksFk2ZMkVdu3ZVSEiInnvuOX311VdKTk6+6dcFgFtlsd3Izd4BALgFp06dUvXq1fXggw9q9uzZRscBYFKcAQYAOEVKSopee+01tW7dWr6+vvrjjz80ffp0nT59WkOHDjU6HgATowADAJzC3d1dhw4d0sCBA3Xy5EmVLVtWTZs21axZs1SnTh2j4wEwMZZAAAAAwFS4DBcAAACmQgEGAACAqVCAAQAAYCpcBJdPOTk5+uuvv+Tl5XVL+2ICAADAOWw2m06fPq2goKBr3nCHApxPf/31l4KDg42OAQAAgOs4fPiwKleufNXjFOB88vLykvTPv1Bvb2+D0wAAAOBKGRkZCg4Otve2q6EA59PlZQ/e3t4UYAAAgCLsestVuQgOAAAApkIBBgAAgKlQgAEAAGAqhhbg8ePHy2KxODwCAgLsx202m8aPH6+goCB5eHioVatW2rlzp8NrXLhwQYMHD1bFihXl6empLl266MiRIw5z0tLSFB0dLavVKqvVqujoaJ06daowPiIAAACKGMPPANepU0dHjx61P7Zv324/NmXKFE2bNk0zZ87U5s2bFRAQoHbt2un06dP2OcOGDdPy5cu1dOlSrV+/XmfOnFHnzp2VnZ1tn9OzZ08lJiYqJiZGMTExSkxMVHR0dKF+TgAAABQNhu8C4eLi4nDW9zKbzaa33npLzz//vLp16yZJWrBggfz9/bVkyRL1799f6enpmjt3rj7++GO1bdtWkrRo0SIFBwdr1apV6tChg5KSkhQTE6P4+Hg1adJEkjRnzhxFRUVpz549qlGjRuF9WAAAABjO8DPA+/btU1BQkEJDQ/XII4/owIEDkqSDBw8qJSVF7du3t891d3dXy5YttXHjRklSQkKCLl686DAnKChIERER9jmbNm2S1Wq1l19Jatq0qaxWq31OXi5cuKCMjAyHB3CjJk2aJIvFomHDhtnHzpw5o0GDBqly5cry8PBQrVq19P777zs8LyUlRdHR0QoICJCnp6caNmyoL774wmFOSEhIriVEzz33XGF8LAAAijVDzwA3adJECxcuVPXq1XXs2DG9+uqratasmXbu3KmUlBRJkr+/v8Nz/P399ccff0j6pyS4ubnJx8cn15zLz09JSZGfn1+u9/bz87PPycukSZM0YcKEW/p8MLfNmzdr9uzZqlu3rsP4s88+q7Vr12rRokUKCQnRypUrNXDgQAUFBemBBx6QJEVHRys9PV0rVqxQxYoVtWTJEvXo0UNbtmxRgwYN7K/18ssvq2/fvvavy5UrVzgfDgCAYszQM8CdOnXSf/7zH0VGRqpt27b69ttvJf2z1OGyKzcyttls193c+Mo5ec2/3uuMHTtW6enp9sfhw4fz9ZkA6Z+zvL169dKcOXNy/QVt06ZNevzxx9WqVSuFhISoX79+qlevnrZs2eIwZ/DgwbrzzjtVrVo1vfDCCypfvrx+/fVXh9fy8vJSQECA/UEBBgDg+gxfAvFvnp6eioyM1L59++zrgq88S5uammo/KxwQEKCsrCylpaVdc86xY8dyvdfx48dznV3+N3d3d/td37j7G27UM888o/vuu8++Nv3fWrRooRUrVujPP/+UzWbT2rVrtXfvXnXo0MFhzqeffqqTJ08qJydHS5cu1YULF9SqVSuH13r99dfl6+ur+vXr67XXXlNWVpazPxoAAMVekSrAFy5cUFJSkgIDAxUaGqqAgADFxsbaj2dlZSkuLk7NmjWTJDVq1Eiurq4Oc44ePaodO3bY50RFRSk9PV2//PKLfc7PP/+s9PR0+xygIC1dulQJCQmaNGlSnsfffvtt1a5dW5UrV5abm5s6duyo9957Ty1atLDP+fTTT3Xp0iX5+vrK3d1d/fv31/Lly3X77bfb5wwdOlRLly7V2rVrNWjQIL311lsaOHCg0z8fAADFnaFrgEeOHKn7779fVapUUWpqql599VVlZGTo8ccft184NHHiRIWHhys8PFwTJ05U2bJl1bNnT0mS1WpVnz59NGLECPn6+qpChQoaOXKkfUmFJNWqVUsdO3ZU37599cEHH0iS+vXrp86dO7MDBArc4cOHNXToUK1cuVJlypTJc87bb7+t+Ph4rVixQlWrVtWPP/6ogQMHKjAw0P7f7QsvvKC0tDStWrVKFStW1JdffqmHH35YP/30kyIjIyX9s5b4srp168rHx0cPPfSQ/awwAAC4CpuBevToYQsMDLS5urragoKCbN26dbPt3LnTfjwnJ8c2btw4W0BAgM3d3d12991327Zv3+7wGufOnbMNGjTIVqFCBZuHh4etc+fOtuTkZIc5J06csPXq1cvm5eVl8/LysvXq1cuWlpZ2Q1nT09Ntkmzp6ek3/XlR8i1fvtwmyVa6dGn7Q5LNYrHYSpcubTtz5ozN1dXV9s033zg8r0+fPrYOHTrYbDab7ffff7dJsu3YscNhTps2bWz9+/e/6nsfOXLEJskWHx9f8B8MAIBiIL99zdAzwEuXLr3mcYvFovHjx2v8+PFXnVOmTBm98847euedd646p0KFClq0aNHNxgTyrU2bNg43c5Gk3r17q2bNmhozZoyys7N18eJFlSrluPqodOnSysnJkSRlZmZK0jXn5GXr1q2SpMDAwFv+HAAAlGSG3wgDKEm8vLwUERHhMObp6SlfX1/7eMuWLTVq1Ch5eHioatWqiouL08KFCzVt2jRJUs2aNRUWFqb+/ftr6tSp8vX11ZdffqnY2Fh98803kv7ZJSI+Pl6tW7eW1WrV5s2b9eyzz6pLly6qUqVK4X5oAACKGYvNZrMZHaI4yMjIkNVqVXp6OjtCIE/JL0fmOd7jowOqHeChcZ3+OTObevqipqw6ph/3n9Gpc9mqXN5VjzaqoKeifO1b8x08cUGTY49pS/JZnc3KUUgFd/Vr7qtu9f7ZUm37X+f04rd/af/fF3Thkk2Vy7vq/girnm5eSR5uReraVkNUeWn79ScBAEqc/PY1CnA+UYBxPVcrwCh8FGAAMKf89jVOFQE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ikwBnjRpkiwWi4YNG2Yfs9lsGj9+vIKCguTh4aFWrVpp586dDs+7cOGCBg8erIoVK8rT01NdunTRkSNHHOakpaUpOjpaVqtVVqtV0dHROnXqVCF8KgAAABQ1RaIAb968WbNnz1bdunUdxqdMmaJp06Zp5syZ2rx5swICAtSuXTudPn3aPmfYsGFavny5li5dqvXr1+vMmTPq3LmzsrOz7XN69uypxMRExcTEKCYmRomJiYqOji60zwcAAICiw/ACfObMGfXq1Utz5syRj4+Pfdxms+mtt97S888/r27duikiIkILFixQZmamlixZIklKT0/X3Llz9eabb6pt27Zq0KCBFi1apO3bt2vVqlWSpKSkJMXExOjDDz9UVFSUoqKiNGfOHH3zzTfas2ePIZ8ZAAAAxjG8AD/zzDO677771LZtW4fxgwcPKiUlRe3bt7ePubu7q2XLltq4caMkKSEhQRcvXnSYExQUpIiICPucTZs2yWq1qkmTJvY5TZs2ldVqtc/Jy4ULF5SRkeHwAAAAQPHnYuSbL126VAkJCdqyZUuuYykpKZIkf39/h3F/f3/98ccf9jlubm4OZ44vz7n8/JSUFPn5+eV6fT8/P/ucvEyaNEkTJky4sQ8EAACAIs+wM8CHDx/W0KFDtXjxYpUpU+aq8ywWi8PXNpst19iVrpyT1/zrvc7YsWOVnp5ufxw+fPia7wkAAIDiwbACnJCQoNTUVDVq1EguLi5ycXFRXFyc3n77bbm4uNjP/F55ljY1NdV+LCAgQFlZWUpLS7vmnGPHjuV6/+PHj+c6u/xv7u7u8vb2dngAAACg+DOsALdp00bbt29XYmKi/dG4cWP16tVLiYmJqlatmgICAhQbG2t/TlZWluLi4tSsWTNJUqNGjeTq6uow5+jRo9qxY4d9TlRUlNLT0/XLL7/Y5/z8889KT0+3zwEAAIB5GLYG2MvLSxEREQ5jnp6e8vX1tY8PGzZMEydOVHh4uMLDwzVx4kSVLVtWPXv2lCRZrVb16dNHI0aMkK+vrypUqKCRI0cqMjLSflFdrVq11LFjR/Xt21cffPCBJKlfv37q3LmzatSoUYifGAAAAEWBoRfBXc/o0aN17tw5DRw4UGlpaWrSpIlWrlwpLy8v+5zp06fLxcVF3bt317lz59SmTRvNnz9fpUuXts9ZvHixhgwZYt8tokuXLpo5c2ahfx4AAAAYz2Kz2WxGhygOMjIyZLValZ6eznpg5Cn55UijI+D/qfLSdqMjAAAMkN++Zvg+wAAAAEBhog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zF0AL8/vvvq27duvL29pa3t7eioqL0/fff24/bbDaNHz9eQUFB8vDwUKtWrbRz506H17hw4YIGDx6sihUrytPTU126dNGRI0cc5qSlpSk6OlpWq1VWq1XR0dE6depUYXxEAAAAFDGGFuDKlStr8uTJ2rJli7Zs2aJ77rlHDzzwgL3kTpkyRdOmTdPMmTO1efNmBQQEqF27djp9+rT9NYYNG6bly5dr6dKlWr9+vc6cOaPOnTsrOzvbPqdnz55KTExUTEyMYmJilJiYqOjo6EL/vAAAADCexWaz2YwO8W8VKlTQG2+8oSeffFJBQUEaNmyYxowZI+mfs73+/v56/fXX1b9/f6Wnp6tSpUr6+OOP1aNHD0nSX3/9peDgYH333Xfq0KGDkpKSVLt2bcXHx6tJkyaSpPj4eEVFRWn37t2qUaNGvnJlZGTIarUqPT1d3t7ezvnwKNaSX440OgL+nyovbTc6AgDAAPnta0VmDXB2draWLl2qs2fPKioqSgcPHlRKSorat29vn+Pu7q6WLVtq48aNkqSEhARdvHjRYU5QUJAiIiLsczZt2iSr1Wovv5LUtGlTWa1W+5y8XLhwQRkZGQ4PAAAAFH+GF+Dt27erXLlycnd319NPP63ly5erdu3aSklJkST5+/s7zPf397cfS0lJkZubm3x8fK45x8/PL9f7+vn52efkZdKkSfY1w1arVcHBwbf0OQEAAFA0GF6Aa9SoocTERMXHx2vAgAF6/PHHtWvXLvtxi8XiMN9ms+Uau9KVc/Kaf73XGTt2rNLT0+2Pw4cP5/cjAQAAoAgzvAC7ubkpLCxMjRs31qRJk1SvXj3NmDFDAQEBkpTrLG1qaqr9rHBAQICysrKUlpZ2zTnHjh3L9b7Hjx/PdXb539zd3e27U1x+AAAAoPgzvABfyWaz6cKFCwoNDVVAQIBiY2Ptx7KyshQXF6dmzZpJkho1aiRXV1eHOUePHtWOHTvsc6KiopSenq5ffvnFPufnn39Wenq6fQ4AAADMw8XIN//f//6nTp06KTg4WKdPn9bSpUu1bt06xcTEyGKxaNiwYZo4caLCw8MVHh6uiRMnqmzZsurZs6ckyWq1qk+fPhoxYoR8fX1VoUIFjRw5UpGRkWrbtq0kqVatWurYsaP69u2rDz74QJLUr18/de7cOd87QAAAAKDkMLQAHzt2TNHR0Tp69KisVqvq1q2rmJgYtWvXTpI0evRonTt3TgMHDlRaWpqaNGmilStXysvLy/4a06dPl4uLi7p3765z586pTZs2mj9/vkqXLm2fs3jxYg0ZMsS+W0SXLl00c+bMwv2wAAAAKBKK3D7ARRX7AON62Ae46GAfYAAwp2K3DzAAAABQGCjAAAAAMBUKMAAAAEyFAgwAAABToQADAADAVCjAAAAAMBUKMAAAAEyFAgwAAABTuakCfM899+jUqVO5xjMyMnTPPffcaiYAAADAaW6qAK9bt05ZWVm5xs+fP6+ffvrplkMBAAAAzuJyI5O3bdtm/+ddu3YpJSXF/nV2drZiYmJ02223FVw6AAAAoIDdUAGuX7++LBaLLBZLnksdPDw89M477xRYOAAAAKCg3VABPnjwoGw2m6pVq6ZffvlFlSpVsh9zc3OTn5+fSpcuXeAhAQAAgIJyQwW4atWqkqScnBynhAEAAACc7YYK8L/t3btX69atU2pqaq5C/NJLL91yMAAAAMAZbqoAz5kzRwMGDFDFihUVEBAgi8ViP2axWCjAAAAAKLJuqgC/+uqreu211zRmzJiCzgMAAAA41U3tA5yWlqaHH364oLMAAAAATndTBfjhhx/WypUrCzoLAAAA4HQ3tQQiLCxML774ouLj4xUZGSlXV1eH40OGDCmQcAAAAEBBs9hsNtuNPik0NPTqL2ix6MCBA7cUqijKyMiQ1WpVenq6vL29jY6DIij55UijI+D/qfLSdqMjAAAMkN++dlNngA8ePHjTwQAAAAAj3dQaYAAAAKC4uqkzwE8++eQ1j8+bN++mwgAAAADOdlMFOC0tzeHrixcvaseOHTp16pTuueeeAgkGAAAAOMNNFeDly5fnGsvJydHAgQNVrVq1Ww4FAAAAOEuBrQEuVaqUnn32WU2fPr2gXhIAAAAocAV6Edz+/ft16dKlgnxJAAAAoEDd1BKI4cOHO3xts9l09OhRffvtt3r88ccLJBgAAADgDDdVgLdu3erwdalSpVSpUiW9+eab190hAgAAADDSTRXgtWvXFnQOAAAAoFDcVAG+7Pjx49qzZ48sFouqV6+uSpUqFVQuAAAAwClu6iK4s2fP6sknn1RgYKDuvvtu3XXXXQoKClKfPn2UmZlZ0BkBAACAAnNTBXj48OGKi4vT119/rVOnTunUqVP66quvFBcXpxEjRhR0RgAAAKDA3NQSiP/zf/6PvvjiC7Vq1co+du+998rDw0Pdu3fX+++/X1D5AAAAgAJ1U2eAMzMz5e/vn2vcz8+PJRAAAAAo0m6qAEdFRWncuHE6f/68fezcuXOaMGGCoqKiCiwcAAAAUNBuagnEW2+9pU6dOqly5cqqV6+eLBaLEhMT5e7urpUrVxZ0RgAAAKDA3FQBjoyM1L59+7Ro0SLt3r1bNptNjzzyiHr16iUPD4+CzggAAAAUmJsqwJMmTZK/v7/69u3rMD5v3jwdP35cY8aMKZBwAAAAQEG7qTXAH3zwgWrWrJlrvE6dOpo1a9YthwIAAACc5aYKcEpKigIDA3ONV6pUSUePHr3lUAAAAICz3FQBDg4O1oYNG3KNb9iwQUFBQbccCgAAAHCWm1oD/NRTT2nYsGG6ePGi7rnnHknS6tWrNXr0aO4EBwAAgCLtpgrw6NGjdfLkSQ0cOFBZWVmSpDJlymjMmDEaO3ZsgQYEAAAACtJNFWCLxaLXX39dL774opKSkuTh4aHw8HC5u7sXdD4AAACgQN1UAb6sXLlyuuOOOwoqCwAAAOB0N3URHAAAAFBcUYCdbNKkSbrjjjvk5eUlPz8/Pfjgg9qzZ4/DnGXLlqlDhw6qWLGi/bbSV+rfv79uv/12eXh4qFKlSnrggQe0e/duhzmvvfaamjVrprJly6p8+fJO/FQAAADFFwXYyeLi4vTMM88oPj5esbGxunTpktq3b6+zZ8/a55w9e1bNmzfX5MmTr/o6jRo10kcffaSkpCT98MMPstlsat++vbKzs+1zsrKy9PDDD2vAgAFO/UwAAADFmcVms9mMDlEcZGRkyGq1Kj09Xd7e3jf9OsePH5efn5/i4uJ09913Oxw7dOiQQkNDtXXrVtWvX/+ar7Nt2zbVq1dPv//+u26//XaHY/Pnz9ewYcN06tSpm86JG5f8cqTREfD/VHlpu9ERAAAGyG9f4wxwIUtPT5ckVahQ4aZf4+zZs/roo48UGhqq4ODggooGAABgChTgQmSz2TR8+HC1aNFCERERN/z89957T+XKlVO5cuUUExOj2NhYubm5OSEpAABAyUUBLkSDBg3Stm3b9Mknn9zU83v16qWtW7cqLi5O4eHh6t69u86fP1/AKQEAAEq2W9oHGPk3ePBgrVixQj/++KMqV658U69htVpltVoVHh6upk2bysfHR8uXL9ejjz5awGkBAABKLgqwk9lsNg0ePFjLly/XunXrFBoaWqCvfeHChQJ7PQAAADOgADvZM888oyVLluirr76Sl5eXUlJSJP1zNtfDw0OSdPLkSSUnJ+uvv/6SJPs+wQEBAQoICNCBAwf06aefqn379qpUqZL+/PNPvf766/Lw8NC9995rf6/k5GT7a2VnZ9v3Ew4LC1O5cuUK8VMDAAAUXawBdrL3339f6enpatWqlQIDA+2PTz/91D5nxYoVatCgge677z5J0iOPPKIGDRpo1qxZkqQyZcrop59+0r333quwsDB1795dnp6e2rhxo/z8/Oyv89JLL6lBgwYaN26czpw5owYNGqhBgwbasmVL4X5oAACAIox9gPPpZvYBbjRqoZNTIb8S3njM6e/BPsBFB/sAA4A5sQ8wAAAAkAcKMAAAAEyFAgwAAABToQADAADAVCjAAAAAMBVDC/CkSZN0xx13yMvLS35+fnrwwQfte+BeZrPZNH78eAUFBcnDw0OtWrXSzp07HeZcuHBBgwcPVsWKFeXp6akuXbroyJEjDnPS0tIUHR1tv5tadHS0Tp065eyPCAAAgCLG0AIcFxenZ555RvHx8YqNjdWlS5fUvn17nT171j5nypQpmjZtmmbOnKnNmzcrICBA7dq10+nTp+1zhg0bpuXLl2vp0qVav369zpw5o86dOys7O9s+p2fPnkpMTFRMTIxiYmKUmJio6OjoQv28AAAAMF6R2gf4+PHj8vPzU1xcnO6++27ZbDYFBQVp2LBhGjNmjKR/zvb6+/vr9ddfV//+/ZWenq5KlSrp448/Vo8ePSRJf/31l4KDg/Xdd9+pQ4cOSkpKUu3atRUfH68mTZpIkuLj4xUVFaXdu3erRo0a183GPsDFG/sAmwv7AAOAORXLfYDT09MlSRUqVJAkHTx4UCkpKWrfvr19jru7u1q2bKmNGzdKkhISEnTx4kWHOUFBQYqIiLDP2bRpk6xWq738SlLTpk1ltVrtc6504cIFZWRkODwAAABQ/BWZAmyz2TR8+HC1aNFCERERkqSUlBRJkr+/v8Ncf39/+7GUlBS5ubnJx8fnmnP+fcvgy/z8/OxzrjRp0iT7emGr1arg4OBb+4AAAAAoEopMAR40aJC2bdumTz75JNcxi8Xi8LXNZss1dqUr5+Q1/1qvM3bsWKWnp9sfhw8fzs/HAAAAQBFXJArw4MGDtWLFCq1du1aVK1e2jwcEBEhSrrO0qamp9rPCAQEBysrKUlpa2jXnHDt2LNf7Hj9+PNfZ5cvc3d3l7e3t8AAAAEDxZ2gBttlsGjRokJYtW6Y1a9YoNDTU4XhoaKgCAgIUGxtrH8vKylJcXJyaNWsmSWrUqJFcXV0d5hw9elQ7duywz4mKilJ6erp++eUX+5yff/5Z6enp9jkAAAAwBxcj3/yZZ57RkiVL9NVXX8nLy8t+ptdqtcrDw0MWi0XDhg3TxIkTFR4ervDwcE2cOFFly5ZVz5497XP79OmjESNGyNfXVxUqVNDIkSMVGRmptm3bSpJq1aqljh07qm/fvvrggw8kSf369VPnzp3ztQMEAAAASg5DC/D7778vSWrVqpXD+EcffaQnnnhCkjR69GidO3dOAwcOVFpampo0aaKVK1fKy8vLPn/69OlycXFR9+7dde7cObVp00bz589X6dKl7XMWL16sIUOG2HeL6NKli2bOnOncDwgAAIAip0jtA1yUsQ9w8cY+wObCPsAAYE7Fch9gAAAAwNk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zG0AP/444+6//77FRQUJIvFoi+//NLhuM1m0/jx4xUUFCQPDw+1atVKO3fudJhz4cIFDR48WBUrVpSnp6e6dOmiI0eOOMxJS0tTdHS0rFarrFaroqOjderUKSd/OgAAABRFhhbgs2fPql69epo5c2aex6dMmaJp06Zp5syZ2rx5swICAtSuXTudPn3aPmfYsGFavny5li5dqvXr1+vMmTPq3LmzsrOz7XN69uypxMRExcTEKCYmRomJiYqOjnb65wMAAEDR42Lkm3fq1EmdOnXK85jNZtNbb72l559/Xt26dZMkLViwQP7+/lqyZIn69++v9PR0zZ07Vx9//LHatm0rSVq0aJGCg4O1atUqdejQQUlJSYqJiVF8fLyaNGkiSZozZ46ioqK0Z88e1ahRo3A+LAAAAIqEIrsG+ODBg0pJSVH79u3tY+7u7mrZsqU2btwoSUpISNDFixcd5gQFBSkiIsI+Z9OmTbJarfbyK0lNmzaV1Wq1z8nLhQsXlJGR4fAAAABA8VdkC3BKSookyd/f32Hc39/ffiwlJUVubm7y8fG55hw/P79cr+/n52efk5dJkybZ1wxbrVYFBwff0ucBAABA0VBkC/BlFovF4WubzZZr7EpXzslr/vVeZ+zYsUpPT7c/Dh8+fIPJAQAAUBQV2QIcEBAgSbnO0qamptrPCgcEBCgrK0tpaWnXnHPs2LFcr3/8+PFcZ5f/zd3dXd7e3g4PAAAAFH9FtgCHhoYqICBAsbGx9rGsrCzFxcWpWbNmkqRGjRrJ1dXVYc7Ro0e1Y8cO+5yoqCilp6frl19+sc/5+eeflZ6ebp8DAAAA8zB0F4gzZ87o999/t3998OBBJSYmqkKFCqpSpYqGDRumiRMnKjw8XOHh4Zo4caLKli2rnj17SpKsVqv69OmjESNGyNfXVxUqVNDIkSMVGRlp3xWiVq1a6tixo/r27asPPvhAktSvXz917tyZHSAAAABMyNACvGXLFrVu3dr+9fDhwyVJjz/+uObPn6/Ro0fr3LlzGjhwoNLS0tSkSROtXLlSXl5e9udMnz5dLi4u6t69u86dO6c2bdpo/vz5Kl26tH3O4sWLNWTIEPtuEV26dLnq3sMAAAAo2Sw2m81mdIjiICMjQ1arVenp6fleD9xo1EInp0J+JbzxmNPfI/nlSKe/B/KnykvbjY4AADBAfvtakV0DDAAAADgDBRgAAACmQgEGAACAqVCAAQAAYCoUYAAAAJgKBRgAAACmQgEGAACAqVCAAQAAYCoUYAAAAJgKBRgAAACmQgEGAACAqVCAAQAAYCoUYAAAAJgKBRgAAACmQgEGAACAqVCAAQAAYCoUYAAAAJgKBRgAAACmQgEGAACAqVCAAQAAYCoUYAAAAJgKBRgAAACmQgEGAACAqVCAAQAAYCoUYAAAAJgKBRgAAACmQgEGAACAqVCAAQAAYCoUYAAAAJgKBRgAAACmQgEGAACAqVCAAQAAYCoUYAAAAJgKBRgAbtL777+vunXrytvbW97e3oqKitL3339vPz5+/HjVrFlTnp6e8vHxUdu2bfXzzz/bj588eVKDBw9WjRo1VLZsWVWpUkVDhgxRenq6ER8HAEyDAgwAN6ly5cqaPHmytmzZoi1btuiee+7RAw88oJ07d0qSqlevrpkzZ2r79u1av369QkJC1L59ex0/flyS9Ndff+mvv/7S1KlTtX37ds2fP18xMTHq06ePkR8LAEo8i81msxkdojjIyMiQ1WpVenq6vL298/WcRqMWOjkV8ivhjcec/h7JL0c6/T2QP1Ve2m7Ye1eoUEFvvPFGniX28s+RVatWqU2bNnk+//PPP9d///tfnT17Vi4uLs6OCwAlSn77Gj9dAaAAZGdn6/PPP9fZs2cVFRWV63hWVpZmz54tq9WqevXqXfV1Lv/QpvwCgPPwExYAbsH27dsVFRWl8+fPq1y5clq+fLlq165tP/7NN9/okUceUWZmpgIDAxUbG6uKFSvm+VonTpzQK6+8ov79+xdWfAAwJdYAA8AtqFGjhhITExUfH68BAwbo8ccf165du+zHW7durcTERG3cuFEdO3ZU9+7dlZqamut1MjIydN9996l27doaN25cYX4EADAdCjAA3AI3NzeFhYWpcePGmjRpkurVq6cZM2bYj3t6eiosLExNmzbV3Llz5eLiorlz5zq8xunTp9WxY0f7GWRXV9fC/hgAYCoUYAAoQDabTRcuXMj38YyMDLVv315ubm5asWKFypQpUxgxAcDUWAMMADfpf//7nzp16qTg4GCdPn1aS5cu1bp16xQTE6OzZ8/qtddeU5cuXRQYGKgTJ07ovffe05EjR/Twww9L+ufMb/v27ZWZmalFixYpIyNDGRkZkqRKlSqpdOnSRn48ACixKMAAcJOOHTum6OhoHT16VFarVXXr1lVMTIzatWun8+fPa/fu3VqwYIH+/vtv+fr66o477tBPP/2kOnXqSJISEhLsN8YICwtzeO2DBw8qJCSksD8SAJgC+wDnE/sAF2/sA2wuhbEPcPN3mjv9PZA/GwZvMDoCgCIiv32NNcAAAAAwFQowAAAATIUCDAAAAFOhAAMAAMBUKMAAAAAwFQowAAAATIUCDAAAAFOhAAMAAMBUKMAAAAAwFQowAAAATIUCDAAAAFOhAAMAcBMmTZoki8WiYcOG5Xm8f//+slgseuuttwo1F4DrowADAHCDNm/erNmzZ6tu3bp5Hv/yyy/1888/KygoqJCTAcgPCjAAADfgzJkz6tWrl+bMmSMfH59cx//8808NGjRIixcvlqurqwEJAVwPBRgAgBvwzDPP6L777lPbtm1zHcvJyVF0dLRGjRqlOnXqGJAOBenHH3/U/fffr6CgIFksFn355ZdGR0IBoQADAJBPS5cuVUJCgiZNmpTn8ddff10uLi4aMmRIISeDM5w9e1b16tXTzJkzjY6CAuZidAAAAIqDw4cPa+jQoVq5cqXKlCmT63hCQoJmzJihX3/9VRaLxYCEKGidOnVSp06djI4BJ+AMMAAA+ZCQkKDU1FQ1atRILi4ucnFxUVxcnN5++225uLho3bp1Sk1NVZUqVezH//jjD40YMUIhISFGxwfwL5wBBgAgH9q0aaPt27c7jPXu3Vs1a9bUmDFjFBgYqA4dOjgc79Chg6Kjo9W7d+/CjArgOijAAADkg5eXlyIiIhzGPD095evrax/39fV1OO7q6qqAgADVqFGj0HICuD5TLYF47733FBoaqjJlyqhRo0b66aefjI4EAACAQmaaM8Cffvqphg0bpvfee0/NmzfXBx98oE6dOmnXrl2qUqWK0fEAAEVY3N0t8xyfIEm/br3q8QVVqkrLlitu2XLnhTOZlj/GGR0BJYBpzgBPmzZNffr00VNPPaVatWrprbfeUnBwsN5//32jowEAgCLozJkzSkxMVGJioiTp4MGDSkxMVHJysrHBcMtMcQY4KytLCQkJeu655xzG27dvr40bN+b5nAsXLujChQv2r9PT0yVJGRkZ+X7f7AvnbiItnOFGvm836/T5bKe/B/KnML7fl85dcvp7IH8K4/t99hLf76KiML7fl/3000/q3Lmz/evhw4dLknr27MkJtCLq8n8fNpvt2hNtJvDnn3/aJNk2bNjgMP7aa6/Zqlevnudzxo0bZ5PEgwcPHjx48ODBo5g9Dh8+fM1uaIozwJdduTG5zWa76mblY8eOtf9NT/rn9pYnT56Ur6+vqTY4z8jIUHBwsA4fPixvb2+j48DJ+H6bC99vc+H7bS5m/X7bbDadPn1aQUFB15xnigJcsWJFlS5dWikpKQ7jqamp8vf3z/M57u7ucnd3dxgrX768syIWed7e3qb6A2R2fL/Nhe+3ufD9Nhczfr+tVut155jiIjg3Nzc1atRIsbGxDuOxsbFq1qyZQakAAABgBFOcAZb+WbgeHR2txo0bKyoqSrNnz1ZycrKefvppo6MBAACgEJmmAPfo0UMnTpzQyy+/rKNHjyoiIkLfffedqlatanS0Is3d3V3jxo3LtRwEJRPfb3Ph+20ufL/Nhe/3tVlstuvtEwEAAACUHKZYAwwAAABcRgEGAACAqVCAAQAAYCoUYAAAAJgKBRgAgBKoWrVqOnHiRK7xU6dOqVq1agYkAooO02yDhmvLyMiw3ykmIyPjmnPNdkeZkm716tVavXq1UlNTlZOT43Bs3rx5BqWCs5w/f17btm3L8/vdpUsXg1LBGQ4dOqTs7Oxc4xcuXNCff/5pQCI4k81m0xdffKG1a9fm+ed72bJlBiUrmijAkCT5+Pjo6NGj8vPzU/ny5WWxWHLNsdlsslgsef5ARfE0YcIEvfzyy2rcuLECAwPz/L6j5IiJidFjjz2mv//+O9cx/myXHCtWrLD/8w8//OBwW9js7GytXr1aISEhBiSDMw0dOlSzZ89W69at5e/vz8/z62AfYEiS4uLi1Lx5c7m4uCguLu6ac1u2bFlIqeBsgYGBmjJliqKjo42OgkIQFhamDh066KWXXpK/v7/RceAkpUpdfXWjq6urQkJC9Oabb6pz586FmArOVqFCBS1atEj33nuv0VGKBQowYGK+vr765ZdfdPvttxsdBYXA29tbW7du5fttEqGhodqyZYt8fX2NjoJCEBoaqu+//141a9Y0OkqxwEVwyFNaWpqmTp2qPn366KmnntKbb76pkydPGh0LBeypp57SkiVLjI6BQvLQQw9p3bp1RsdAIbh48aJCQkLyvAgOJdP48eM1YcIEnTt3zugoxQJngJFLXFycunTpIqvVqsaNG0uSEhISdOrUKa1YsYIlECXI0KFDtXDhQtWtW1d169aVq6urw/Fp06YZlAzOkJmZqYcffliVKlVSZGRkru/3kCFDDEoGZ6hUqZI2btyo8PBwo6OgEGRmZqpbt27asGGDQkJCcv35/vXXXw1KVjRRgJFLRESEmjVrpvfff1+lS5eW9M+FEwMHDtSGDRu0Y8cOgxOioLRu3fqqxywWi9asWVOIaeBsH374oZ5++ml5eHjI19fX4SIZi8WiAwcOGJgOBW3EiBFydXXV5MmTjY6CQtC9e3etXbtWDz30UJ4XwY0bN86gZEUTBRi5eHh4KDExUTVq1HAY37Nnj+rXr8+vV4BiKiAgQEOGDNFzzz13zQulUDIMHjxYCxcuVFhYmBo3bixPT0+H4/yGp2Tx9PTUDz/8oBYtWhgdpVhgGzTk0rBhQyUlJeUqwElJSapfv74xoeB0R44ckcVi0W233WZ0FDhJVlaWevToQfk1iR07dqhhw4aSpL179zocY4uskic4OJh9+m8AZ4CRy6effqrRo0dr8ODBatq0qSQpPj5e7777riZPnqxatWrZ59atW9eomCgAOTk5evXVV/Xmm2/qzJkzkiQvLy+NGDFCzz//PEWphHn22WdVqVIl/e9//zM6CoAC9u233+qdd97RrFmz2Oc5HyjAyOV6pcdisXBTjBJi7Nixmjt3riZMmKDmzZvLZrNpw4YNGj9+vPr27avXXnvN6IgoQEOGDNHChQtVr149Lno0GX7DU/L5+PgoMzNTly5dUtmyZXP9+WYnJ0cUYOTyxx9/5Htu1apVnZgEzhYUFKRZs2blugXuV199pYEDB3K71BKGix7Nhd/wmMuCBQuuefzxxx8vpCTFA2uAkcvlUrtr1y4lJycrKyvLfsxisej+++83KhoK2MmTJ/PcNL1mzZqcLShhsrOzNX78eEVGRqpChQpGx0EheP755zV37lxNnjw51294zp8/z294SpCLFy9q3bp1evHFF1WtWjWj4xQLnAFGLgcOHFDXrl21fft2+3IH6f9fNMGyh5KjSZMmatKkid5++22H8cGDB2vz5s2Kj483KBmcoUyZMkpKSlJoaKjRUVAI+A2PuZQvX16//vorBTif+P0Hchk6dKhCQ0N17NgxlS1bVjt27NCPP/6oxo0bcxepEmbKlCmaN2+eateubb/rX+3atTV//ny98cYbRsdDAYuMjGSvXxPhNzzm0rVrV3355ZdGxyg2OAOMXCpWrKg1a9aobt26slqt+uWXX1SjRg2tWbNGI0aM0NatW42OiAL0119/6d1339Xu3btls9lUu3ZtDRw4UEFBQUZHQwFbuXKlxowZo1deeUWNGjXKtS8sWyiVLPyGx1xee+01TZ06VW3atMnzzzd3enREAUYuPj4+SkhIULVq1XT77bfrww8/VOvWrbV//35FRkYqMzPT6IgAbsK/L3r69z6w7OpSMsXFxem+++5TlSpVFBUVJYvFoo0bN+rw4cP67rvvdNdddxkdEQXoWkubuNNjblwEh1wiIiK0bds2VatWTU2aNNGUKVPk5uam2bNns7aoBNi2bZsiIiJUqlQpbdu27Zpz2ee5ZFm7dq3REVCIWrZsqb179zr8hqdbt278hqeEOnjwoNERihXOACOXH374QWfPnlW3bt104MABde7cWbt375avr68+/fRT3XPPPUZHxC0oVaqUUlJS5Ofnp1KlSjlc6PhvnBEEgOLpyovXkRsFGPly8uRJ+fj48IepBPjjjz9UpUoVWSyW6+75zD7PJc+pU6c0d+5cJSUlyWKxqHbt2nryySdltVqNjgYnSEtLc/h+16pVS71792YrvBJq4cKFeuONN7Rv3z5JUvXq1TVq1ChFR0cbnKzooQADgEls2bJFHTp0kIeHh+68807ZbDZt2bJF586d08qVK9WwYUOjI6IAxcXF6YEHHpC3t7caN24sSUpISNCpU6e0YsUKtWzZ0uCEKEjTpk3Tiy++qEGDBjns+/zuu+/q1Vdf1bPPPmt0xCKFAgyY2IIFC1SxYkXdd999kqTRo0dr9uzZql27tj755BPOAJcwd911l8LCwjRnzhy5uPxzCcilS5f01FNP6cCBA/rxxx8NToiCFBERoWbNmun9999X6dKlJf2zj/vAgQO1YcMG7dixw+CEKEihoaGaMGGCHnvsMYfxBQsWaPz48awRvgIFGDCxGjVq6P3339c999yjTZs2qU2bNnrrrbf0zTffyMXFRcuWLTM6IgqQh4eHtm7dmmtv2F27dqlx48bs8FLCeHh4KDExUTVq1HAY37Nnj+rXr69z584ZlAzOUKZMGe3YsUNhYWEO4/v27VNkZKTOnz9vULKiiRthACZ2+PBh+w/LL7/8Ug899JD69eunSZMm6aeffjI4HQqat7e3kpOTc40fPnxYXl5eBiSCMzVs2FBJSUm5xpOSklS/fv3CDwSnCgsL02effZZr/NNPP1V4eLgBiYo2tkEDTKxcuXI6ceKEqlSpopUrV9rXiJUpU4azQyVQjx491KdPH02dOlXNmjWTxWLR+vXrNWrUKD366KNGx0MBGzJkiIYOHarff/9dTZs2lSTFx8fr3Xff1eTJkx22QWTLw+JvwoQJ6tGjh3788Uc1b97c/ud79erVeRZjs2MJBGBivXr10u7du9WgQQN98sknSk5Olq+vr1asWKH//e9/rBEsYbKysjRq1CjNmjVLly5dkiS5urpqwIABmjx5stzd3Q1OiIL07xuf5OXyFohseVhyJCQkaPr06UpKSrLf2XPEiBFq0KCB0dGKHAowYGKnTp3SCy+8oMOHD2vAgAHq2LGjJGncuHFyc3PT888/b3BC3Kp/3/jksszMTO3fv182m01hYWEqW7asgQnhLNfb5vDfuOC1eBo+fLheeeUVeXp66scff1SzZs3sF7ji2ijAAFCClS5dWkePHpWfn5+qVaumzZs3y9fX1+hYAAqAq6urjhw5In9/f4c/67g+/poAmFhMTIzKlSunFi1aSJLeffddzZkzR7Vr19a7774rHx8fgxPiVpUvX14HDx6Un5+fDh06pJycHKMjoRD9+eef2rBhg1JTU3N974cMGWJQKhSUkJAQvf3222rfvr1sNps2bdp01Z/bd999dyGnK9o4AwyYWGRkpF5//XXde++92r59u+644w4NHz5ca9asUa1atfTRRx8ZHRG3qF+/flq4cKECAwOVnJysypUr2/eEvdKBAwcKOR2c6aOPPtLTTz8tNzc3+fr6OtzJ02Kx8P0uAb788ks9/fTTSk1Nvept7SVubZ8XCjBgYuXKldOOHTsUEhKi8ePHa8eOHfriiy/066+/6t5771VKSorREVEAYmJi9Pvvv2vIkCF6+eWXr7rl2dChQws5GZwpODhYTz/9tMaOHXvdC+JQvJ05c0be3t7as2fPVZdAcLtzRyyBAEzMzc3NfvODVatW2e8gVKFCBWVkZBgZDQXo8sWNCQkJGjp0KHv+mkRmZqYeeeQRyq8JlCtXTmvXrlVoaCgXweUTZ4ABE+vSpYuysrLUvHlzvfLKKzp48KBuu+02rVy5UoMGDdLevXuNjgjgJo0ePVoVKlTQc889Z3QUoMihAAMmlpycrIEDB+rw4cMaMmSI+vTpI0l69tlnlZ2drbffftvghABuVnZ2tjp37qxz584pMjJSrq6uDsenTZtmUDLAeBRgAABKoFdeeUXjxo1TjRo15O/vn+siuDVr1hiYDjAWBRgwmYyMDHl7e9v/+VouzwNQ/Pj4+Gj69Ol64oknjI4CFDmslAZMxsfHx75Zevny5R3OCl3G7VGB4s/d3V3Nmzc3OgZQJFGAAZNZs2aNKlSoIElau3atwWngbCtWrMj33C5dujgxCQrb0KFD9c4777CWvwTr1q1bvucuW7bMiUmKH5ZAAEAJduUWWFdulv/v3wBwxr9k6dq1q9asWSNfX1/VqVMn10VwFKLir3fv3vZ/ttlsWr58uaxWqxo3bizpn60PT506pW7dunFjoytwBhgwufPnz2vbtm153iqVM4LF37+/p6tWrdKYMWM0ceJERUVFyWKxaOPGjXrhhRc0ceJEA1PCGcqXL39DZwhR/Py71I4ZM0bdu3fXrFmz7Hd7zM7O1sCBA7meIw+cAQZMLCYmRo899pj+/vvvXMdYA1zyREREaNasWWrRooXD+E8//aR+/fopKSnJoGQAblWlSpW0fv161ahRw2F8z549atasmU6cOGFQsqKJ28MAJjZo0CA9/PDDOnr0qHJychwelN+SZ//+/XneDtVqterQoUOFHwhAgbl06VKef4lNSkrK9ds9sAQCMLXU1FQNHz5c/v7+RkdBIbjjjjs0bNgwLVq0SIGBgZKklJQUjRgxQnfeeafB6VAQGjZsqNWrV8vHx0cNGjTIc5eXy3799ddCTAZn6927t5588kn9/vvvatq0qSQpPj5ekydPdlgrjH9QgAETe+ihh7Ru3TrdfvvtRkdBIZg3b566du2qqlWrqkqVKpL+uRtg9erV9eWXXxobDgXigQcekLu7uyTpwQcfNDYMCtXUqVMVEBCg6dOn6+jRo5KkwMBAjR49WiNGjDA4XdHDGmDAxDIzM/Xwww+rUqVKed4qdciQIQYlg7PYbDbFxsZq9+7dstlsql27ttq2bXvNM4UAipfLNzni4rerowADJvbhhx/q6aefloeHh3x9fXPdKvXAgQMGpgMAwDkowICJBQQEaMiQIXruuedy7ReLkuFGboLAGX+geLneOu9/Y823I9YAAyaWlZWlHj16UH5LsOnTpzt8ffz4cWVmZqp8+fKSpFOnTqls2bLy8/OjAAPFzL/XeZ8/f17vvfeeateuraioKEn/XAS3c+dODRw40KCERRdngAETe/bZZ1WpUiX973//MzoKCsGSJUv03nvvae7cufa9Qvfs2aO+ffuqf//+6tWrl8EJAdysp556SoGBgXrllVccxseNG6fDhw9r3rx5BiUrmijAgIkNGTJECxcuVL169VS3bt1cF8FNmzbNoGRwhttvv11ffPGFGjRo4DCekJCghx56SAcPHjQoGYBbZbVatWXLFoWHhzuM79u3T40bN1Z6erpByYomlkAAJrZ9+3Z7GdqxY4fDMXYFKHmOHj2qixcv5hrPzs7WsWPHDEiEgjZ8+PB8z+UvuCWLh4eH1q9fn6sAr1+/XmXKlDEoVdFFAQZMbO3atUZHQCFq06aN+vbtq7lz56pRo0ayWCzasmWL+vfvr7Zt2xodDwVg69atDl8nJCQoOzvbvuRl7969Kl26tBo1amREPDjRsGHDNGDAACUkJDjcCGPevHl66aWXDE5X9LAEAoAk6fDhw7JYLKpcubLRUeAkx48f1+OPP66YmBj7cpdLly6pQ4cOmj9/vvz8/AxOiII0bdo0rVu3TgsWLJCPj48kKS0tTb1799Zdd93FzRFKoM8++0wzZsyw3xK5Vq1aGjp0qLp3725wsqKHAgyY2KVLlzRhwgS9/fbbOnPmjCSpXLlyGjx4sMaNG5drTTBKhr1799pvhFGrVi1Vr17d6Ehwgttuu00rV65UnTp1HMZ37Nih9u3b66+//jIoGWA8lkAAJjZo0CAtX75cU6ZMsW+bs2nTJo0fP15///23Zs2aZXBCOEP16tUpvSaQkZGhY8eO5SrAqampOn36tEGpgKKBM8CAiVmtVi1dulSdOnVyGP/+++/1yCOPcNVwCXTkyBGtWLFCycnJysrKcjjGRVEly2OPPaa4uDi9+eabDmtCR40apbvvvlsLFiwwOCEKUnZ2tqZPn67PPvsszz/fJ0+eNChZ0cQZYMDEypQpo5CQkFzjISEhcnNzK/xAcKrVq1erS5cuCg0N1Z49exQREaFDhw7JZrOpYcOGRsdDAZs1a5ZGjhyp//73v/bdP1xcXNSnTx+98cYbBqdDQZswYYI+/PBDDR8+XC+++KKef/55HTp0SF9++SUXweWBM8CAib388svavXu3PvroI7m7u0uSLly4oD59+ig8PFzjxo0zOCEK0p133qmOHTvq5ZdflpeXl3777Tf5+fmpV69e6tixowYMGGB0RDjB2bNntX//ftlsNoWFhcnT09PoSHCC22+/XW+//bbuu+8+eXl5KTEx0T4WHx+vJUuWGB2xSKEAAybTrVs3h69XrVold3d31atXT5L022+/KSsrS23atNGyZcuMiAgn+ff/FH18fLR+/XrVqVNHv/32mx544AEdOnTI6IgAbpKnp6eSkpJUpUoVBQYG6ttvv1XDhg114MABNWjQgCVtV2AJBGAyVqvV4ev//Oc/Dl8HBwcXZhwUIk9PT124cEGSFBQUpP3799svkPr777+NjAYn2bx5sz7//PM814TyF9ySpXLlyjp69KiqVKmisLAwrVy5Ug0bNtTmzZvtv+HD/0cBBkzmo48+MjoCDNK0aVNt2LBBtWvX1n333acRI0Zo+/btWrZsmf0iKZQcS5cu1WOPPab27dsrNjZW7du31759+5SSkqKuXbsaHQ8FrGvXrlq9erWaNGmioUOH6tFHH9XcuXOVnJysZ5991uh4RQ5LIADAJA4cOKAzZ86obt26yszM1MiRI7V+/XqFhYVp+vTpqlq1qtERUYDq1q2r/v3765lnnrGv+Q4NDVX//v0VGBioCRMmGB0RTvTzzz9rw4YNCgsLU5cuXYyOU+RQgAETCw0NlcViuerxAwcOFGIaAAXJ09NTO3fuVEhIiCpWrKi1a9cqMjJSSUlJuueee3T06FGjIwKGYQkEYGLDhg1z+PrixYvaunWrYmJiNGrUKGNCASgQFSpUsN/w4rbbbtOOHTsUGRmpU6dOKTMz0+B0gLEowICJDR06NM/xd999V1u2bCnkNAAK0l133aXY2FhFRkaqe/fuGjp0qNasWaPY2Fi1adPG6HiAoVgCASCXAwcOqH79+srIyDA6CoCbdPLkSZ0/f15BQUHKycnR1KlT7Wu+X3zxRfn4+BgdETAMBRhALlOmTNF7773HvrAAUALYbLZrXu9hRiyBAEysQYMGDj8UbTabUlJSdPz4cb333nsGJgNQEPbv36+PPvpI+/fv14wZM+Tn56eYmBgFBwfb94BGyTBp0iSNHTs213h2drb++9//6pNPPjEgVdFFAQZM7MEHH3T4ulSpUqpUqZJatWqlmjVrGhMKBWr48OH5njtt2jQnJkFhi4uLU6dOndS8eXP9+OOPeu211+Tn56dt27bpww8/1BdffGF0RBSgt956S76+vurXr599LDs7W4888oh27NhhYLKiiQIMmNi4ceOMjgAn27p1q8PXCQkJys7OVo0aNSRJe/fuVenSpdWoUSMj4sGJnnvuOb366qsaPny4vLy87OOtW7fWjBkzDEwGZ/juu+/Utm1blS9fXt27d9fFixfVo0cP7d69W2vXrjU6XpFDAQZM7Ndff5Wrq6siIyMlSV999ZU++ugj1a5dW+PHj5ebm5vBCXGr/v0/vmnTpsnLy0sLFiywXwCVlpam3r1766677jIqIpxk+/btWrJkSa7xSpUq6cSJEwYkgjM1atRIy5cv1wMPPCB3d3fNnTtX+/fv19q1a+Xv7290vCKnlNEBABinf//+2rt3r6R/dn7o0aOHypYtq88//1yjR482OB0K2ptvvqlJkyY5XP3v4+OjV199VW+++aaByeAM5cuXz/NmF1u3btVtt91mQCI4W6tWrfTxxx/roYce0qFDhxQXF0f5vQrOAAMmtnfvXtWvX1+S9Pnnn6tly5ZasmSJNmzYoEceeURvvfWWoflQsDIyMnTs2LFcFz+lpqbab5iAkqNnz54aM2aMPv/8c1ksFuXk5GjDhg0aOXKkHnvsMaPjoQB069Ytz/FKlSqpfPnyDuuBly1bVlixigUKMGBiNptNOTk5kqRVq1apc+fOkqTg4GD9/fffRkaDE3Tt2lW9e/fWm2++qaZNm0qS4uPjNWrUqKv+jxTF12uvvaYnnnhCt912m2w2m2rXrq3s7Gz17NlTL7zwgtHxUACsVmue4x06dCjkJMUP+wADJnbPPfcoODhYbdu2VZ8+fbRr1y6FhYUpLi5Ojz/+OPsAlzCZmZkaOXKk5s2bp4sXL0qSXFxc1KdPH73xxhvy9PQ0OCGcYf/+/dq6datycnLUoEEDhYeHGx0JMBwFGDCxbdu2qVevXkpOTtbw4cPtu0IMHjxYJ06cyPMCGhR/Z8+e1f79+2Wz2RQWFkbxBUqAgwcP6tKlS7n+grNv3z65uroqJCTEmGBFFAUYQC7nz59X6dKl5erqanQUADeAfZ/Nq2XLlnryySf1+OOPO4wvWrRIH374odatW2dMsCKKNcAAcilTpozREeAkmzdv1ueff67k5GRlZWU5HOMimeLvyn2fr4bb4pY8W7duVfPmzXONN23aVIMGDTIgUdFGAQYAk1i6dKkee+wxtW/fXrGxsWrfvr327dunlJQUde3a1eh4KADc8MC8LBZLnru5pKenKzs724BERRv7AAOASUycOFHTp0/XN998Izc3N82YMUNJSUnq3r27qlSpYnQ8ALfgrrvu0qRJkxzKbnZ2tiZNmqQWLVoYmKxoYg0wAJiEp6endu7cqZCQEFWsWFFr165VZGSkkpKSdM899+R50wQAxcOuXbt09913q3z58vY7O/7000/KyMjQmjVrFBERYXDCooUzwACUlZWlPXv26NKlS0ZHgRNVqFDB/ivS2267TTt27JAknTp1SpmZmUZGA3CLateurW3btql79+72m9s89thj2r17N+U3D6wBBkwsMzNTgwcP1oIFCyT9c2e4atWqaciQIQoKCtJzzz1ncEIUpLvuukuxsbGKjIxU9+7dNXToUK1Zs0axsbFq06aN0fEA3KKgoCBNnDjR6BjFAksgABMbOnSoNmzYoLfeeksdO3bUtm3bVK1aNa1YsULjxo3L9xXlKB5Onjyp8+fPKygoSDk5OZo6darWr1+vsLAwvfjii/Lx8TE6IoAbsG3bNkVERKhUqVLatm3bNefWrVu3kFIVDxRgwMSqVq2qTz/9VE2bNpWXl5d+++03VatWTb///rsaNmyojIwMoyMCAK6iVKlSSklJkZ+fn0qVKiWLxaK8ap3FYmEniCuwBAIwsePHj8vPzy/X+NmzZ9kntITav3+/PvroI+3fv18zZsyQn5+fYmJiFBwcrDp16hgdD8ANOHjwoCpVqmT/Z+QfF8EBJnbHHXfo22+/tX99ufTOmTNHUVFRRsWCk8TFxSkyMlI///yzli1bpjNnzkj659eol2+DDaD4qFq1qv3ndtWqVa/5gCPOAAMmNmnSJHXs2FG7du3SpUuXNGPGDO3cuVObNm1SXFyc0fFQwJ577jm9+uqrGj58uLy8vOzjrVu31owZMwxMBuBWLVy48JrHH3vssUJKUjywBhgwue3bt2vq1KlKSEhQTk6OGjZsqDFjxigyMtLoaChg5cqV0/bt2xUaGuqw5vvQoUOqWbOmzp8/b3READfpyotYL168qMzMTLm5uals2bI6efKkQcmKJs4AAyYXGRlp3wYNJVv58uV19OhRhYaGOoxv3bpVt912m0GpABSEtLS0XGP79u3TgAEDNGrUKAMSFW2sAQZMLCMjI8/H6dOnlZWVZXQ8FLCePXtqzJgxSklJkcViUU5OjjZs2KCRI0fy61GgBAoPD9fkyZM1dOhQo6MUOSyBAEzs8rY5V1O5cmU98cQTGjdunEqV4u/Lxd3Fixf1xBNPaOnSpbLZbHJxcVF2drZ69uyp+fPnq3Tp0kZHBFDAtm7dqpYtW7Kt5RUowICJLVy4UM8//7yeeOIJ3XnnnbLZbNq8ebMWLFigF154QcePH9fUqVM1atQo/e9//zM6LgrI/v37tXXrVuXk5KhBgwYKDw83OhKAW7RixQqHr202m44ePaqZM2cqODhY33//vUHJiiYKMGBibdq0Uf/+/dW9e3eH8c8++0wffPCBVq9erY8//livvfaadu/ebVBKAMD1XPlbOovFokqVKumee+7Rm2++qcDAQIOSFU0UYMDEypYtq99++y3XGcB9+/apXr16yszM1MGDB1WnTh1lZmYalBK3Yvjw4fmeO23aNCcmAYCig10gABOrXLmy5s6dq8mTJzuMz507V8HBwZKkEydO5NpeB8XH1q1b8zWPO/8BMBMKMGBiU6dO1cMPP6zvv/9ed9xxhywWizZv3qzdu3friy++kCRt3rxZPXr0MDgpbtbatWuNjgCgEPDbnhvDEgjA5P744w/NmjVLe/bskc1mU82aNdW/f3+FhIQYHQ0AkE+tW7fWr7/+qkuXLqlGjRqSpL1796p06dJq2LChfZ7FYtGaNWuMillkUIABAACKuWnTpmndunVasGCBfdlaWlqaevfurbvuuksjRowwOGHRQgEGoMzMTCUnJ+e6+UXdunUNSgQAuBG33XabVq5cqTp16jiM79ixQ+3bt9dff/1lULKiiTXAgIkdP35cvXv3vur+kNnZ2YWcCABwMzIyMnTs2LFcBTg1NVWnT582KFXRxa2dABMbNmyY0tLSFB8fLw8PD8XExGjBggUKDw/Ptak6AKDo6tq1q3r37q0vvvhCR44c0ZEjR/TFF1+oT58+6tatm9HxihyWQAAmFhgYqK+++kp33nmnvL29tWXLFlWvXl0rVqzQlClTtH79eqMjAgDyITMzUyNHjtS8efN08eJFSZKLi4v69OmjN954Q56engYnLFoowICJeXt7a9u2bQoJCVFISIgWL16s5s2bc/MLACimzp49q/3798tmsyksLIziexWsAQZMrEaNGtqzZ49CQkJUv359ffDBBwoJCdGsWbO4bSYAFEOenp5cwJwPnAEGTGzx4sW6ePGinnjiCW3dulUdOnTQiRMn5Obmpvnz53MDDABAiUQBBmCXmZmp3bt3q0qVKqpYsaLRcQAAcAoKMABJ0uUfBRaLxeAkAAA4F9ugASY3d+5cRUREqEyZMipTpowiIiL04YcfGh0LAACn4SI4wMRefPFFTZ8+XYMHD1ZUVJQkadOmTXr22Wd16NAhvfrqqwYnBACg4LEEAjCxihUr6p133tGjjz7qMP7JJ59o8ODB+vvvvw1KBgCA87AEAjCx7OxsNW7cONd4o0aNdOnSJQMSAQDgfBRgwMT++9//6v333881Pnv2bPXq1cuARAAAOB9LIAATGzx4sBYuXKjg4GA1bdpUkhQfH6/Dhw/rsccek6urq33utGnTjIoJAECBogADJta6det8zbNYLFqzZo2T0wAAUDgowAAAADAV1gADAADAVCjAAAAAMBUKMAAAAEyFAgwAAABToQADAADAVFyMDgDAOCtWrMhz3GKxqEyZMgoLC1NoaGghpwIAwLnYBg0wsVKlSslisejKHwOXxywWi1q0aKEvv/xSPj4+BqUEAKBgsQQCMLHY2Fjdcccdio2NVXp6utLT0xUbG6s777xT33zzjX788UedOHFCI0eONDoqAAAFhjPAgIlFRERo9uzZatasmcP4hg0b1K9fP+3cuVOrVq3Sk08+qeTkZINSAgBQsDgDDJjY/v375e3tnWvc29tbBw4ckCSFh4fr77//LuxoAAA4DQUYMLFGjRpp1KhROn78uH3s+PHjGj16tO644w5J0r59+1S5cmWjIgIAUODYBQIwsblz5+qBBx5Q5cqVFRwcLIvFouTkZFWrVk1fffWVJOnMmTN68cUXDU4KAEDBYQ0wYHI2m00//PCD9u7dK5vNppo1a6pdu3YqVYpfEAEASiYKMAAAAEyFJRCAya1evVqrV69WamqqcnJyHI7NmzfPoFQAADgPBRgwsQkTJujll19W48aNFRgYKIvFYnQkAACcjiUQgIkFBgZqypQpio6ONjoKAACFhqtcABPLysrKdRMMAABKOgowYGJPPfWUlixZYnQMAAAKFWuAARM7f/68Zs+erVWrVqlu3bpydXV1OD5t2jSDkgEA4DysAQZMrHXr1lc9ZrFYtGbNmkJMAwBA4aAAAwAAwFRYAwwAAABTYQ0wYDLdunXT/Pnz5e3trW7dul1z7rJlywopFQAAhYcCDJiM1Wq13/DCarUanAYAgMLHGmAAAACYCmuAAQAAYCosgQBMpkGDBvYlENfz66+/OjkNAACFjwIMmMyDDz5o/+fz58/rvffeU+3atRUVFSVJio+P186dOzVw4ECDEgIA4FysAQZM7KmnnlJgYKBeeeUVh/Fx48bp8OHDmjdvnkHJAABwHgowYGJWq1VbtmxReHi4w/i+ffvUuHFjpaenG5QMAADn4SI4wMQ8PDy0fv36XOPr169XmTJlDEgEAIDzsQYYMLFhw4ZpwIABSkhIUNOmTSX9swZ43rx5eumllwxOBwCAc7AEAjC5zz77TDNmzFBSUpIkqVatWho6dKi6d+9ucDIAAJyDAgwAAABTYQkEAGVlZSk1NVU5OTkO41WqVDEoEQAAzkMBBkxs3759evLJJ7Vx40aHcZvNJovFouzsbIOSAQDgPBRgwMSeeOIJubi46JtvvlFgYGC+7xAHAEBxxhpgwMQ8PT2VkJCgmjVrGh0FAIBCwz7AgInVrl1bf//9t9ExAAAoVBRgwMRef/11jR49WuvWrdOJEyeUkZHh8AAAoCRiCQRgYqVK/fN34CvX/nIRHACgJOMiOMDE1q5da3QEAAAKHWeAAQAAYCqcAQagzMxMJScnKysry2G8bt26BiUCAMB5KMCAiR0/fly9e/fW999/n+dx1gADAEoidoEATGzYsGFKS0tTfHy8PDw8FBMTowULFig8PFwrVqwwOh4AAE7BGWDAxNasWaOvvvpKd9xxh0qVKqWqVauqXbt28vb21qRJk3TfffcZHREAgALHGWDAxM6ePSs/Pz9JUoUKFXT8+HFJUmRkpH799VcjowEA4DQUYMDEatSooT179kiS6tevrw8++EB//vmnZs2apcDAQIPTAQDgHGyDBpjY4sWLdfHiRT3xxBPaunWrOnTooBMnTsjNzU3z589Xjx49jI4IAECBowADsMvMzNTu3btVpUoVVaxY0eg4AAA4BQUYAAAApsIuEIDJDB8+PN9zp02b5sQkAAAYgwIMmMzWrVvzNc9isTg5CQAAxmAJBAAAAEyFbdAAAABgKhRgAAAAmAoFGAAAAKZCAQYAAICpUIABoAQ6dOiQLBaLEhMTnfYe69atk8Vi0alTp/L9nPHjx6t+/fpOywQA+UEBBgAne+KJJ/Tggw8aHSNPO3fuVPfu3VWpUiW5u7srPDxcL774ojIzM6/73GbNmuno0aOyWq35fr+RI0dq9erVtxIZAG4ZBRgATCo+Pl5NmjRRVlaWvv32W+3du1cTJ07UggUL1K5dO2VlZV31uRcvXpSbm5sCAgJuaM/ocuXKydfXtyDiA8BNowADgMF27dqle++9V+XKlZO/v7+io6P1999/24/HxMSoRYsWKl++vHx9fdW5c2ft37/f4TV++eUXNWjQQGXKlFHjxo2ve8MTm82mPn36qFatWlq2bJnuvPNOVa1aVQ8//LC+/vprbdq0SdOnT7fPt1gsmjVrlh544AF5enrq1VdfzXMJxJw5cxQcHKyyZcuqa9eumjZtmsqXL28/fuUSiMtnx6dOnarAwED5+vrqmWee0cWLF2/uXyYA5AMFGAAMdPToUbVs2VL169fXli1bFBMTo2PHjql79+72OWfPntXw4cO1efNmrV69WqVKlVLXrl2Vk5NjP965c2fVqFFDCQkJGj9+vEaOHHnN901MTNSuXbs0fPhwlSrl+L+CevXqqW3btvrkk08cxseNG6cHHnhA27dv15NPPpnrNTds2KCnn35aQ4cOVWJiotq1a6fXXnvtuv8O1q5dq/3792vt2rVasGCB5s+fr/nz51/3eQBws7gVMgAY6P3331fDhg01ceJE+9i8efMUHBysvXv3qnr16vrPf/7j8Jy5c+fKz89Pu3btUkREhBYvXqzs7GzNmzdPZcuWVZ06dXTkyBENGDDgqu+7d+9eSVKtWrXyPF6rVi2tX7/eYaxnz54OxffgwYMOx9955x116tTJXr6rV6+ujRs36ptvvrnmvwMfHx/NnDlTpUuXVs2aNXXfffdp9erV6tu37zWfBwA3izPAAGCghIQErV27VuXKlbM/atasKUn2ZQ779+9Xz549Va1aNXl7eys0NFSSlJycLElKSkpSvXr1VLZsWfvrRkVF3VIum82Wa21v48aNr/mcPXv26M4773QYu/LrvNSpU0elS5e2fx0YGKjU1NQbSAsAN4YzwABgoJycHN1///16/fXXcx0LDAyUJN1///0KDg7WnDlzFBQUpJycHEVERNgvUrPZbDf8vtWrV5f0z/rjvLYl2717t8LDwx3GPD09r/maeZXm/GRzdXV1+NpisdiXdwCAM3AGGAAM1LBhQ+3cuVMhISEKCwtzeHh6eurEiRNKSkrSCy+8oDZt2qhWrVpKS0tzeI3atWvrt99+07lz5+xj8fHx13zf+vXrq2bNmpo+fXqusvnbb79p1apVevTRR2/os9SsWVO//PKLw9iWLVtu6DUAoDBQgAGgEKSnpysxMdHhkZycrGeeeUYnT57Uo48+ql9++UUHDhzQypUr9eSTTyo7O1s+Pj7y9fXV7Nmz9fvvv2vNmjUaPny4w2v37NlTpUqVUp8+fbRr1y599913mjp16jXzWCwWffjhh9q1a5f+85//6JdfflFycrI+//xz3X///YqKitKwYcNu6DMOHjxY3333naZNm6Z9+/bpgw8+0Pfff39D26QBQGGgAANAIVi3bp0aNGjg8HjppZcUFBSkDRs2KDs7Wx06dFBERISGDh0qq9WqUqVKqVSpUlq6dKkSEhIUERGhZ599Vm+88YbDa5crV05ff/21du3apQYNGuj555/Pc0nFlZo3b674+HiVLl1a9957r8LCwjR27Fg9/vjjio2Nlbu7+w19xubNm2vWrFmaNm2a6tWrp5iYGD377LMqU6bMDb0OADibxXYzi8cAAMiHvn37avfu3frpp5+MjgIAdlwEBwAoMFOnTlW7du3k6emp77//XgsWLNB7771ndCwAcMAZYABAgenevbvWrVun06dPq1q1aho8eLCefvppo2MBgAMKMAAAAEyFi+AAAABgKhRgAAAAmAoFGAAAAKZCAQYAAICpUIABAABgKhRgAAAAmAoFGAAAAKZCAQYAAICpUIABAABgKv8XdyygVPGpRR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data:image/png;base64,iVBORw0KGgoAAAANSUhEUgAAAUgAAAFcCAYAAACqUye+AAAAOXRFWHRTb2Z0d2FyZQBNYXRwbG90bGliIHZlcnNpb24zLjUuMiwgaHR0cHM6Ly9tYXRwbG90bGliLm9yZy8qNh9FAAAACXBIWXMAAA9hAAAPYQGoP6dpAAAvo0lEQVR4nO3deXhTZcIF8JO1SRu6QzdaSlnLUnZlE5BFBUHQqggo4IoDIy6j+IkwgKIICAqKyjgqgoOgoowgisgmKFhE1oJQlrZAN7qvaZKb+/3RsVIhkNK0b25yfs/Th6dJeu9JaU/fu71XJcuyDCIiuoxadAAiInfFgiQicoAFSUTkAAuSiMgBFiQRkQMsSCIiB1iQREQOsCCJiBxgQRIROcCCVKgVK1ZApVJVfxgMBoSHh+Pmm2/GvHnzkJOT49L1paamVq9rzZo1lz0/e/ZsqFQq5Obm1nrZmzZtwuzZs51+/cSJE2u8979+iDBx4kTExsbWeCw2NhYTJ04UkodcQys6ANXNRx99hLZt28JqtSInJwe7d+/G/Pnz8frrr2Pt2rUYPHiwy9f54osvIjExETqdziXL27RpE5YtW1arkjQajdi2bZtL1u8KM2fOxJNPPik6BrkYC1LhOnTogO7du1d/npiYiKeffhp9+/bFXXfdhZSUFISFhblsfUOHDsW3336L9957D0888YTLlltbarUaPXv2FLb+v2rRooXoCFQPuIntgWJiYrBo0SKUlJRg+fLlNZ77+uuv0atXL/j6+qJRo0YYMmQI9uzZ4/SyBw4ciFtvvRUvv/wySkpKrvn6Dz/8EJ06dYLBYEBwcDDuvPNOHD9+vPr5iRMnYtmyZQBQYzM5NTXV6UyO7NixAyqVCqtXr8bzzz+PiIgImEwmjBgxAtnZ2SgpKcFjjz2G0NBQhIaG4sEHH0RpaWmNZSxbtgz9+vVDkyZN4Ofnh44dO2LBggWwWq01XnelTWxSPhakhxo2bBg0Gg1+/PHH6sdWr16NkSNHwt/fH59++ik++OADFBQUYMCAAdi9e7fTy54/fz5yc3OxcOHCq75u3rx5ePjhh9G+fXt8+eWXWLJkCQ4fPoxevXohJSUFQNWm6d133w0A2LNnT/VHRETENXPYbLbLPux2+2Wvmz59OnJycrBixQosWrQIO3bswJgxY5CYmIiAgAB8+umnmDZtGlatWoXp06fX+NrTp09j7NixWLVqFTZu3IiHH34YCxcuxKRJk5z9dpGSyaRIH330kQxA3rdvn8PXhIWFyfHx8bIsy7IkSXJkZKTcsWNHWZKk6teUlJTITZo0kXv37n3V9Z09e1YGIC9cuFCWZVkeN26c7OfnJ2dmZsqyLMuzZs2SAcgXL16UZVmWCwoKZKPRKA8bNqzGctLT02UfHx957Nix1Y9NmTJFrs2P4oQJE2QAV/wYNGhQ9eu2b98uA5BHjBhR4+ufeuopGYA8derUGo+PGjVKDg4OdrheSZJkq9Uqr1y5UtZoNHJ+fn6NTM2aNavx+mbNmskTJkxw+n2R++EI0oPJl0z1eeLECWRkZOCBBx6AWv3nf7vJZEJiYiL27t2L8vJyp5c9d+5cWK1WzJkz54rP79mzBxUVFZcdxY2OjsbAgQOxdevW2r2ZvzAajdi3b99lH++8885lrx0+fHiNz+Pj4wEAt99++2WP5+fn19jMPnDgAO644w6EhIRAo9FAp9Nh/PjxkCQJJ0+erNN7IPfHgzQeqqysDHl5eejYsSMAIC8vDwCuuOkaGRkJu92OgoIC+Pr6OrX82NhYTJ48GW+//TaeeeaZy56/1vq2bNni9Hu5ErVaXePg1NUEBwfX+Fyv11/1cbPZDJPJhPT0dNx0001o06YNlixZgtjYWBgMBiQlJWHKlCmoqKio03sg98cRpIf65ptvIEkSBgwYAAAICQkBAGRmZl722oyMDKjVagQFBdVqHTNmzICvr+9l++2cWV9oaGit1iXC+vXrUVZWhi+//BL3338/+vbti+7du1cXKXk+FqQHSk9Px7PPPouAgIDqgwlt2rRBVFQUVq9eXWPTu6ysDOvWras+sl0bISEheP755/HFF18gKSmpxnO9evWC0WjEJ598UuPx8+fPY9u2bRg0aFD1Yz4+PgDgdiOyP046/yMfULXb4v333xcViRoYN7EV7ujRo9VHcHNycrBr1y589NFH0Gg0+Oqrr9C4cWMAVZukCxYswLhx4zB8+HBMmjQJlZWVWLhwIQoLC/Haa69d1/qfeuopLFu2DN9++22NxwMDAzFz5kxMnz4d48ePx5gxY5CXl4c5c+bAYDBg1qxZ1a/9YzfA/PnzMXToUGg0GiQkJFx1pGa327F3794rPtelS5capXa9hgwZAr1ejzFjxmDatGkwm8149913UVBQUOdlkzKwIBXuwQcfBFC1/ywwMBDx8fF4/vnn8cgjj1SX4x/Gjh0LPz8/zJs3D6NHj4ZGo0HPnj2xfft29O7d+7rW7+vri9mzZ+Oxxx677LkXXngBTZo0wdKlS7F27VoYjUYMGDAAr776Klq1alUj108//YR33nkHL730EmRZxtmzZ696XmFFRQV69ep1xedSUlLQsmXL63o/l2rbti3WrVuHGTNm4K677kJISAjGjh2LZ555BkOHDq3z8sn9qWSZdzUkIroS7oMkInKABUlE5AALkojIARYkEZEDLEgiIgdYkEREDrAgiYgcYEESETnAgiQicoAFSUTkAAuSiMgBFiQRkQMsSCIiB1iQREQOsCCJiBxgQRIROcCCJCJygAVJROQAC5KIyAEWJBGRAyxIIiIHWJBERA6wIImIHGBBEhE5wIIkInKABUlE5AALkojIARYkEZEDLEgiIgdYkEREDrAgiYgcYEESETnAgiQicoAFSUTkAAuSiMgBFiQRkQMsSCIiB7SiA5B3kmUZZqsdFVap6sMiwWyVUGmToNdo4OejgclHCz8fLXz1GqhUKtGRyQuxIMllrJIdGYUVOJdfgXMF5TiXX470/HJcKKxAUYUVZotUXYiVNjtk2bnlqlWAr14LPx8N/Hy0VcWp18Jk0CLc34CmQUY0DfL9379GhJh86veNktdQybKzP6ZEVdLyynD4fBHOXCyrLsLzBRXIKjZDsov/cWrko0VcYz/ENTahRWM/tGhsQqswE+JCTVCrORIl57Eg6arySivxa1oBDp8vxOHzRTh8vghFFVbRsa6Lv0GLrs2C0CM2GN2bBaFTdCAMOo3oWOTGWJBUQ3peOZJS87HvbD72peXjzMUy0ZHqjV6jRvso/+rC7B4bjGA/vehY5EZYkF5OlmX8ll6I75OzsDk5C6l55aIjCRXX2A+9W4TgtvYR6NUiBBpukns1FqQXskp27D2Th83JWdhyLBvZxZWiI7mlYD89bmkXhmEdI9C7RQi0Gp4V521YkF6iwiJh58mL2Jycha3Hs1FstomOpCiBvjrc0i4MQztGoG/LUOhYll6BBenhdqfkYnVSGrb9ngOz1S46jkcIMOowOD4MtyeEo3/rJtwM92AsSA9UYrZi3f7zWLU3Dac9+CCLO4gKNOKBXs0wpkcMAnx1ouOQi7EgPcjJ7BJ8/HMq1h+4gDKLJDqOVzHqNLizaxQe7B2LVmGNRMchF2FBKpxNsmNzcjZW7knFL2fzRcchAH1bhuLBPrEY2LYJL5FUOBakQpWYrVjxUyr+80s6sorNouPQFcSG+GJ8r1jc070pGhm4+a1ELEiFMVslrNyTind3nEZBuTKvaPE2Jh8tJvaOxWP94+DPolQUFqRC2CQ7Pt9/Hku3piCziCNGJQow6jCpfxwe7N0cRj0vcVQCFqSbk2UZ3xzJxOLvT+JMLo9Ie4LGjXzwxMCWGHNDDM+ndHMsSDe240QOXv/+BI5eKBYdhepBXKgf/m9oW9zSPlx0FHKABemGDp4rxLxNx3lU2kv0igvBjOHxaB8ZIDoK/QUL0o0Um61Y8N3vWP1LOtxgWkVqQGoVcE+3aEy/PR4BRh7IcRcsSDfxzeFMzNmQjJwSThzhzcL8ffDqnR0xKD5MdBQCC1K4jMIKzFh/FNt+zxEdhdzIXV2iMGtEe16+KBgLUqC1+9Ixd+NxlFRyZh26XJNGVaPJwe04mhSFBSlAVpEZz687jJ0nL4qOQgpwZ5cozOZoUggWZANbt/88Zm9IRgnnY6Ra4GhSDBZkA6m0Sfjn+mSs/fWc6CikYHd2icLcUR3g58M7NjcEFmQDuFBYgb99sh+HzxeJjkIeoHWYCe+P745mIX6io3g8FmQ9252Si6lrDiC/zCI6CnmQAKMOS8d0Qf/WjUVH8WgsyHoiyzLe2XEai7echMSzvqkeqFXAs7e2weQBLUVH8VgsyHpQYrbiH58dwvfHskVHIS9we0IEFt6dAF8990u6GgvSxVKySzDpk/04w3vBUANqG94I74/vjuhgX9FRPAoL0oW+T87C02sP8n4wJESgrw5vjemCm1pxv6SrsCBdZN3+85i27jD3N5JQGrUK/xzeDhN6x4qO4hFYkC7w8c+pmL0hGfxOkruYdhsP3rgCC7KO3tqagkVbToqOQXSZJwa2xD9uaSM6hqKxIOvg1U3H8a8fz4iOQeTQozc1x4u3txMdQ7FYkNfBbpfx4vqj+DQpXXQUomt6oGczvDSyPe/RfR1YkLVkk+x4+rND2HAoQ3QUIqfd060p5icmQK1mSdYGC7IWzFYJU/7zG7ZycltSoBGdIvHGvZ2g5Z0UncaCdJJNsuPRlb9i+wnO4UjKdUu7MLw9tiv0WpakM/hdctKLXx1lOZLifX8sG1M/PQA7z9d1CgvSCYu3nOQ8juQxvkvOwqyvk0XHUAQW5DV8mpSOpVtTRMcgcqlVe9OwbPsp0THcHgvyKrb9no0Z64+KjkFULxZuPoHPuWV0VSxIBw6eK8SU/xzgtdXk0V748gh2pXDfuiMsyCtIzS3Dwyv2ocLKWXnIs9nsMib/5zecyikRHcUtsSD/Ire0EhM+SkIeb5FAXqLEbMNDK37lbUGugAV5CYvNjkc+/hVpeeWioxA1qPT8cjy+aj8sNrvoKG6FBXmJud8cw8FzhaJjEAmRlJqPf/6XByUvxYL8nw2HMrByT5roGERCrdl3DhsPc56BP7AgAZzKKcX/rTssOgaRW3jhyyM4X8DdTAALEhWWqgkoeB8ZoiolZhueXHOQp7iBBYmXNh7DiWye4kB0qf1pBVjCK8i8uyA3J2dx0lsiB5ZtP4VfzuSJjiGU1xZkVpGZ+x2JrkKyy3h67UEUlVtFRxHGKwvSbpfxzGcHUeDF//FEzsgoMuN5Lx5IeGVBfrwnFT+f9u5NByJnfZechdW/eOeuKK8ryJxiMxZ/z9u0EtXGyxuPId0LrzDzuoJ8+ZvjKKm0iY5BpCgVVgkvbfS+SXa9qiB3p+TyboRE1+mH4znY7mU3rPOagrTY7LzOlKiO5mxIRqXNey6q8JqCXL7zNM7klomOQaRoqXnleP/HM6JjNBivKMhz+eVYtoP33yByhWXbTyOjsEJ0jAbhFQU56+tkmK2c547IFSqsEuZ+c0x0jAbh8QX53dEsbPOyHctE9W3TkSz8dCpXdIx659EFabZKeHmjd/ylI2pos75OhlXy7C0zjy7INUnpuOAl+0qIGtqpnFKs+ClVdIx65bEFWWmT8N5O7znaRiTCOztOodziuRdeeGxBfrbvHLKKzaJjEHm0gnKrR1+n7ZEFabHZ8e6O06JjEHmF93ed8diTxz2yID/ffw4ZRRw9EjWE7OJKfLH/vOgY9cLjCtIq2fHOdo4eiRrSeztPw+aBR7Q9riDX7T/PI9dEDexcfgW+9sCJYDyqIG2SHe9w3yOREO/sOA1Z9qw7IXpUQX514ALS871vUk8id3AqpxTfHc0SHcOlPKYgZVnmkWsiwTxtUhiPKci9Z/I5nRmRYEcvFGPnyYuiY7iMxxTkZ7+eEx2BiACs2pMqOoLLeERBFput+PZopugYRARg+4mLyPaQq9g8oiD/ezCD8z0SuQnJLnvMieMeUZCf7ePmNZE7+ezXcx5xyo/iC/JYRjGOXCgSHYOILpGWV449Z/JEx6gzxRckD84Quad1+y+IjlBnii7ISpuE9QeV/59A5Ik2J2fBbFX2LD8uK8gBAwZg6tSpmDZtGoKDgxEeHo7Zs2dXP5+eno6RI0fCZDLB398f9957L7Kzs+u0zs3J2Sgst9YxORHVh9JKG344XrffcdFcOoL8+OOP4efnh19++QULFizASy+9hC1btkCWZYwaNQr5+fnYuXMntmzZgtOnT2P06NF1Wt/n3LwmcmvrDyh7C08lu+hQ04ABAyBJEnbt2lX92A033ICBAwdi0KBBGDp0KM6ePYvo6GgAwLFjx9C+fXskJSWhR48etV5fUbkV3eZugc2u/CNlRJ5Kp1EhafpgBPnpRUe5Li4dQSYkJNT4PCIiAjk5OTh+/Diio6OryxEA2rVrh8DAQBw/fvy61rX9RA7LkcjNWSUZWxV822WXFqROp6vxuUqlgt1uhyzLUKlUl73e0ePOUPq+DSJv8aOCr81ukKPY7dq1Q3p6Os6d+3Of4bFjx1BUVIT4+PhaL88q2T3qgngiT/bTqVzFnjTeIAU5ePBgJCQkYNy4cfjtt9+QlJSE8ePHo3///ujevXutl5d0Nh8lZs+91SSRJ8krs+DohWLRMa5LgxSkSqXC+vXrERQUhH79+mHw4MGIi4vD2rVrr2t52xW8T4PIG/2YoswtPpcdxW5It735I37PKhEdg4icdGPzYKyd1Et0jFpT3JU0OSVmliORwhxIL0RZpfJ2iymuIHen5IqOQES1ZJHs2KvAySsUV5C7WJBEiqTE030UV5BK/CtERMoc3CiqIHNLK5FZ5BlTuRN5mzO5ZThfoKzbMiuqIJMzlHkuFRFVOaqwya21ogPURnKGmG+uvbIchbs+QXnKHtjLi6BvEoegwY/BJ6I1AKD8xM8oOfgtLNmnYa8oRsTEpdCHxV11mZaLaSja/R9UZp2CVJyDoIGPwr/HyBqvKU3ejsKdH0O2mmFKuAVBNz9U/ZytKBvZa2ciYsKbUPv4uv5NE9WDY5kluK1DhOgYTlPWCFLQ2fh5370Fc+pBhA7/ByIeehuG5l2QvWYGbCVV+1TsVjN8mrZDYP8JTi9TtlVCGxiOoP4ToPELuux5qbwI+d+9haCbH0KTe19C6dGtKD+9789Mm99BUP+JLEdSlN8zlbUVyBHkNditlSg/8RMaJ86EIboDACCw7ziUp+xFyYFvEdTvAZg6DARQNapzlk9E6+oRaMHOjy973laYBZWPL/zi+wEADDEJsOamAy16oOzYDqg0Wvi26V3Xt0fUoJR2DrNiRpAlZivS8gXs4LVLgGyHSvOXmYq0elSeT6631WqDoyBbK2HJPg2pogSWzJPQN46FVFGCwl3/QfCQx+tt3UT15VxBOUoVdMK4YkaQxzKKIeKiSLWPL3wi26Lo5zXQhURD4xeIsuM/wpJxEtrgyHpbr8ZgQujtTyN342LINgv8OgyEMa4bcje9iUbdhsNWlI2cdS8DdhsC+oyFX9u+9ZaFyFVkGTiRVYxuzYJFR3GKYgpS5BHskOH/QN63S3DhnQmASg19eAv4tesPS/bpel2vb+ve8G3952a0Of0wrBfTEDzkcWT86zGEjngOGr8gZK58BoboDtD4BdZrHiJXOJ5ZwoJ0NZEFqQuKQPjY12C3mGG3lENrCsbF/86HNiCswTLINivyv38XIcP/AVtBJmS7BENMx6p8wVGozDwB35Y3Nlgeouv1e5ZyDtQoZh+kqFN8LqXWG6A1BUMyl6Li7G8wturZYOsu/HkNDHHd4BPeEpDtVftG/0e22wC7vcGyENXF75nKOVCjiBGkLMs4c7FM2PorzuwHUHXgxFaQiYIdH0IXHAVTx8EAAKmiBFLxRUilVZdBWvPPAwA0fkHQmKpO4cnduAiaRiEI6j8RACBLVlhz/zfDut0GqTQPluwzUOkN0AXV3LdpuZiG8t9/RMTEt/6XoymgUqPk0PfQmIJgzTsPfUSrev0eELnKiaySOt1upSEpoiALyq2wSOJGSPbKchT++DFsJbnQGBrBt01vBPYbD5Wm6ttXceoX5G16s/r1uV8vAAAE9BmDwL7jAAC24ouA6s8Bu1Saj8wVU6s/L076EsVJX8InugPCx75W/bgsy8jf/DaCBj4Ktd4AAFDrfBAy7Cnkb3kXsmRF8JDHoW0UWm/vn8iVSiptyCgyIyrQKDrKNSliwtzjmcUYumTXtV9IRIrw5eTe6Bpz+QUS7kYR+yCzizlBBZEnyS2pFB3BKYooyJxiZXwzicg5uaUW0RGcooiC5AiSyLPklipj0KOMgixhQRJ5EhakC2VzE5vIo7AgXShHITt0icg5uSXcB+kyOdwHSeRROIJ0EVmWcZEjSCKPcpEF6RplFgk2u9ufy05EtVBitqHSJl37hYK5fUFKLEcij1RQZhUd4ZrcviDtLEgij2QVOL+Cs9y+ICX3v1SciK6DEnaduX1BcgRJ5JkkBcxh6vYFyREkkWfiCNIFeJCGyDPZJPf/3Xb7CXMVMAonF3quWQoeL1sOTWmG6ChU39Q/AugkOsVVuf0I0s5NbK+yMK0VehbPw9HosZBVGtFxqD6p3X585v4FyX2Q3ueiRYfhKcPxtP8iVIR2EB2H6osC/gC6fUHyKLb3Wp/dBAkZL2Bz06mQ9X6i45CrqVmQdabVuH1EqkdWuwqTTvXEnXgDOZGDRMchV9LoRCe4Jrdvn0YG999PQfXvYLEJN5x5GO+GzYFkihAdh1zBECg6wTW5fUH6G9z/rww1nPlprdCr5DUcix4DWeX2P77kiEoDGAJEp7gmt/8J02vVMOjcPiY1oJxKHYaljMCz/otQEcKDOIpkCABUKtEprkkRzRNg5CiSLrcuOwwJmS9gS9MnIOt4EEdRjO5/T2yABUkKZ7Wr8OipXkhUv4GLkTeLjkPOYkG6Toifj+gI5OZ+KzKhx5lHsTxsNiS/cNFx6FqMgaITOEURBRnaiAVJzpmX1hp9Sl/D79GjeRDHnXEE6TqNTSxIcl5WpR63pYzEcwGLYA5pJzoOXQkL0nUacwRJ1+GLrDB0ypyOrdFPQNb5io5Dl/KPEp3AKSxI8miVdjUeTqk6iJMX0V90HPpDcJzoBE5RREE2DTKKjkAK91tRI3Q7Ownvh/8Tkl9Yg6/fZpcxY5sZzZeUwPhKMeKWlOClnZXXnK1qWZIF8ctKYXylGG3eLsXKQ5Yaz285bUPrt0oR8FoxJqyvgOWSORaLzDJav1WK9CI3nDOQBek6rcMaiY5AHuKV1LboWzYfJ6LvbdCDOPN3W/Der1a8PdSA41NMWDDEgIU/V+KtXywOv+bdfRa8sNWM2f19kDzZhDkDfDBlkxkbTlTdDdAuyxj3ZQUe767Dzw/5IemChPf3/3mnwOd/MOPx7jrEBLjhr7lCClIRFzoH++kRatIjt9TxDxORszLNetyaMgqjI3pijup9GPKP1/s695yXMLKNFre3rjqnNzZQjU+PWvFrpuPR3arDVkzqpsfoDlVfExekxt7zEub/ZMGINjrklsu4WC5jcg89DFoV7mitxbGLVfea/indhl8zJCwbZqj391ZrpnBAr4x9wm74p+XKOIokV1ubGY5OWS9iW/SUej+I0zdGg61nbTiZV1Vgh7Ik7E6XMKyl4zFKpSTjr3O1GLVA0gUJVklGY18VIkwqfH/ahgqrjF3pEhLCNLBIMv72jRnvDTdCo3bDy/kUMnoEWJDk5SrtajyU0gejNYuRF9Gv3tbzfB89xnTQoe3bZdC9XIwuy8vw1I16jOno+CqxW1to8e8DVuzPkCDLMn7NkPDhQSusdiC3XIZKpcJn9xjx8o+VaPdOKbqEq/FQFx1e223BoOZaGLVAnw/L0ObtUryd5EZbXwoqSEVsYgNAqzCT6AjkwZIK/dGt8HHMbN4fE4uXQ1OW49Llr0224ZMjVqxONKJ9YzUOZkl4anMlIhupMKGz/opfM7OfD7JKZfT8oAyyDISZVJjYSYcFP1vwxzSpfWO02Pfon78bJ/MkrDpsxYFJfuj3URme6qnHbS216PBOGfo10yAhzA0mqQ1uLjqB0xQzgmzDESQ1gJfPxqNv2QKciL4HMly3efrcFjP+r48P7uugQ8cwDR7opMfTPfWYt9vxyM6oU+HDkUaUT2+E1KdMSH/KhNhANRrpgVDfy7PJsozHNpix6BYf2GXgQJYdd7fToYmfGv1jNdiZKrns/dRJaGvRCZymmIJsxYKkBlJ1EOdOvBD0OszBbV2yzHIr8NfdgRoV4MwdRXQaFZr6q6FRq7Am2YrhrbVQX2GqsA8OWBHiq8IdbXSQ/nfsxyr9+a/b3N8psovoBE5TTEEGGHUI93fDI3LksdZkRqBz1ovYET0ZsrZu5+KOaK3FK7sq8c1JK1IL7fjquBWL91pwZ9s/93K98IMZ47+qqP78ZJ6ETw5bkJInIemChPu+KMfRHDteHXT570FOmR1zf6zE0tuqngsyqhAfqsabey3Yc86GrWdt6B3tBnvUTGFAYLToFE5zg++Y81qFmZBVbBYdg7yI2a7BxJS+uCEwAe81/g+CM3dd13LeGmrAzO2VmLzJjJwyGZGNVJjUTYd/9v/zKrHMUrnGSd2SHVi0x4ITuXboNMDNsVr8/JAvYgMvH9c8+Z0Zz/b2QZT/n8+tGGXEhPUVWJpkwXO9fXBDlBvsf4zqJjpBrahk2V3G3dc2d+Mx/Hv3WdExyIvNij2OCcXvQV1+UXQUZRo4A+j3nOgUTlPMJjYAdI4JFB2BvNyc1HjcVL4AKdF3u/QgjteI6i46Qa0oqiB7twhVwm0syMNdMPtgSMpdeDHodVQGtREdR0FUQFRX0SFqRVEFGeynR3y4v+gYRACA1ZkR6JwzAzuj/1bngzheIbSVIu5keClFFSQA9GkZIjoCUbUKSYMJKTdhrG4x8sP7io7j3hR2gAZQYEH2bhkqOgLRZfYUBKBr6mR8HDEDdl/+jF5R7E2iE9Sa4gryxubB0Gm4I5Lc06yz7dCvfCFORSfyIM5ftRgoOkGtKa4gffVadIlWxv0syDudN/tgcEoi/hm8AJVByrmsrl41aQf4R4hOUWuKK0gA6M39kKQAqzKi0DlnJnZFPw5Z6+VXgSlw9AgotCD7cD8kKUSFpMEDKf1wv+4NFIT3ER1HnFZDav0lK1euREhICCorK2s8npiYiPHjxwMANmzYgG7dusFgMCAuLg5z5syBzWarfu3s2bMRExMDHx8fREZGYurUqbXKoMiC7BwdCD+9G1w2ReSknwoC0CV1ClZFTIfd6GV/4H38gWa1/+Nwzz33QJIkfP3119WP5ebmYuPGjXjwwQexefNm3H///Zg6dSqOHTuG5cuXY8WKFXjllVcAAF988QXeeOMNLF++HCkpKVi/fj06duxYqwyKutTwUg+v2Ietv7t2zj6ihhBjNGNF041ofu4rqKDIX7/aaX8ncM+K6/rSyZMnIzU1FZs2bQIALFmyBEuXLsWpU6fQv39/DB06FC+88EL16z/55BNMmzYNGRkZWLx4MZYvX46jR49Cp3M8MfHVKLYgvzpwHk+vPSQ6BtF1mxB5AS/K/4K+IEV0lPp153Kg033X9aUHDhxAjx49kJaWhqioKHTu3BmJiYmYOXMm/Pz8YLfbodH8uTUpSRLMZjPKysqQl5eHPn36QJZl3HbbbRg2bBhGjBgBrdb5OXoUW5DlFhu6z/0B5RY3mQSU6Dr4aez4V9wu9M5YAZVUee0vUBqNHnj2JGC8/jNPunXrhrvvvhu33norevTogdTUVERHR8NoNGLOnDm46667LvuauLg4qNVqVFRUYMuWLfjhhx/w+eefo3nz5ti5c6fTI0rFFiQAPL32IL46cEF0DKI66xtchLf9VyIwa4/oKK4VPwIY/UmdFvHuu+/ijTfewC233IKUlBRs3rwZANCnTx+0bdsWH3zwgVPLOXHiBNq2bYv9+/eja1fnrglXdEHuPHkREz5MEh2DyGVebX4E9xX+C+qKPNFRXOO+1UDb2+u0iOLiYkRERMBms2HlypUYPXo0AGDz5s0YPnw4XnzxRdxzzz1Qq9U4fPgwjhw5grlz52LFihWQJAk33ngjfH198eGHH2Lx4sU4d+4cQkKcO1VQkUex/9C3ZSgaN/K59guJFGL62Y4YaF6Is9GjREepO2Mw0OqWOi/G398fiYmJMJlMGDVqVPXjt956KzZu3IgtW7agR48e6NmzJxYvXoxmzZoBAAIDA/H++++jT58+SEhIwNatW7FhwwanyxFQ+AgSAF7eeAwfcBJd8kATI89jun059IWnRUe5Pj0eBW5/3SWLGjJkCOLj47F06VKXLM9Zih5BAsCdXaJERyCqFysymqLLxTn4OfoxyBoFbild55HrS+Xn52PNmjXYtm0bpkyZ4oJQtaOoe9JcSYeoALQOM+FkdqnoKEQuVyapMTZlAPoFd8ZbjVYiIHuv6EjOCWkJNK377OFdu3ZFQUEB5s+fjzZtGn5yYsVvYgPAsu2nsHDzCdExiOrdq3FHcF+BAg7i3DwD6K+ce884ovhNbAAY1SWKt2IgrzD9TEcMMi9AatORoqM4ptYCnceITuESHlGQUYFG3NymiegYRA3ibIURA06Nxksh82EJjBMd53LtRgIBTUWncAmPKEgAeOSm5qIjEDWoDy9Eo0vuHOyNfhSyRi86zp96NfzBlPriMQXZu0Uo2kfyhl7kXcpsGtyXcjMmGt5AcdiNouMAMb0Uee8ZRzymIAGOIsl77cwLQkLak1gb+X+wG4PFBfGg0SPgYQU5PCES4f5ePnMzebXnzyRgcOXrSGt6R8OvPKg50KZulxW6G48qSJ1GzVEkeb0z5Qb0P3Uf5obOhzWgAQ/i9PwboPaoSvGM8yAvVWGR0Gf+NuSXWURHIRLOTyvhw+Y7cUPGSqikevydMAQCzxwD9H71tw4BPKvuARj1Gjzcl6NIIqDqIM7olIF42PAGipv0qL8V9fybx5Uj4IEjSAAoMVvR57VtKDbbrv1iIi+hUslY0PwQEvPfh9pc4LoF+4YCTx4CfEyuW6ab8LgRJAA0MugwsXes6BhEbkWWVXjuTGcMsbyO9KYjXLfgfs95ZDkCHjqCBIBisxU3L9yBPO6LJLqiSU3T8ax1OXRFdZguMDAG+Pt+QOtGJ6q7kEeOIAHA36DDs7c2/OwfREqx/HwMuubNwb7ohyCrr++ufxgw3WPLEfDgggSA0d2jeXUN0VWU2LS4J2UwHjG+gZImtZyerEl7IGF0/QRzEx5dkGq1CrNGtBcdg8jtbc0LRsK5p7Eu6jnYDYHOfdGgmR533uNfefa7A3BD82AMT4gQHYPI7cmyCv843QW3WhfhXNNrXBET0wtoM7RhggnksQdpLpVRWIGBi3bAbLWLjkKkGH+LTsUzlcuhK06r+YRKAzy2A4hIEJKrIXn8CBIAIgONmNSvhegYRIry7rlYdC94GfujH6x5EOeGR72iHAEvGUECgNkqYdCinbhQWCE6CpHiDAnNx2LfFWhUfh74+z7A4B0HP72mIAFgw6EMPPHpAdExiBRJpZLx7QMxaNvOO0aPgJdsYv9hRKdI9Ipz/qbhRPSnQW3DvaocAS8rSAB4/d5O8Dco/m63RA2qkUGLuaM6iI7R4LyuIKMCjXjZC/+jierihaHxCA/wvsmova4gAWBk5yiM7BwpOgaRIvSMC8aYG6JFxxDCKwsSAF4e1QFRgUbRMYjcWqCvDq/f0wkqL73xvNcWpL9Bh8X3doLaO//fia5JpQIW39sJTYN8RUcRxmsLEgBujAvB4/15AjnRlUzq1wID24aJjiGUVxckADw9pDU6RgWIjkHkVm5oHoznOF0gC1KnUePN+zrDqNOIjkLkFkJNerw1pgs03P/EggSAFo1NmH1HO9ExiIRTq4A3R3dBGO8vD4AFWW10jxg81Id3QyTv9sTAVujbKlR0DLfBgrzEjNvjMTi+iegYREL0bRmKJwe1Eh3DrbAgL6FWq7Dkvi5oF+EdM5UQ/SHc34A37+sMNfc71sCC/As/Hy0+mNgdYf4+oqMQNQh/gxYrHuqBUBN/5v+KBXkFEQFG/Ht8Dx7ZJo/no1Xj3xN6oG04t5quhAXpQMemAXhjdGd46RVW5AU0ahXeHtsVNzQPFh3FbbEgr+K2DuF4/ra2omMQ1YtX7+yAIe28+0qZa2FBXsPj/VtgdHfvnMmEPNdzt7bB6B4xomO4PRakE169qyNu78hbx5JnmNg7FlNubik6hiKwIJ2gUauw5L7OGNohXHQUojq5o1MkZo3gVWPOYkE6SatRY+mYLriF+2xIoW5qFYpF93rv3I7XgwVZCzqNGsvGdcXgeJYkKcugtk3w/vju0Gn4K18bXnXbV1exSnY8ueYANh3JEh2F6JoSuzbF/MSO0LIca40FeZ0ku4znvjiEL3+7IDoKkUOP9G2OF2+P52b1dWJB1oEsy5j536P4ZG+66ChEl5l2WxtMHsCj1XXBgnSBed8ex/KdZ0THIAJQddbFK6M64L4beJ5jXbEgXeSzfecwY/1RWCS76CjkxfRaNZbe1xm3deB5u67AgnSh/Wn5mLTqN+SWVoqOQl7I5KPFvx7oht4tOeGtq7AgXSyjsAKPrvwVyRnFoqOQF4kMMOBf47ujA29A51IsyHpQYZHw7OeH8M2RTNFRyAv0jAvGsrFdEcL5HF2OBVmPlm5NwRs/nAS/w1RfHunbHC8Mi+cdCOsJC7KefXc0C898dhDlFkl0FPIgvnoNXktMwB2dIkVH8WgsyAZwPLMYf/tkP1LzykVHIQ/QNrwR3h7bFS2bmERH8XgsyAZSYZEw79vjWLU3jZvcdN3G3hiDfw5vBwNvB9IgWJANbHdKLqZ9cQgZRWbRUUhBGvloMS+xI4YncJO6IbEgBSg2WzHn62NY99t50VFIAQa0aYy5ozqgaZCv6ChehwUp0PfJWZj+1VGeWE5XFGrSY+bwdhjZOUp0FK/FghQsv8yCGeuPcOo0quHe7k3x4rB2CPDViY7i1ViQbuK/By9g1tfJKCy3io5CAsWF+uGVOzuiV4sQ0VEILEi3UlRuxdJtKVi1J42TXngZnUaFx/u3wN8HtoSPlkeo3QUL0g2l5ZVh/ne/c7PbS3SNCcRriQloHdZIdBT6CxakG/s1NR9zvzmOg+cKRUehetCyiQlPD26NYR3DOeO3m2JBujlZlrHhcCYWfPc7zhdUiI5DLhAb4osnB7fCyE5RUPMaarfGglSISpuEj35KxbLtp1BitomOQ9chKtCIqYNaIrFrU95ASyFYkAqTX2bBRz+dxco9aSiq4BFvJQjz98Hfb26J0T1ioNeyGJWEBalQZZU2fJqUjg93n+Vli24q1KTH4/1b4P6ezXjttEKxIBXOKtnx9cEMfLD7LI5lchZzd9AlJhBjb4jBiE6RLEaFY0F6kKSz+fj451RsTs6Czc7/1oZk8tFiZOdIjLuxGdpF+ouOQy7CgvRAmUUV+GRvGtbtv4CsYm5+16d2Ef4Y1zMGozpHwc9HKzoOuRgL0oPJsox9qQXYcCgD3x7NRG6pRXQkj2DQqTEiIRJjb4xBl5gg0XGoHrEgvYRkl7HndB42HMrAd8lZPAJeSz5aNW5qFYrbOkRgSLswBBg5iYQ3YEF6Iatkx66Ui9hwKBNbjmWjtJLnVV6JyUeL/m0aY2iHcNzcpgk3ob0QC9LLma0SfjqVi71n8vDL2XwkZxRD8uIDPK2amHBz2yYY0KYxesQGQ8cTur0aC5JqKK204dfUfPxyNh+/nMnDkQtFsEqe+SOiUavQqokJnaMD0Sk6EDe1CuWs3VQDC5KuqsIiYX9aAZLO5mHv2XwcvVCk2FvYxgT7olN0IDo1DUCn6EB0iAyAUc/zFMkxFiTVWlaRGWculuJ0bhnOXCzFmYtlOJNbigsFFRC9da5SASF+PogKMiIq0IA2Yf7oFB2ATk0DEeSnFxuOFIcFSS5jtkpIyyuvKs3cMmQWVaCgzIqCcgvyyywoKLegsNyKSlvtJwPWqlXQa9XQa9UI9tUjMtCIyEADIgONiPrfR2SgERGBBk44Sy7DgqQGZ5PsKLNIKLfYUG6RUF4pQYZcVYAadXUR+mg08NFVPcZpwUgEFiQRkQM8h4GIyAEWJBGRAyxIIiIHWJBERA6wIImIHGBBEhE5wIIkInKABUlE5AALkojIARYkEZEDLEgiIgdYkEREDrAgiYgcYEESETnAgiQicoAFSUTkAAuSiMgBFiQRkQMsSCIiB1iQREQOsCCJiBxgQRIROcCCJCJygAVJROQAC5KIyAEWJBGRAyxIIiIHWJBERA6wIImIHGBBEhE5wIIkInKABUlE5AALkojIARYkEZEDLEgiIgdYkEREDrAgiYgcYEESETnAgiQicuD/AVwVzLxhwcc+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40472"/>
            <a:ext cx="1896145" cy="201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36" y="172641"/>
            <a:ext cx="2137146" cy="223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03291"/>
            <a:ext cx="2100760" cy="219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24651"/>
            <a:ext cx="1944216" cy="206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24651"/>
            <a:ext cx="2160240" cy="219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70533"/>
            <a:ext cx="2009449" cy="209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94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251520" y="411510"/>
            <a:ext cx="3535561" cy="576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IN" sz="2000" dirty="0"/>
              <a:t>Categorical Variable Relation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AutoShape 2" descr="data:image/png;base64,iVBORw0KGgoAAAANSUhEUgAAAsAAAAJzCAYAAAABcaU0AAAAOXRFWHRTb2Z0d2FyZQBNYXRwbG90bGliIHZlcnNpb24zLjUuMiwgaHR0cHM6Ly9tYXRwbG90bGliLm9yZy8qNh9FAAAACXBIWXMAAA9hAAAPYQGoP6dpAABi6klEQVR4nO3de3yO9QP/8ffNDma224ydMjZtjptzMRRyLim+RfFdJSFyyjHfDuiAJFIqESGkw4/SaZnTymHFspzmkEOjzMRsGMZ2//7o5/512zDs3rXtej0fj/vxaJ/rc9/3+25Zb9c+1+ey2Gw2mwAAAACTKGV0AAAAAKAwUYABAABgKhRgAAAAmAoFGAAAAKZCAQYAAICpUIABAABgKhRgAAAAmAoFGAAAAKZCAQYAAICpUIAB4BbNnz9fFotFW7ZsMTqKJMlisWj8+PH5mnv48GENGjRIt99+u8qUKSMfHx+1atVKixcv1o3cKHTdunWyWCxat26d0zMDwK1yMToAAMAYGzZsUOfOnVWuXDmNGjVKdevWVXp6uj777DP997//1ddff60lS5aoVKnrnytp2LChNm3apNq1a99Ulk2bNqly5co39VwAuFEUYAAwoVOnTqlbt26yWq36+eef5e/vbz/2wAMPqG7dunruuedUv359Pffcc1d9nYsXL8piscjb21tNmza96Ty38lwAuFEsgQCAQrJv3z717NlTfn5+cnd3V61atfTuu+86zDl//rxGjBih+vXry2q1qkKFCoqKitJXX32V6/UyMjLUt29f+fr6qly5curYsaP27t2brywffvihUlNTNXnyZIfye9no0aNVs2ZNvfHGG7p48aKk/7/M4eOPP9aIESN02223yd3dXb///vtVl0DMmTNH1atXl7u7u2rXrq0lS5boiSeeUEhIiMO8K5dAXF5WsnbtWg0YMEAVK1aUr6+vunXrpr/++itfnxEAroYCDACFYNeuXbrjjju0Y8cOvfnmm/rmm2903333aciQIZowYYJ93oULF3Ty5EmNHDlSX375pT755BO1aNFC3bp108KFC+3zbDabHnzwQXsZXb58uZo2bapOnTrlK09sbKxKly6t+++/P8/jFotFXbp00cmTJ5WQkOBwbOzYsUpOTtasWbP09ddfy8/PL8/XmD17tvr166e6detq2bJleuGFFzRhwoQbWif81FNPydXVVUuWLNGUKVO0bt06/fe//8338wEgLyyBAIBCMHz4cHl5eWn9+vXy9vaWJLVr104XLlzQ5MmTNWTIEPn4+Mhqteqjjz6yPy87O1tt2rRRWlqa3nrrLT322GOSpB9++EFr167VjBkzNGTIEPvrubm56fnnn79unuTkZFWqVEmenp5XnRMaGmqf++8lCrfffrs+//zza75+Tk6Oxo0bpyZNmuiLL76wj7do0UJhYWEKCgq6bkZJ6tixo95++2371ydPntTo0aOVkpKigICAfL0GAFyJM8AA4GTnz5/X6tWr1bVrV5UtW1aXLl2yP+69916dP39e8fHx9vmff/65mjdvrnLlysnFxUWurq6aO3eukpKS7HPWrl0rSerVq5fDe/Xs2bPAcl/eBcJisTiM/+c//7nuc/fs2aOUlBR1797dYbxKlSpq3rx5vjN06dLF4eu6detKkv744498vwYAXIkCDABOduLECV26dEnvvPOOXF1dHR733nuvJOnvv/+WJC1btkzdu3fXbbfdpkWLFmnTpk3avHmznnzySZ0/f97hNV1cXOTr6+vwXvk9K1qlShUdP35cZ8+eveqcQ4cOSZKCg4MdxgMDA/P1mSXlub44r7GrufLzubu7S5LOnTuX79cAgCuxBAIAnMzHx0elS5dWdHS0nnnmmTznXF5usGjRIoWGhurTTz91OPN64cIFh/m+vr66dOmSTpw44VASU1JS8pWpXbt2Wrlypb7++ms98sgjuY7bbDatWLFCFSpUUKNGjRyOXXlGOC+XMx07dizXsfxmBABn4QwwADhZ2bJl1bp1a23dulV169ZV48aNcz0uF0aLxSI3NzeHkpmSkpJrF4jWrVtLkhYvXuwwvmTJknxleuqpp+Tn56exY8cqNTU11/EpU6Zo9+7dGj16tFxdXW/o80pSjRo1FBAQoM8++8xhPDk5WRs3brzh1wOAgsQZYAAoIGvWrLEvG/i3e++9VzNmzFCLFi101113acCAAQoJCdHp06f1+++/6+uvv9aaNWskSZ07d9ayZcs0cOBAPfTQQzp8+LBeeeUVBQYGat++ffbXbN++ve6++26NHj1aZ8+eVePGjbVhwwZ9/PHH+cpavnx5LVu2TJ07d1ajRo00atQo1atXTxkZGfr000+1ePFi9ejRQ6NGjbqpfxelSpXShAkT1L9/fz300EN68sknderUKU2YMEGBgYH5urkGADgLBRgACsiYMWPyHD948KBq166tX3/9Va+88opeeOEFpaamqnz58goPD7evA5ak3r17KzU1VbNmzdK8efNUrVo1Pffcczpy5IjDdmmlSpXSihUrNHz4cE2ZMkVZWVlq3ry5vvvuO9WsWTNfeZs3b65t27bp9ddf14wZM3TkyBF5eHioXr16WrRokXr27Jmv5Q5X069fP1ksFk2ZMkVdu3ZVSEiInnvuOX311VdKTk6+6dcFgFtlsd3Izd4BALgFp06dUvXq1fXggw9q9uzZRscBYFKcAQYAOEVKSopee+01tW7dWr6+vvrjjz80ffp0nT59WkOHDjU6HgATowADAJzC3d1dhw4d0sCBA3Xy5EmVLVtWTZs21axZs1SnTh2j4wEwMZZAAAAAwFS4DBcAAACmQgEGAACAqVCAAQAAYCpcBJdPOTk5+uuvv+Tl5XVL+2ICAADAOWw2m06fPq2goKBr3nCHApxPf/31l4KDg42OAQAAgOs4fPiwKleufNXjFOB88vLykvTPv1Bvb2+D0wAAAOBKGRkZCg4Otve2q6EA59PlZQ/e3t4UYAAAgCLsestVuQgOAAAApkIBBgAAgKlQgAEAAGAqhhbg8ePHy2KxODwCAgLsx202m8aPH6+goCB5eHioVatW2rlzp8NrXLhwQYMHD1bFihXl6empLl266MiRIw5z0tLSFB0dLavVKqvVqujoaJ06daowPiIAAACKGMPPANepU0dHjx61P7Zv324/NmXKFE2bNk0zZ87U5s2bFRAQoHbt2un06dP2OcOGDdPy5cu1dOlSrV+/XmfOnFHnzp2VnZ1tn9OzZ08lJiYqJiZGMTExSkxMVHR0dKF+TgAAABQNhu8C4eLi4nDW9zKbzaa33npLzz//vLp16yZJWrBggfz9/bVkyRL1799f6enpmjt3rj7++GO1bdtWkrRo0SIFBwdr1apV6tChg5KSkhQTE6P4+Hg1adJEkjRnzhxFRUVpz549qlGjRuF9WAAAABjO8DPA+/btU1BQkEJDQ/XII4/owIEDkqSDBw8qJSVF7du3t891d3dXy5YttXHjRklSQkKCLl686DAnKChIERER9jmbNm2S1Wq1l19Jatq0qaxWq31OXi5cuKCMjAyHB3CjJk2aJIvFomHDhtnHzpw5o0GDBqly5cry8PBQrVq19P777zs8LyUlRdHR0QoICJCnp6caNmyoL774wmFOSEhIriVEzz33XGF8LAAAijVDzwA3adJECxcuVPXq1XXs2DG9+uqratasmXbu3KmUlBRJkr+/v8Nz/P399ccff0j6pyS4ubnJx8cn15zLz09JSZGfn1+u9/bz87PPycukSZM0YcKEW/p8MLfNmzdr9uzZqlu3rsP4s88+q7Vr12rRokUKCQnRypUrNXDgQAUFBemBBx6QJEVHRys9PV0rVqxQxYoVtWTJEvXo0UNbtmxRgwYN7K/18ssvq2/fvvavy5UrVzgfDgCAYszQM8CdOnXSf/7zH0VGRqpt27b69ttvJf2z1OGyKzcyttls193c+Mo5ec2/3uuMHTtW6enp9sfhw4fz9ZkA6Z+zvL169dKcOXNy/QVt06ZNevzxx9WqVSuFhISoX79+qlevnrZs2eIwZ/DgwbrzzjtVrVo1vfDCCypfvrx+/fVXh9fy8vJSQECA/UEBBgDg+gxfAvFvnp6eioyM1L59++zrgq88S5uammo/KxwQEKCsrCylpaVdc86xY8dyvdfx48dznV3+N3d3d/td37j7G27UM888o/vuu8++Nv3fWrRooRUrVujPP/+UzWbT2rVrtXfvXnXo0MFhzqeffqqTJ08qJydHS5cu1YULF9SqVSuH13r99dfl6+ur+vXr67XXXlNWVpazPxoAAMVekSrAFy5cUFJSkgIDAxUaGqqAgADFxsbaj2dlZSkuLk7NmjWTJDVq1Eiurq4Oc44ePaodO3bY50RFRSk9PV2//PKLfc7PP/+s9PR0+xygIC1dulQJCQmaNGlSnsfffvtt1a5dW5UrV5abm5s6duyo9957Ty1atLDP+fTTT3Xp0iX5+vrK3d1d/fv31/Lly3X77bfb5wwdOlRLly7V2rVrNWjQIL311lsaOHCg0z8fAADFnaFrgEeOHKn7779fVapUUWpqql599VVlZGTo8ccft184NHHiRIWHhys8PFwTJ05U2bJl1bNnT0mS1WpVnz59NGLECPn6+qpChQoaOXKkfUmFJNWqVUsdO3ZU37599cEHH0iS+vXrp86dO7MDBArc4cOHNXToUK1cuVJlypTJc87bb7+t+Ph4rVixQlWrVtWPP/6ogQMHKjAw0P7f7QsvvKC0tDStWrVKFStW1JdffqmHH35YP/30kyIjIyX9s5b4srp168rHx0cPPfSQ/awwAAC4CpuBevToYQsMDLS5urragoKCbN26dbPt3LnTfjwnJ8c2btw4W0BAgM3d3d12991327Zv3+7wGufOnbMNGjTIVqFCBZuHh4etc+fOtuTkZIc5J06csPXq1cvm5eVl8/LysvXq1cuWlpZ2Q1nT09Ntkmzp6ek3/XlR8i1fvtwmyVa6dGn7Q5LNYrHYSpcubTtz5ozN1dXV9s033zg8r0+fPrYOHTrYbDab7ffff7dJsu3YscNhTps2bWz9+/e/6nsfOXLEJskWHx9f8B8MAIBiIL99zdAzwEuXLr3mcYvFovHjx2v8+PFXnVOmTBm98847euedd646p0KFClq0aNHNxgTyrU2bNg43c5Gk3r17q2bNmhozZoyys7N18eJFlSrluPqodOnSysnJkSRlZmZK0jXn5GXr1q2SpMDAwFv+HAAAlGSG3wgDKEm8vLwUERHhMObp6SlfX1/7eMuWLTVq1Ch5eHioatWqiouL08KFCzVt2jRJUs2aNRUWFqb+/ftr6tSp8vX11ZdffqnY2Fh98803kv7ZJSI+Pl6tW7eW1WrV5s2b9eyzz6pLly6qUqVK4X5oAACKGYvNZrMZHaI4yMjIkNVqVXp6OjtCIE/JL0fmOd7jowOqHeChcZ3+OTObevqipqw6ph/3n9Gpc9mqXN5VjzaqoKeifO1b8x08cUGTY49pS/JZnc3KUUgFd/Vr7qtu9f7ZUm37X+f04rd/af/fF3Thkk2Vy7vq/girnm5eSR5uReraVkNUeWn79ScBAEqc/PY1CnA+UYBxPVcrwCh8FGAAMKf89jVOFQE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ikwBnjRpkiwWi4YNG2Yfs9lsGj9+vIKCguTh4aFWrVpp586dDs+7cOGCBg8erIoVK8rT01NdunTRkSNHHOakpaUpOjpaVqtVVqtV0dHROnXqVCF8KgAAABQ1RaIAb968WbNnz1bdunUdxqdMmaJp06Zp5syZ2rx5swICAtSuXTudPn3aPmfYsGFavny5li5dqvXr1+vMmTPq3LmzsrOz7XN69uypxMRExcTEKCYmRomJiYqOji60zwcAAICiw/ACfObMGfXq1Utz5syRj4+Pfdxms+mtt97S888/r27duikiIkILFixQZmamlixZIklKT0/X3Llz9eabb6pt27Zq0KCBFi1apO3bt2vVqlWSpKSkJMXExOjDDz9UVFSUoqKiNGfOHH3zzTfas2ePIZ8ZAAAAxjG8AD/zzDO677771LZtW4fxgwcPKiUlRe3bt7ePubu7q2XLltq4caMkKSEhQRcvXnSYExQUpIiICPucTZs2yWq1qkmTJvY5TZs2ldVqtc/Jy4ULF5SRkeHwAAAAQPHnYuSbL126VAkJCdqyZUuuYykpKZIkf39/h3F/f3/98ccf9jlubm4OZ44vz7n8/JSUFPn5+eV6fT8/P/ucvEyaNEkTJky4sQ8EAACAIs+wM8CHDx/W0KFDtXjxYpUpU+aq8ywWi8PXNpst19iVrpyT1/zrvc7YsWOVnp5ufxw+fPia7wkAAIDiwbACnJCQoNTUVDVq1EguLi5ycXFRXFyc3n77bbm4uNjP/F55ljY1NdV+LCAgQFlZWUpLS7vmnGPHjuV6/+PHj+c6u/xv7u7u8vb2dngAAACg+DOsALdp00bbt29XYmKi/dG4cWP16tVLiYmJqlatmgICAhQbG2t/TlZWluLi4tSsWTNJUqNGjeTq6uow5+jRo9qxY4d9TlRUlNLT0/XLL7/Y5/z8889KT0+3zwEAAIB5GLYG2MvLSxEREQ5jnp6e8vX1tY8PGzZMEydOVHh4uMLDwzVx4kSVLVtWPXv2lCRZrVb16dNHI0aMkK+vrypUqKCRI0cqMjLSflFdrVq11LFjR/Xt21cffPCBJKlfv37q3LmzatSoUYifGAAAAEWBoRfBXc/o0aN17tw5DRw4UGlpaWrSpIlWrlwpLy8v+5zp06fLxcVF3bt317lz59SmTRvNnz9fpUuXts9ZvHixhgwZYt8tokuXLpo5c2ahfx4AAAAYz2Kz2WxGhygOMjIyZLValZ6eznpg5Cn55UijI+D/qfLSdqMjAAAMkN++Zvg+wAAAAEBhog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zF0AL8/vvvq27duvL29pa3t7eioqL0/fff24/bbDaNHz9eQUFB8vDwUKtWrbRz506H17hw4YIGDx6sihUrytPTU126dNGRI0cc5qSlpSk6OlpWq1VWq1XR0dE6depUYXxEAAAAFDGGFuDKlStr8uTJ2rJli7Zs2aJ77rlHDzzwgL3kTpkyRdOmTdPMmTO1efNmBQQEqF27djp9+rT9NYYNG6bly5dr6dKlWr9+vc6cOaPOnTsrOzvbPqdnz55KTExUTEyMYmJilJiYqOjo6EL/vAAAADCexWaz2YwO8W8VKlTQG2+8oSeffFJBQUEaNmyYxowZI+mfs73+/v56/fXX1b9/f6Wnp6tSpUr6+OOP1aNHD0nSX3/9peDgYH333Xfq0KGDkpKSVLt2bcXHx6tJkyaSpPj4eEVFRWn37t2qUaNGvnJlZGTIarUqPT1d3t7ezvnwKNaSX440OgL+nyovbTc6AgDAAPnta0VmDXB2draWLl2qs2fPKioqSgcPHlRKSorat29vn+Pu7q6WLVtq48aNkqSEhARdvHjRYU5QUJAiIiLsczZt2iSr1Wovv5LUtGlTWa1W+5y8XLhwQRkZGQ4PAAAAFH+GF+Dt27erXLlycnd319NPP63ly5erdu3aSklJkST5+/s7zPf397cfS0lJkZubm3x8fK45x8/PL9f7+vn52efkZdKkSfY1w1arVcHBwbf0OQEAAFA0GF6Aa9SoocTERMXHx2vAgAF6/PHHtWvXLvtxi8XiMN9ms+Uau9KVc/Kaf73XGTt2rNLT0+2Pw4cP5/cjAQAAoAgzvAC7ubkpLCxMjRs31qRJk1SvXj3NmDFDAQEBkpTrLG1qaqr9rHBAQICysrKUlpZ2zTnHjh3L9b7Hjx/PdXb539zd3e27U1x+AAAAoPgzvABfyWaz6cKFCwoNDVVAQIBiY2Ptx7KyshQXF6dmzZpJkho1aiRXV1eHOUePHtWOHTvsc6KiopSenq5ffvnFPufnn39Wenq6fQ4AAADMw8XIN//f//6nTp06KTg4WKdPn9bSpUu1bt06xcTEyGKxaNiwYZo4caLCw8MVHh6uiRMnqmzZsurZs6ckyWq1qk+fPhoxYoR8fX1VoUIFjRw5UpGRkWrbtq0kqVatWurYsaP69u2rDz74QJLUr18/de7cOd87QAAAAKDkMLQAHzt2TNHR0Tp69KisVqvq1q2rmJgYtWvXTpI0evRonTt3TgMHDlRaWpqaNGmilStXysvLy/4a06dPl4uLi7p3765z586pTZs2mj9/vkqXLm2fs3jxYg0ZMsS+W0SXLl00c+bMwv2wAAAAKBKK3D7ARRX7AON62Ae46GAfYAAwp2K3DzAAAABQGCjAAAAAMBUKMAAAAEyFAgwAAABToQADAADAVCjAAAAAMBUKMAAAAEyFAgwAAABTuakCfM899+jUqVO5xjMyMnTPPffcaiYAAADAaW6qAK9bt05ZWVm5xs+fP6+ffvrplkMBAAAAzuJyI5O3bdtm/+ddu3YpJSXF/nV2drZiYmJ02223FVw6AAAAoIDdUAGuX7++LBaLLBZLnksdPDw89M477xRYOAAAAKCg3VABPnjwoGw2m6pVq6ZffvlFlSpVsh9zc3OTn5+fSpcuXeAhAQAAgIJyQwW4atWqkqScnBynhAEAAACc7YYK8L/t3btX69atU2pqaq5C/NJLL91yMAAAAMAZbqoAz5kzRwMGDFDFihUVEBAgi8ViP2axWCjAAAAAKLJuqgC/+uqreu211zRmzJiCzgMAAAA41U3tA5yWlqaHH364oLMAAAAATndTBfjhhx/WypUrCzoLAAAA4HQ3tQQiLCxML774ouLj4xUZGSlXV1eH40OGDCmQcAAAAEBBs9hsNtuNPik0NPTqL2ix6MCBA7cUqijKyMiQ1WpVenq6vL29jY6DIij55UijI+D/qfLSdqMjAAAMkN++dlNngA8ePHjTwQAAAAAj3dQaYAAAAKC4uqkzwE8++eQ1j8+bN++mwgAAAADOdlMFOC0tzeHrixcvaseOHTp16pTuueeeAgkGAAAAOMNNFeDly5fnGsvJydHAgQNVrVq1Ww4FAAAAOEuBrQEuVaqUnn32WU2fPr2gXhIAAAAocAV6Edz+/ft16dKlgnxJAAAAoEDd1BKI4cOHO3xts9l09OhRffvtt3r88ccLJBgAAADgDDdVgLdu3erwdalSpVSpUiW9+eab190hAgAAADDSTRXgtWvXFnQOAAAAoFDcVAG+7Pjx49qzZ48sFouqV6+uSpUqFVQuAAAAwClu6iK4s2fP6sknn1RgYKDuvvtu3XXXXQoKClKfPn2UmZlZ0BkBAACAAnNTBXj48OGKi4vT119/rVOnTunUqVP66quvFBcXpxEjRhR0RgAAAKDA3NQSiP/zf/6PvvjiC7Vq1co+du+998rDw0Pdu3fX+++/X1D5AAAAgAJ1U2eAMzMz5e/vn2vcz8+PJRAAAAAo0m6qAEdFRWncuHE6f/68fezcuXOaMGGCoqKiCiwcAAAAUNBuagnEW2+9pU6dOqly5cqqV6+eLBaLEhMT5e7urpUrVxZ0RgAAAKDA3FQBjoyM1L59+7Ro0SLt3r1bNptNjzzyiHr16iUPD4+CzggAAAAUmJsqwJMmTZK/v7/69u3rMD5v3jwdP35cY8aMKZBwAAAAQEG7qTXAH3zwgWrWrJlrvE6dOpo1a9YthwIAAACc5aYKcEpKigIDA3ONV6pUSUePHr3lUAAAAICz3FQBDg4O1oYNG3KNb9iwQUFBQbccCgAAAHCWm1oD/NRTT2nYsGG6ePGi7rnnHknS6tWrNXr0aO4EBwAAgCLtpgrw6NGjdfLkSQ0cOFBZWVmSpDJlymjMmDEaO3ZsgQYEAAAACtJNFWCLxaLXX39dL774opKSkuTh4aHw8HC5u7sXdD4AAACgQN1UAb6sXLlyuuOOOwoqCwAAAOB0N3URHAAAAFBcUYCdbNKkSbrjjjvk5eUlPz8/Pfjgg9qzZ4/DnGXLlqlDhw6qWLGi/bbSV+rfv79uv/12eXh4qFKlSnrggQe0e/duhzmvvfaamjVrprJly6p8+fJO/FQAAADFFwXYyeLi4vTMM88oPj5esbGxunTpktq3b6+zZ8/a55w9e1bNmzfX5MmTr/o6jRo10kcffaSkpCT98MMPstlsat++vbKzs+1zsrKy9PDDD2vAgAFO/UwAAADFmcVms9mMDlEcZGRkyGq1Kj09Xd7e3jf9OsePH5efn5/i4uJ09913Oxw7dOiQQkNDtXXrVtWvX/+ar7Nt2zbVq1dPv//+u26//XaHY/Pnz9ewYcN06tSpm86JG5f8cqTREfD/VHlpu9ERAAAGyG9f4wxwIUtPT5ckVahQ4aZf4+zZs/roo48UGhqq4ODggooGAABgChTgQmSz2TR8+HC1aNFCERERN/z89957T+XKlVO5cuUUExOj2NhYubm5OSEpAABAyUUBLkSDBg3Stm3b9Mknn9zU83v16qWtW7cqLi5O4eHh6t69u86fP1/AKQEAAEq2W9oHGPk3ePBgrVixQj/++KMqV658U69htVpltVoVHh6upk2bysfHR8uXL9ejjz5awGkBAABKLgqwk9lsNg0ePFjLly/XunXrFBoaWqCvfeHChQJ7PQAAADOgADvZM888oyVLluirr76Sl5eXUlJSJP1zNtfDw0OSdPLkSSUnJ+uvv/6SJPs+wQEBAQoICNCBAwf06aefqn379qpUqZL+/PNPvf766/Lw8NC9995rf6/k5GT7a2VnZ9v3Ew4LC1O5cuUK8VMDAAAUXawBdrL3339f6enpatWqlQIDA+2PTz/91D5nxYoVatCgge677z5J0iOPPKIGDRpo1qxZkqQyZcrop59+0r333quwsDB1795dnp6e2rhxo/z8/Oyv89JLL6lBgwYaN26czpw5owYNGqhBgwbasmVL4X5oAACAIox9gPPpZvYBbjRqoZNTIb8S3njM6e/BPsBFB/sAA4A5sQ8wAAAAkAcKMAAAAEyFAgwAAABToQADAADAVCjAAAAAMBVDC/CkSZN0xx13yMvLS35+fnrwwQfte+BeZrPZNH78eAUFBcnDw0OtWrXSzp07HeZcuHBBgwcPVsWKFeXp6akuXbroyJEjDnPS0tIUHR1tv5tadHS0Tp065eyPCAAAgCLG0AIcFxenZ555RvHx8YqNjdWlS5fUvn17nT171j5nypQpmjZtmmbOnKnNmzcrICBA7dq10+nTp+1zhg0bpuXLl2vp0qVav369zpw5o86dOys7O9s+p2fPnkpMTFRMTIxiYmKUmJio6OjoQv28AAAAMF6R2gf4+PHj8vPzU1xcnO6++27ZbDYFBQVp2LBhGjNmjKR/zvb6+/vr9ddfV//+/ZWenq5KlSrp448/Vo8ePSRJf/31l4KDg/Xdd9+pQ4cOSkpKUu3atRUfH68mTZpIkuLj4xUVFaXdu3erRo0a183GPsDFG/sAmwv7AAOAORXLfYDT09MlSRUqVJAkHTx4UCkpKWrfvr19jru7u1q2bKmNGzdKkhISEnTx4kWHOUFBQYqIiLDP2bRpk6xWq738SlLTpk1ltVrtc6504cIFZWRkODwAAABQ/BWZAmyz2TR8+HC1aNFCERERkqSUlBRJkr+/v8Ncf39/+7GUlBS5ubnJx8fnmnP+fcvgy/z8/OxzrjRp0iT7emGr1arg4OBb+4AAAAAoEopMAR40aJC2bdumTz75JNcxi8Xi8LXNZss1dqUr5+Q1/1qvM3bsWKWnp9sfhw8fzs/HAAAAQBFXJArw4MGDtWLFCq1du1aVK1e2jwcEBEhSrrO0qamp9rPCAQEBysrKUlpa2jXnHDt2LNf7Hj9+PNfZ5cvc3d3l7e3t8AAAAEDxZ2gBttlsGjRokJYtW6Y1a9YoNDTU4XhoaKgCAgIUGxtrH8vKylJcXJyaNWsmSWrUqJFcXV0d5hw9elQ7duywz4mKilJ6erp++eUX+5yff/5Z6enp9jkAAAAwBxcj3/yZZ57RkiVL9NVXX8nLy8t+ptdqtcrDw0MWi0XDhg3TxIkTFR4ervDwcE2cOFFly5ZVz5497XP79OmjESNGyNfXVxUqVNDIkSMVGRmptm3bSpJq1aqljh07qm/fvvrggw8kSf369VPnzp3ztQMEAAAASg5DC/D7778vSWrVqpXD+EcffaQnnnhCkjR69GidO3dOAwcOVFpampo0aaKVK1fKy8vLPn/69OlycXFR9+7dde7cObVp00bz589X6dKl7XMWL16sIUOG2HeL6NKli2bOnOncDwgAAIAip0jtA1yUsQ9w8cY+wObCPsAAYE7Fch9gAAAAwNk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zG0AP/444+6//77FRQUJIvFoi+//NLhuM1m0/jx4xUUFCQPDw+1atVKO3fudJhz4cIFDR48WBUrVpSnp6e6dOmiI0eOOMxJS0tTdHS0rFarrFaroqOjderUKSd/OgAAABRFhhbgs2fPql69epo5c2aex6dMmaJp06Zp5syZ2rx5swICAtSuXTudPn3aPmfYsGFavny5li5dqvXr1+vMmTPq3LmzsrOz7XN69uypxMRExcTEKCYmRomJiYqOjnb65wMAAEDR42Lkm3fq1EmdOnXK85jNZtNbb72l559/Xt26dZMkLViwQP7+/lqyZIn69++v9PR0zZ07Vx9//LHatm0rSVq0aJGCg4O1atUqdejQQUlJSYqJiVF8fLyaNGkiSZozZ46ioqK0Z88e1ahRo3A+LAAAAIqEIrsG+ODBg0pJSVH79u3tY+7u7mrZsqU2btwoSUpISNDFixcd5gQFBSkiIsI+Z9OmTbJarfbyK0lNmzaV1Wq1z8nLhQsXlJGR4fAAAABA8VdkC3BKSookyd/f32Hc39/ffiwlJUVubm7y8fG55hw/P79cr+/n52efk5dJkybZ1wxbrVYFBwff0ucBAABA0VBkC/BlFovF4WubzZZr7EpXzslr/vVeZ+zYsUpPT7c/Dh8+fIPJAQAAUBQV2QIcEBAgSbnO0qamptrPCgcEBCgrK0tpaWnXnHPs2LFcr3/8+PFcZ5f/zd3dXd7e3g4PAAAAFH9FtgCHhoYqICBAsbGx9rGsrCzFxcWpWbNmkqRGjRrJ1dXVYc7Ro0e1Y8cO+5yoqCilp6frl19+sc/5+eeflZ6ebp8DAAAA8zB0F4gzZ87o999/t3998OBBJSYmqkKFCqpSpYqGDRumiRMnKjw8XOHh4Zo4caLKli2rnj17SpKsVqv69OmjESNGyNfXVxUqVNDIkSMVGRlp3xWiVq1a6tixo/r27asPPvhAktSvXz917tyZHSAAAABMyNACvGXLFrVu3dr+9fDhwyVJjz/+uObPn6/Ro0fr3LlzGjhwoNLS0tSkSROtXLlSXl5e9udMnz5dLi4u6t69u86dO6c2bdpo/vz5Kl26tH3O4sWLNWTIEPtuEV26dLnq3sMAAAAo2Sw2m81mdIjiICMjQ1arVenp6fleD9xo1EInp0J+JbzxmNPfI/nlSKe/B/KnykvbjY4AADBAfvtakV0DDAAAADgDBRgAAACmQgEGAACAqVCAAQAAYCoUYAAAAJgKBRgAAACmQgEGAACAqVCAAQAAYCoUYAAAAJgKBRgAAACmQgEGAACAqVCAAQAAYCoUYAAAAJgKBRgAAACmQgEGAACAqVCAAQAAYCoUYAAAAJgKBRgAAACmQgEGAACAqVCAAQAAYCoUYAAAAJgKBRgAAACmQgEGAACAqVCAAQAAYCoUYAAAAJgKBRgAAACmQgEGAACAqVCAAQAAYCoUYAAAAJgKBRgAAACmQgEGAACAqVCAAQAAYCoUYAAAAJgKBRgAbtL777+vunXrytvbW97e3oqKitL3339vPz5+/HjVrFlTnp6e8vHxUdu2bfXzzz/bj588eVKDBw9WjRo1VLZsWVWpUkVDhgxRenq6ER8HAEyDAgwAN6ly5cqaPHmytmzZoi1btuiee+7RAw88oJ07d0qSqlevrpkzZ2r79u1av369QkJC1L59ex0/flyS9Ndff+mvv/7S1KlTtX37ds2fP18xMTHq06ePkR8LAEo8i81msxkdojjIyMiQ1WpVenq6vL298/WcRqMWOjkV8ivhjcec/h7JL0c6/T2QP1Ve2m7Ye1eoUEFvvPFGniX28s+RVatWqU2bNnk+//PPP9d///tfnT17Vi4uLs6OCwAlSn77Gj9dAaAAZGdn6/PPP9fZs2cVFRWV63hWVpZmz54tq9WqevXqXfV1Lv/QpvwCgPPwExYAbsH27dsVFRWl8+fPq1y5clq+fLlq165tP/7NN9/okUceUWZmpgIDAxUbG6uKFSvm+VonTpzQK6+8ov79+xdWfAAwJdYAA8AtqFGjhhITExUfH68BAwbo8ccf165du+zHW7durcTERG3cuFEdO3ZU9+7dlZqamut1MjIydN9996l27doaN25cYX4EADAdCjAA3AI3NzeFhYWpcePGmjRpkurVq6cZM2bYj3t6eiosLExNmzbV3Llz5eLiorlz5zq8xunTp9WxY0f7GWRXV9fC/hgAYCoUYAAoQDabTRcuXMj38YyMDLVv315ubm5asWKFypQpUxgxAcDUWAMMADfpf//7nzp16qTg4GCdPn1aS5cu1bp16xQTE6OzZ8/qtddeU5cuXRQYGKgTJ07ovffe05EjR/Twww9L+ufMb/v27ZWZmalFixYpIyNDGRkZkqRKlSqpdOnSRn48ACixKMAAcJOOHTum6OhoHT16VFarVXXr1lVMTIzatWun8+fPa/fu3VqwYIH+/vtv+fr66o477tBPP/2kOnXqSJISEhLsN8YICwtzeO2DBw8qJCSksD8SAJgC+wDnE/sAF2/sA2wuhbEPcPN3mjv9PZA/GwZvMDoCgCIiv32NNcAAAAAwFQowAAAATIUCDAAAAFOhAAMAAMBUKMAAAAAwFQowAAAATIUCDAAAAFOhAAMAAMBUKMAAAAAwFQowAAAATIUCDAAAAFOhAAMAcBMmTZoki8WiYcOG5Xm8f//+slgseuuttwo1F4DrowADAHCDNm/erNmzZ6tu3bp5Hv/yyy/1888/KygoqJCTAcgPCjAAADfgzJkz6tWrl+bMmSMfH59cx//8808NGjRIixcvlqurqwEJAVwPBRgAgBvwzDPP6L777lPbtm1zHcvJyVF0dLRGjRqlOnXqGJAOBenHH3/U/fffr6CgIFksFn355ZdGR0IBoQADAJBPS5cuVUJCgiZNmpTn8ddff10uLi4aMmRIISeDM5w9e1b16tXTzJkzjY6CAuZidAAAAIqDw4cPa+jQoVq5cqXKlCmT63hCQoJmzJihX3/9VRaLxYCEKGidOnVSp06djI4BJ+AMMAAA+ZCQkKDU1FQ1atRILi4ucnFxUVxcnN5++225uLho3bp1Sk1NVZUqVezH//jjD40YMUIhISFGxwfwL5wBBgAgH9q0aaPt27c7jPXu3Vs1a9bUmDFjFBgYqA4dOjgc79Chg6Kjo9W7d+/CjArgOijAAADkg5eXlyIiIhzGPD095evrax/39fV1OO7q6qqAgADVqFGj0HICuD5TLYF47733FBoaqjJlyqhRo0b66aefjI4EAACAQmaaM8Cffvqphg0bpvfee0/NmzfXBx98oE6dOmnXrl2qUqWK0fEAAEVY3N0t8xyfIEm/br3q8QVVqkrLlitu2XLnhTOZlj/GGR0BJYBpzgBPmzZNffr00VNPPaVatWrprbfeUnBwsN5//32jowEAgCLozJkzSkxMVGJioiTp4MGDSkxMVHJysrHBcMtMcQY4KytLCQkJeu655xzG27dvr40bN+b5nAsXLujChQv2r9PT0yVJGRkZ+X7f7AvnbiItnOFGvm836/T5bKe/B/KnML7fl85dcvp7IH8K4/t99hLf76KiML7fl/3000/q3Lmz/evhw4dLknr27MkJtCLq8n8fNpvt2hNtJvDnn3/aJNk2bNjgMP7aa6/Zqlevnudzxo0bZ5PEgwcPHjx48ODBo5g9Dh8+fM1uaIozwJdduTG5zWa76mblY8eOtf9NT/rn9pYnT56Ur6+vqTY4z8jIUHBwsA4fPixvb2+j48DJ+H6bC99vc+H7bS5m/X7bbDadPn1aQUFB15xnigJcsWJFlS5dWikpKQ7jqamp8vf3z/M57u7ucnd3dxgrX768syIWed7e3qb6A2R2fL/Nhe+3ufD9Nhczfr+tVut155jiIjg3Nzc1atRIsbGxDuOxsbFq1qyZQakAAABgBFOcAZb+WbgeHR2txo0bKyoqSrNnz1ZycrKefvppo6MBAACgEJmmAPfo0UMnTpzQyy+/rKNHjyoiIkLfffedqlatanS0Is3d3V3jxo3LtRwEJRPfb3Ph+20ufL/Nhe/3tVlstuvtEwEAAACUHKZYAwwAAABcRgEGAACAqVCAAQAAYCoUYAAAAJgKBRgAgBKoWrVqOnHiRK7xU6dOqVq1agYkAooO02yDhmvLyMiw3ykmIyPjmnPNdkeZkm716tVavXq1UlNTlZOT43Bs3rx5BqWCs5w/f17btm3L8/vdpUsXg1LBGQ4dOqTs7Oxc4xcuXNCff/5pQCI4k81m0xdffKG1a9fm+ed72bJlBiUrmijAkCT5+Pjo6NGj8vPzU/ny5WWxWHLNsdlsslgsef5ARfE0YcIEvfzyy2rcuLECAwPz/L6j5IiJidFjjz2mv//+O9cx/myXHCtWrLD/8w8//OBwW9js7GytXr1aISEhBiSDMw0dOlSzZ89W69at5e/vz8/z62AfYEiS4uLi1Lx5c7m4uCguLu6ac1u2bFlIqeBsgYGBmjJliqKjo42OgkIQFhamDh066KWXXpK/v7/RceAkpUpdfXWjq6urQkJC9Oabb6pz586FmArOVqFCBS1atEj33nuv0VGKBQowYGK+vr765ZdfdPvttxsdBYXA29tbW7du5fttEqGhodqyZYt8fX2NjoJCEBoaqu+//141a9Y0OkqxwEVwyFNaWpqmTp2qPn366KmnntKbb76pkydPGh0LBeypp57SkiVLjI6BQvLQQw9p3bp1RsdAIbh48aJCQkLyvAgOJdP48eM1YcIEnTt3zugoxQJngJFLXFycunTpIqvVqsaNG0uSEhISdOrUKa1YsYIlECXI0KFDtXDhQtWtW1d169aVq6urw/Fp06YZlAzOkJmZqYcffliVKlVSZGRkru/3kCFDDEoGZ6hUqZI2btyo8PBwo6OgEGRmZqpbt27asGGDQkJCcv35/vXXXw1KVjRRgJFLRESEmjVrpvfff1+lS5eW9M+FEwMHDtSGDRu0Y8cOgxOioLRu3fqqxywWi9asWVOIaeBsH374oZ5++ml5eHjI19fX4SIZi8WiAwcOGJgOBW3EiBFydXXV5MmTjY6CQtC9e3etXbtWDz30UJ4XwY0bN86gZEUTBRi5eHh4KDExUTVq1HAY37Nnj+rXr8+vV4BiKiAgQEOGDNFzzz13zQulUDIMHjxYCxcuVFhYmBo3bixPT0+H4/yGp2Tx9PTUDz/8oBYtWhgdpVhgGzTk0rBhQyUlJeUqwElJSapfv74xoeB0R44ckcVi0W233WZ0FDhJVlaWevToQfk1iR07dqhhw4aSpL179zocY4uskic4OJh9+m8AZ4CRy6effqrRo0dr8ODBatq0qSQpPj5e7777riZPnqxatWrZ59atW9eomCgAOTk5evXVV/Xmm2/qzJkzkiQvLy+NGDFCzz//PEWphHn22WdVqVIl/e9//zM6CoAC9u233+qdd97RrFmz2Oc5HyjAyOV6pcdisXBTjBJi7Nixmjt3riZMmKDmzZvLZrNpw4YNGj9+vPr27avXXnvN6IgoQEOGDNHChQtVr149Lno0GX7DU/L5+PgoMzNTly5dUtmyZXP9+WYnJ0cUYOTyxx9/5Htu1apVnZgEzhYUFKRZs2blugXuV199pYEDB3K71BKGix7Nhd/wmMuCBQuuefzxxx8vpCTFA2uAkcvlUrtr1y4lJycrKyvLfsxisej+++83KhoK2MmTJ/PcNL1mzZqcLShhsrOzNX78eEVGRqpChQpGx0EheP755zV37lxNnjw51294zp8/z294SpCLFy9q3bp1evHFF1WtWjWj4xQLnAFGLgcOHFDXrl21fft2+3IH6f9fNMGyh5KjSZMmatKkid5++22H8cGDB2vz5s2Kj483KBmcoUyZMkpKSlJoaKjRUVAI+A2PuZQvX16//vorBTif+P0Hchk6dKhCQ0N17NgxlS1bVjt27NCPP/6oxo0bcxepEmbKlCmaN2+eateubb/rX+3atTV//ny98cYbRsdDAYuMjGSvXxPhNzzm0rVrV3355ZdGxyg2OAOMXCpWrKg1a9aobt26slqt+uWXX1SjRg2tWbNGI0aM0NatW42OiAL0119/6d1339Xu3btls9lUu3ZtDRw4UEFBQUZHQwFbuXKlxowZo1deeUWNGjXKtS8sWyiVLPyGx1xee+01TZ06VW3atMnzzzd3enREAUYuPj4+SkhIULVq1XT77bfrww8/VOvWrbV//35FRkYqMzPT6IgAbsK/L3r69z6w7OpSMsXFxem+++5TlSpVFBUVJYvFoo0bN+rw4cP67rvvdNdddxkdEQXoWkubuNNjblwEh1wiIiK0bds2VatWTU2aNNGUKVPk5uam2bNns7aoBNi2bZsiIiJUqlQpbdu27Zpz2ee5ZFm7dq3REVCIWrZsqb179zr8hqdbt278hqeEOnjwoNERihXOACOXH374QWfPnlW3bt104MABde7cWbt375avr68+/fRT3XPPPUZHxC0oVaqUUlJS5Ofnp1KlSjlc6PhvnBEEgOLpyovXkRsFGPly8uRJ+fj48IepBPjjjz9UpUoVWSyW6+75zD7PJc+pU6c0d+5cJSUlyWKxqHbt2nryySdltVqNjgYnSEtLc/h+16pVS71792YrvBJq4cKFeuONN7Rv3z5JUvXq1TVq1ChFR0cbnKzooQADgEls2bJFHTp0kIeHh+68807ZbDZt2bJF586d08qVK9WwYUOjI6IAxcXF6YEHHpC3t7caN24sSUpISNCpU6e0YsUKtWzZ0uCEKEjTpk3Tiy++qEGDBjns+/zuu+/q1Vdf1bPPPmt0xCKFAgyY2IIFC1SxYkXdd999kqTRo0dr9uzZql27tj755BPOAJcwd911l8LCwjRnzhy5uPxzCcilS5f01FNP6cCBA/rxxx8NToiCFBERoWbNmun9999X6dKlJf2zj/vAgQO1YcMG7dixw+CEKEihoaGaMGGCHnvsMYfxBQsWaPz48awRvgIFGDCxGjVq6P3339c999yjTZs2qU2bNnrrrbf0zTffyMXFRcuWLTM6IgqQh4eHtm7dmmtv2F27dqlx48bs8FLCeHh4KDExUTVq1HAY37Nnj+rXr69z584ZlAzOUKZMGe3YsUNhYWEO4/v27VNkZKTOnz9vULKiiRthACZ2+PBh+w/LL7/8Ug899JD69eunSZMm6aeffjI4HQqat7e3kpOTc40fPnxYXl5eBiSCMzVs2FBJSUm5xpOSklS/fv3CDwSnCgsL02effZZr/NNPP1V4eLgBiYo2tkEDTKxcuXI6ceKEqlSpopUrV9rXiJUpU4azQyVQjx491KdPH02dOlXNmjWTxWLR+vXrNWrUKD366KNGx0MBGzJkiIYOHarff/9dTZs2lSTFx8fr3Xff1eTJkx22QWTLw+JvwoQJ6tGjh3788Uc1b97c/ud79erVeRZjs2MJBGBivXr10u7du9WgQQN98sknSk5Olq+vr1asWKH//e9/rBEsYbKysjRq1CjNmjVLly5dkiS5urpqwIABmjx5stzd3Q1OiIL07xuf5OXyFohseVhyJCQkaPr06UpKSrLf2XPEiBFq0KCB0dGKHAowYGKnTp3SCy+8oMOHD2vAgAHq2LGjJGncuHFyc3PT888/b3BC3Kp/3/jksszMTO3fv182m01hYWEqW7asgQnhLNfb5vDfuOC1eBo+fLheeeUVeXp66scff1SzZs3sF7ji2ijAAFCClS5dWkePHpWfn5+qVaumzZs3y9fX1+hYAAqAq6urjhw5In9/f4c/67g+/poAmFhMTIzKlSunFi1aSJLeffddzZkzR7Vr19a7774rHx8fgxPiVpUvX14HDx6Un5+fDh06pJycHKMjoRD9+eef2rBhg1JTU3N974cMGWJQKhSUkJAQvf3222rfvr1sNps2bdp01Z/bd999dyGnK9o4AwyYWGRkpF5//XXde++92r59u+644w4NHz5ca9asUa1atfTRRx8ZHRG3qF+/flq4cKECAwOVnJysypUr2/eEvdKBAwcKOR2c6aOPPtLTTz8tNzc3+fr6OtzJ02Kx8P0uAb788ks9/fTTSk1Nvept7SVubZ8XCjBgYuXKldOOHTsUEhKi8ePHa8eOHfriiy/066+/6t5771VKSorREVEAYmJi9Pvvv2vIkCF6+eWXr7rl2dChQws5GZwpODhYTz/9tMaOHXvdC+JQvJ05c0be3t7as2fPVZdAcLtzRyyBAEzMzc3NfvODVatW2e8gVKFCBWVkZBgZDQXo8sWNCQkJGjp0KHv+mkRmZqYeeeQRyq8JlCtXTmvXrlVoaCgXweUTZ4ABE+vSpYuysrLUvHlzvfLKKzp48KBuu+02rVy5UoMGDdLevXuNjgjgJo0ePVoVKlTQc889Z3QUoMihAAMmlpycrIEDB+rw4cMaMmSI+vTpI0l69tlnlZ2drbffftvghABuVnZ2tjp37qxz584pMjJSrq6uDsenTZtmUDLAeBRgAABKoFdeeUXjxo1TjRo15O/vn+siuDVr1hiYDjAWBRgwmYyMDHl7e9v/+VouzwNQ/Pj4+Gj69Ol64oknjI4CFDmslAZMxsfHx75Zevny5R3OCl3G7VGB4s/d3V3Nmzc3OgZQJFGAAZNZs2aNKlSoIElau3atwWngbCtWrMj33C5dujgxCQrb0KFD9c4777CWvwTr1q1bvucuW7bMiUmKH5ZAAEAJduUWWFdulv/v3wBwxr9k6dq1q9asWSNfX1/VqVMn10VwFKLir3fv3vZ/ttlsWr58uaxWqxo3bizpn60PT506pW7dunFjoytwBhgwufPnz2vbtm153iqVM4LF37+/p6tWrdKYMWM0ceJERUVFyWKxaOPGjXrhhRc0ceJEA1PCGcqXL39DZwhR/Py71I4ZM0bdu3fXrFmz7Hd7zM7O1sCBA7meIw+cAQZMLCYmRo899pj+/vvvXMdYA1zyREREaNasWWrRooXD+E8//aR+/fopKSnJoGQAblWlSpW0fv161ahRw2F8z549atasmU6cOGFQsqKJ28MAJjZo0CA9/PDDOnr0qHJychwelN+SZ//+/XneDtVqterQoUOFHwhAgbl06VKef4lNSkrK9ds9sAQCMLXU1FQNHz5c/v7+RkdBIbjjjjs0bNgwLVq0SIGBgZKklJQUjRgxQnfeeafB6VAQGjZsqNWrV8vHx0cNGjTIc5eXy3799ddCTAZn6927t5588kn9/vvvatq0qSQpPj5ekydPdlgrjH9QgAETe+ihh7Ru3TrdfvvtRkdBIZg3b566du2qqlWrqkqVKpL+uRtg9erV9eWXXxobDgXigQcekLu7uyTpwQcfNDYMCtXUqVMVEBCg6dOn6+jRo5KkwMBAjR49WiNGjDA4XdHDGmDAxDIzM/Xwww+rUqVKed4qdciQIQYlg7PYbDbFxsZq9+7dstlsql27ttq2bXvNM4UAipfLNzni4rerowADJvbhhx/q6aefloeHh3x9fXPdKvXAgQMGpgMAwDkowICJBQQEaMiQIXruuedy7ReLkuFGboLAGX+geLneOu9/Y823I9YAAyaWlZWlHj16UH5LsOnTpzt8ffz4cWVmZqp8+fKSpFOnTqls2bLy8/OjAAPFzL/XeZ8/f17vvfeeateuraioKEn/XAS3c+dODRw40KCERRdngAETe/bZZ1WpUiX973//MzoKCsGSJUv03nvvae7cufa9Qvfs2aO+ffuqf//+6tWrl8EJAdysp556SoGBgXrllVccxseNG6fDhw9r3rx5BiUrmijAgIkNGTJECxcuVL169VS3bt1cF8FNmzbNoGRwhttvv11ffPGFGjRo4DCekJCghx56SAcPHjQoGYBbZbVatWXLFoWHhzuM79u3T40bN1Z6erpByYomlkAAJrZ9+3Z7GdqxY4fDMXYFKHmOHj2qixcv5hrPzs7WsWPHDEiEgjZ8+PB8z+UvuCWLh4eH1q9fn6sAr1+/XmXKlDEoVdFFAQZMbO3atUZHQCFq06aN+vbtq7lz56pRo0ayWCzasmWL+vfvr7Zt2xodDwVg69atDl8nJCQoOzvbvuRl7969Kl26tBo1amREPDjRsGHDNGDAACUkJDjcCGPevHl66aWXDE5X9LAEAoAk6fDhw7JYLKpcubLRUeAkx48f1+OPP66YmBj7cpdLly6pQ4cOmj9/vvz8/AxOiII0bdo0rVu3TgsWLJCPj48kKS0tTb1799Zdd93FzRFKoM8++0wzZsyw3xK5Vq1aGjp0qLp3725wsqKHAgyY2KVLlzRhwgS9/fbbOnPmjCSpXLlyGjx4sMaNG5drTTBKhr1799pvhFGrVi1Vr17d6Ehwgttuu00rV65UnTp1HMZ37Nih9u3b66+//jIoGWA8lkAAJjZo0CAtX75cU6ZMsW+bs2nTJo0fP15///23Zs2aZXBCOEP16tUpvSaQkZGhY8eO5SrAqampOn36tEGpgKKBM8CAiVmtVi1dulSdOnVyGP/+++/1yCOPcNVwCXTkyBGtWLFCycnJysrKcjjGRVEly2OPPaa4uDi9+eabDmtCR40apbvvvlsLFiwwOCEKUnZ2tqZPn67PPvsszz/fJ0+eNChZ0cQZYMDEypQpo5CQkFzjISEhcnNzK/xAcKrVq1erS5cuCg0N1Z49exQREaFDhw7JZrOpYcOGRsdDAZs1a5ZGjhyp//73v/bdP1xcXNSnTx+98cYbBqdDQZswYYI+/PBDDR8+XC+++KKef/55HTp0SF9++SUXweWBM8CAib388svavXu3PvroI7m7u0uSLly4oD59+ig8PFzjxo0zOCEK0p133qmOHTvq5ZdflpeXl3777Tf5+fmpV69e6tixowYMGGB0RDjB2bNntX//ftlsNoWFhcnT09PoSHCC22+/XW+//bbuu+8+eXl5KTEx0T4WHx+vJUuWGB2xSKEAAybTrVs3h69XrVold3d31atXT5L022+/KSsrS23atNGyZcuMiAgn+ff/FH18fLR+/XrVqVNHv/32mx544AEdOnTI6IgAbpKnp6eSkpJUpUoVBQYG6ttvv1XDhg114MABNWjQgCVtV2AJBGAyVqvV4ev//Oc/Dl8HBwcXZhwUIk9PT124cEGSFBQUpP3799svkPr777+NjAYn2bx5sz7//PM814TyF9ySpXLlyjp69KiqVKmisLAwrVy5Ug0bNtTmzZvtv+HD/0cBBkzmo48+MjoCDNK0aVNt2LBBtWvX1n333acRI0Zo+/btWrZsmf0iKZQcS5cu1WOPPab27dsrNjZW7du31759+5SSkqKuXbsaHQ8FrGvXrlq9erWaNGmioUOH6tFHH9XcuXOVnJysZ5991uh4RQ5LIADAJA4cOKAzZ86obt26yszM1MiRI7V+/XqFhYVp+vTpqlq1qtERUYDq1q2r/v3765lnnrGv+Q4NDVX//v0VGBioCRMmGB0RTvTzzz9rw4YNCgsLU5cuXYyOU+RQgAETCw0NlcViuerxAwcOFGIaAAXJ09NTO3fuVEhIiCpWrKi1a9cqMjJSSUlJuueee3T06FGjIwKGYQkEYGLDhg1z+PrixYvaunWrYmJiNGrUKGNCASgQFSpUsN/w4rbbbtOOHTsUGRmpU6dOKTMz0+B0gLEowICJDR06NM/xd999V1u2bCnkNAAK0l133aXY2FhFRkaqe/fuGjp0qNasWaPY2Fi1adPG6HiAoVgCASCXAwcOqH79+srIyDA6CoCbdPLkSZ0/f15BQUHKycnR1KlT7Wu+X3zxRfn4+BgdETAMBRhALlOmTNF7773HvrAAUALYbLZrXu9hRiyBAEysQYMGDj8UbTabUlJSdPz4cb333nsGJgNQEPbv36+PPvpI+/fv14wZM+Tn56eYmBgFBwfb94BGyTBp0iSNHTs213h2drb++9//6pNPPjEgVdFFAQZM7MEHH3T4ulSpUqpUqZJatWqlmjVrGhMKBWr48OH5njtt2jQnJkFhi4uLU6dOndS8eXP9+OOPeu211+Tn56dt27bpww8/1BdffGF0RBSgt956S76+vurXr599LDs7W4888oh27NhhYLKiiQIMmNi4ceOMjgAn27p1q8PXCQkJys7OVo0aNSRJe/fuVenSpdWoUSMj4sGJnnvuOb366qsaPny4vLy87OOtW7fWjBkzDEwGZ/juu+/Utm1blS9fXt27d9fFixfVo0cP7d69W2vXrjU6XpFDAQZM7Ndff5Wrq6siIyMlSV999ZU++ugj1a5dW+PHj5ebm5vBCXGr/v0/vmnTpsnLy0sLFiywXwCVlpam3r1766677jIqIpxk+/btWrJkSa7xSpUq6cSJEwYkgjM1atRIy5cv1wMPPCB3d3fNnTtX+/fv19q1a+Xv7290vCKnlNEBABinf//+2rt3r6R/dn7o0aOHypYtq88//1yjR482OB0K2ptvvqlJkyY5XP3v4+OjV199VW+++aaByeAM5cuXz/NmF1u3btVtt91mQCI4W6tWrfTxxx/roYce0qFDhxQXF0f5vQrOAAMmtnfvXtWvX1+S9Pnnn6tly5ZasmSJNmzYoEceeURvvfWWoflQsDIyMnTs2LFcFz+lpqbab5iAkqNnz54aM2aMPv/8c1ksFuXk5GjDhg0aOXKkHnvsMaPjoQB069Ytz/FKlSqpfPnyDuuBly1bVlixigUKMGBiNptNOTk5kqRVq1apc+fOkqTg4GD9/fffRkaDE3Tt2lW9e/fWm2++qaZNm0qS4uPjNWrUqKv+jxTF12uvvaYnnnhCt912m2w2m2rXrq3s7Gz17NlTL7zwgtHxUACsVmue4x06dCjkJMUP+wADJnbPPfcoODhYbdu2VZ8+fbRr1y6FhYUpLi5Ojz/+OPsAlzCZmZkaOXKk5s2bp4sXL0qSXFxc1KdPH73xxhvy9PQ0OCGcYf/+/dq6datycnLUoEEDhYeHGx0JMBwFGDCxbdu2qVevXkpOTtbw4cPtu0IMHjxYJ06cyPMCGhR/Z8+e1f79+2Wz2RQWFkbxBUqAgwcP6tKlS7n+grNv3z65uroqJCTEmGBFFAUYQC7nz59X6dKl5erqanQUADeAfZ/Nq2XLlnryySf1+OOPO4wvWrRIH374odatW2dMsCKKNcAAcilTpozREeAkmzdv1ueff67k5GRlZWU5HOMimeLvyn2fr4bb4pY8W7duVfPmzXONN23aVIMGDTIgUdFGAQYAk1i6dKkee+wxtW/fXrGxsWrfvr327dunlJQUde3a1eh4KADc8MC8LBZLnru5pKenKzs724BERRv7AAOASUycOFHTp0/XN998Izc3N82YMUNJSUnq3r27qlSpYnQ8ALfgrrvu0qRJkxzKbnZ2tiZNmqQWLVoYmKxoYg0wAJiEp6endu7cqZCQEFWsWFFr165VZGSkkpKSdM899+R50wQAxcOuXbt09913q3z58vY7O/7000/KyMjQmjVrFBERYXDCooUzwACUlZWlPXv26NKlS0ZHgRNVqFDB/ivS2267TTt27JAknTp1SpmZmUZGA3CLateurW3btql79+72m9s89thj2r17N+U3D6wBBkwsMzNTgwcP1oIFCyT9c2e4atWqaciQIQoKCtJzzz1ncEIUpLvuukuxsbGKjIxU9+7dNXToUK1Zs0axsbFq06aN0fEA3KKgoCBNnDjR6BjFAksgABMbOnSoNmzYoLfeeksdO3bUtm3bVK1aNa1YsULjxo3L9xXlKB5Onjyp8+fPKygoSDk5OZo6darWr1+vsLAwvfjii/Lx8TE6IoAbsG3bNkVERKhUqVLatm3bNefWrVu3kFIVDxRgwMSqVq2qTz/9VE2bNpWXl5d+++03VatWTb///rsaNmyojIwMoyMCAK6iVKlSSklJkZ+fn0qVKiWLxaK8ap3FYmEniCuwBAIwsePHj8vPzy/X+NmzZ9kntITav3+/PvroI+3fv18zZsyQn5+fYmJiFBwcrDp16hgdD8ANOHjwoCpVqmT/Z+QfF8EBJnbHHXfo22+/tX99ufTOmTNHUVFRRsWCk8TFxSkyMlI///yzli1bpjNnzkj659eol2+DDaD4qFq1qv3ndtWqVa/5gCPOAAMmNmnSJHXs2FG7du3SpUuXNGPGDO3cuVObNm1SXFyc0fFQwJ577jm9+uqrGj58uLy8vOzjrVu31owZMwxMBuBWLVy48JrHH3vssUJKUjywBhgwue3bt2vq1KlKSEhQTk6OGjZsqDFjxigyMtLoaChg5cqV0/bt2xUaGuqw5vvQoUOqWbOmzp8/b3READfpyotYL168qMzMTLm5uals2bI6efKkQcmKJs4AAyYXGRlp3wYNJVv58uV19OhRhYaGOoxv3bpVt912m0GpABSEtLS0XGP79u3TgAEDNGrUKAMSFW2sAQZMLCMjI8/H6dOnlZWVZXQ8FLCePXtqzJgxSklJkcViUU5OjjZs2KCRI0fy61GgBAoPD9fkyZM1dOhQo6MUOSyBAEzs8rY5V1O5cmU98cQTGjdunEqV4u/Lxd3Fixf1xBNPaOnSpbLZbHJxcVF2drZ69uyp+fPnq3Tp0kZHBFDAtm7dqpYtW7Kt5RUowICJLVy4UM8//7yeeOIJ3XnnnbLZbNq8ebMWLFigF154QcePH9fUqVM1atQo/e9//zM6LgrI/v37tXXrVuXk5KhBgwYKDw83OhKAW7RixQqHr202m44ePaqZM2cqODhY33//vUHJiiYKMGBibdq0Uf/+/dW9e3eH8c8++0wffPCBVq9erY8//livvfaadu/ebVBKAMD1XPlbOovFokqVKumee+7Rm2++qcDAQIOSFU0UYMDEypYtq99++y3XGcB9+/apXr16yszM1MGDB1WnTh1lZmYalBK3Yvjw4fmeO23aNCcmAYCig10gABOrXLmy5s6dq8mTJzuMz507V8HBwZKkEydO5NpeB8XH1q1b8zWPO/8BMBMKMGBiU6dO1cMPP6zvv/9ed9xxhywWizZv3qzdu3friy++kCRt3rxZPXr0MDgpbtbatWuNjgCgEPDbnhvDEgjA5P744w/NmjVLe/bskc1mU82aNdW/f3+FhIQYHQ0AkE+tW7fWr7/+qkuXLqlGjRqSpL1796p06dJq2LChfZ7FYtGaNWuMillkUIABAACKuWnTpmndunVasGCBfdlaWlqaevfurbvuuksjRowwOGHRQgEGoMzMTCUnJ+e6+UXdunUNSgQAuBG33XabVq5cqTp16jiM79ixQ+3bt9dff/1lULKiiTXAgIkdP35cvXv3vur+kNnZ2YWcCABwMzIyMnTs2LFcBTg1NVWnT582KFXRxa2dABMbNmyY0tLSFB8fLw8PD8XExGjBggUKDw/Ptak6AKDo6tq1q3r37q0vvvhCR44c0ZEjR/TFF1+oT58+6tatm9HxihyWQAAmFhgYqK+++kp33nmnvL29tWXLFlWvXl0rVqzQlClTtH79eqMjAgDyITMzUyNHjtS8efN08eJFSZKLi4v69OmjN954Q56engYnLFoowICJeXt7a9u2bQoJCVFISIgWL16s5s2bc/MLACimzp49q/3798tmsyksLIziexWsAQZMrEaNGtqzZ49CQkJUv359ffDBBwoJCdGsWbO4bSYAFEOenp5cwJwPnAEGTGzx4sW6ePGinnjiCW3dulUdOnTQiRMn5Obmpvnz53MDDABAiUQBBmCXmZmp3bt3q0qVKqpYsaLRcQAAcAoKMABJ0uUfBRaLxeAkAAA4F9ugASY3d+5cRUREqEyZMipTpowiIiL04YcfGh0LAACn4SI4wMRefPFFTZ8+XYMHD1ZUVJQkadOmTXr22Wd16NAhvfrqqwYnBACg4LEEAjCxihUr6p133tGjjz7qMP7JJ59o8ODB+vvvvw1KBgCA87AEAjCx7OxsNW7cONd4o0aNdOnSJQMSAQDgfBRgwMT++9//6v333881Pnv2bPXq1cuARAAAOB9LIAATGzx4sBYuXKjg4GA1bdpUkhQfH6/Dhw/rsccek6urq33utGnTjIoJAECBogADJta6det8zbNYLFqzZo2T0wAAUDgowAAAADAV1gADAADAVCjAAAAAMBUKMAAAAEyFAgwAAABToQADAADAVFyMDgDAOCtWrMhz3GKxqEyZMgoLC1NoaGghpwIAwLnYBg0wsVKlSslisejKHwOXxywWi1q0aKEvv/xSPj4+BqUEAKBgsQQCMLHY2Fjdcccdio2NVXp6utLT0xUbG6s777xT33zzjX788UedOHFCI0eONDoqAAAFhjPAgIlFRERo9uzZatasmcP4hg0b1K9fP+3cuVOrVq3Sk08+qeTkZINSAgBQsDgDDJjY/v375e3tnWvc29tbBw4ckCSFh4fr77//LuxoAAA4DQUYMLFGjRpp1KhROn78uH3s+PHjGj16tO644w5J0r59+1S5cmWjIgIAUODYBQIwsblz5+qBBx5Q5cqVFRwcLIvFouTkZFWrVk1fffWVJOnMmTN68cUXDU4KAEDBYQ0wYHI2m00//PCD9u7dK5vNppo1a6pdu3YqVYpfEAEASiYKMAAAAEyFJRCAya1evVqrV69WamqqcnJyHI7NmzfPoFQAADgPBRgwsQkTJujll19W48aNFRgYKIvFYnQkAACcjiUQgIkFBgZqypQpio6ONjoKAACFhqtcABPLysrKdRMMAABKOgowYGJPPfWUlixZYnQMAAAKFWuAARM7f/68Zs+erVWrVqlu3bpydXV1OD5t2jSDkgEA4DysAQZMrHXr1lc9ZrFYtGbNmkJMAwBA4aAAAwAAwFRYAwwAAABTYQ0wYDLdunXT/Pnz5e3trW7dul1z7rJlywopFQAAhYcCDJiM1Wq13/DCarUanAYAgMLHGmAAAACYCmuAAQAAYCosgQBMpkGDBvYlENfz66+/OjkNAACFjwIMmMyDDz5o/+fz58/rvffeU+3atRUVFSVJio+P186dOzVw4ECDEgIA4FysAQZM7KmnnlJgYKBeeeUVh/Fx48bp8OHDmjdvnkHJAABwHgowYGJWq1VbtmxReHi4w/i+ffvUuHFjpaenG5QMAADn4SI4wMQ8PDy0fv36XOPr169XmTJlDEgEAIDzsQYYMLFhw4ZpwIABSkhIUNOmTSX9swZ43rx5eumllwxOBwCAc7AEAjC5zz77TDNmzFBSUpIkqVatWho6dKi6d+9ucDIAAJyDAgwAAABTYQkEAGVlZSk1NVU5OTkO41WqVDEoEQAAzkMBBkxs3759evLJJ7Vx40aHcZvNJovFouzsbIOSAQDgPBRgwMSeeOIJubi46JtvvlFgYGC+7xAHAEBxxhpgwMQ8PT2VkJCgmjVrGh0FAIBCwz7AgInVrl1bf//9t9ExAAAoVBRgwMRef/11jR49WuvWrdOJEyeUkZHh8AAAoCRiCQRgYqVK/fN34CvX/nIRHACgJOMiOMDE1q5da3QEAAAKHWeAAQAAYCqcAQagzMxMJScnKysry2G8bt26BiUCAMB5KMCAiR0/fly9e/fW999/n+dx1gADAEoidoEATGzYsGFKS0tTfHy8PDw8FBMTowULFig8PFwrVqwwOh4AAE7BGWDAxNasWaOvvvpKd9xxh0qVKqWqVauqXbt28vb21qRJk3TfffcZHREAgALHGWDAxM6ePSs/Pz9JUoUKFXT8+HFJUmRkpH799VcjowEA4DQUYMDEatSooT179kiS6tevrw8++EB//vmnZs2apcDAQIPTAQDgHGyDBpjY4sWLdfHiRT3xxBPaunWrOnTooBMnTsjNzU3z589Xjx49jI4IAECBowADsMvMzNTu3btVpUoVVaxY0eg4AAA4BQUYAAAApsIuEIDJDB8+PN9zp02b5sQkAAAYgwIMmMzWrVvzNc9isTg5CQAAxmAJBAAAAEyFbdAAAABgKhRgAAAAmAoFGAAAAKZCAQYAAICpUIABoAQ6dOiQLBaLEhMTnfYe69atk8Vi0alTp/L9nPHjx6t+/fpOywQA+UEBBgAne+KJJ/Tggw8aHSNPO3fuVPfu3VWpUiW5u7srPDxcL774ojIzM6/73GbNmuno0aOyWq35fr+RI0dq9erVtxIZAG4ZBRgATCo+Pl5NmjRRVlaWvv32W+3du1cTJ07UggUL1K5dO2VlZV31uRcvXpSbm5sCAgJuaM/ocuXKydfXtyDiA8BNowADgMF27dqle++9V+XKlZO/v7+io6P1999/24/HxMSoRYsWKl++vHx9fdW5c2ft37/f4TV++eUXNWjQQGXKlFHjxo2ve8MTm82mPn36qFatWlq2bJnuvPNOVa1aVQ8//LC+/vprbdq0SdOnT7fPt1gsmjVrlh544AF5enrq1VdfzXMJxJw5cxQcHKyyZcuqa9eumjZtmsqXL28/fuUSiMtnx6dOnarAwED5+vrqmWee0cWLF2/uXyYA5AMFGAAMdPToUbVs2VL169fXli1bFBMTo2PHjql79+72OWfPntXw4cO1efNmrV69WqVKlVLXrl2Vk5NjP965c2fVqFFDCQkJGj9+vEaOHHnN901MTNSuXbs0fPhwlSrl+L+CevXqqW3btvrkk08cxseNG6cHHnhA27dv15NPPpnrNTds2KCnn35aQ4cOVWJiotq1a6fXXnvtuv8O1q5dq/3792vt2rVasGCB5s+fr/nz51/3eQBws7gVMgAY6P3331fDhg01ceJE+9i8efMUHBysvXv3qnr16vrPf/7j8Jy5c+fKz89Pu3btUkREhBYvXqzs7GzNmzdPZcuWVZ06dXTkyBENGDDgqu+7d+9eSVKtWrXyPF6rVi2tX7/eYaxnz54OxffgwYMOx9955x116tTJXr6rV6+ujRs36ptvvrnmvwMfHx/NnDlTpUuXVs2aNXXfffdp9erV6tu37zWfBwA3izPAAGCghIQErV27VuXKlbM/atasKUn2ZQ779+9Xz549Va1aNXl7eys0NFSSlJycLElKSkpSvXr1VLZsWfvrRkVF3VIum82Wa21v48aNr/mcPXv26M4773QYu/LrvNSpU0elS5e2fx0YGKjU1NQbSAsAN4YzwABgoJycHN1///16/fXXcx0LDAyUJN1///0KDg7WnDlzFBQUpJycHEVERNgvUrPZbDf8vtWrV5f0z/rjvLYl2717t8LDwx3GPD09r/maeZXm/GRzdXV1+NpisdiXdwCAM3AGGAAM1LBhQ+3cuVMhISEKCwtzeHh6eurEiRNKSkrSCy+8oDZt2qhWrVpKS0tzeI3atWvrt99+07lz5+xj8fHx13zf+vXrq2bNmpo+fXqusvnbb79p1apVevTRR2/os9SsWVO//PKLw9iWLVtu6DUAoDBQgAGgEKSnpysxMdHhkZycrGeeeUYnT57Uo48+ql9++UUHDhzQypUr9eSTTyo7O1s+Pj7y9fXV7Nmz9fvvv2vNmjUaPny4w2v37NlTpUqVUp8+fbRr1y599913mjp16jXzWCwWffjhh9q1a5f+85//6JdfflFycrI+//xz3X///YqKitKwYcNu6DMOHjxY3333naZNm6Z9+/bpgw8+0Pfff39D26QBQGGgAANAIVi3bp0aNGjg8HjppZcUFBSkDRs2KDs7Wx06dFBERISGDh0qq9WqUqVKqVSpUlq6dKkSEhIUERGhZ599Vm+88YbDa5crV05ff/21du3apQYNGuj555/Pc0nFlZo3b674+HiVLl1a9957r8LCwjR27Fg9/vjjio2Nlbu7+w19xubNm2vWrFmaNm2a6tWrp5iYGD377LMqU6bMDb0OADibxXYzi8cAAMiHvn37avfu3frpp5+MjgIAdlwEBwAoMFOnTlW7du3k6emp77//XgsWLNB7771ndCwAcMAZYABAgenevbvWrVun06dPq1q1aho8eLCefvppo2MBgAMKMAAAAEyFi+AAAABgKhRgAAAAmAoFGAAAAKZCAQYAAICpUIABAABgKhRgAAAAmAoFGAAAAKZCAQYAAICpUIABAABgKv8XdyygVPGpRR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1185"/>
            <a:ext cx="3888432" cy="379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01185"/>
            <a:ext cx="3960440" cy="379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43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sAAAAJzCAYAAAABcaU0AAAAOXRFWHRTb2Z0d2FyZQBNYXRwbG90bGliIHZlcnNpb24zLjUuMiwgaHR0cHM6Ly9tYXRwbG90bGliLm9yZy8qNh9FAAAACXBIWXMAAA9hAAAPYQGoP6dpAABi6klEQVR4nO3de3yO9QP/8ffNDma224ydMjZtjptzMRRyLim+RfFdJSFyyjHfDuiAJFIqESGkw4/SaZnTymHFspzmkEOjzMRsGMZ2//7o5/512zDs3rXtej0fj/vxaJ/rc9/3+25Zb9c+1+ey2Gw2mwAAAACTKGV0AAAAAKAwUYABAABgKhRgAAAAmAoFGAAAAKZCAQYAAICpUIABAABgKhRgAAAAmAoFGAAAAKZCAQYAAICpUIAB4BbNnz9fFotFW7ZsMTqKJMlisWj8+PH5mnv48GENGjRIt99+u8qUKSMfHx+1atVKixcv1o3cKHTdunWyWCxat26d0zMDwK1yMToAAMAYGzZsUOfOnVWuXDmNGjVKdevWVXp6uj777DP997//1ddff60lS5aoVKnrnytp2LChNm3apNq1a99Ulk2bNqly5co39VwAuFEUYAAwoVOnTqlbt26yWq36+eef5e/vbz/2wAMPqG7dunruuedUv359Pffcc1d9nYsXL8piscjb21tNmza96Ty38lwAuFEsgQCAQrJv3z717NlTfn5+cnd3V61atfTuu+86zDl//rxGjBih+vXry2q1qkKFCoqKitJXX32V6/UyMjLUt29f+fr6qly5curYsaP27t2brywffvihUlNTNXnyZIfye9no0aNVs2ZNvfHGG7p48aKk/7/M4eOPP9aIESN02223yd3dXb///vtVl0DMmTNH1atXl7u7u2rXrq0lS5boiSeeUEhIiMO8K5dAXF5WsnbtWg0YMEAVK1aUr6+vunXrpr/++itfnxEAroYCDACFYNeuXbrjjju0Y8cOvfnmm/rmm2903333aciQIZowYYJ93oULF3Ty5EmNHDlSX375pT755BO1aNFC3bp108KFC+3zbDabHnzwQXsZXb58uZo2bapOnTrlK09sbKxKly6t+++/P8/jFotFXbp00cmTJ5WQkOBwbOzYsUpOTtasWbP09ddfy8/PL8/XmD17tvr166e6detq2bJleuGFFzRhwoQbWif81FNPydXVVUuWLNGUKVO0bt06/fe//8338wEgLyyBAIBCMHz4cHl5eWn9+vXy9vaWJLVr104XLlzQ5MmTNWTIEPn4+Mhqteqjjz6yPy87O1tt2rRRWlqa3nrrLT322GOSpB9++EFr167VjBkzNGTIEPvrubm56fnnn79unuTkZFWqVEmenp5XnRMaGmqf++8lCrfffrs+//zza75+Tk6Oxo0bpyZNmuiLL76wj7do0UJhYWEKCgq6bkZJ6tixo95++2371ydPntTo0aOVkpKigICAfL0GAFyJM8AA4GTnz5/X6tWr1bVrV5UtW1aXLl2yP+69916dP39e8fHx9vmff/65mjdvrnLlysnFxUWurq6aO3eukpKS7HPWrl0rSerVq5fDe/Xs2bPAcl/eBcJisTiM/+c//7nuc/fs2aOUlBR1797dYbxKlSpq3rx5vjN06dLF4eu6detKkv744498vwYAXIkCDABOduLECV26dEnvvPOOXF1dHR733nuvJOnvv/+WJC1btkzdu3fXbbfdpkWLFmnTpk3avHmznnzySZ0/f97hNV1cXOTr6+vwXvk9K1qlShUdP35cZ8+eveqcQ4cOSZKCg4MdxgMDA/P1mSXlub44r7GrufLzubu7S5LOnTuX79cAgCuxBAIAnMzHx0elS5dWdHS0nnnmmTznXF5usGjRIoWGhurTTz91OPN64cIFh/m+vr66dOmSTpw44VASU1JS8pWpXbt2Wrlypb7++ms98sgjuY7bbDatWLFCFSpUUKNGjRyOXXlGOC+XMx07dizXsfxmBABn4QwwADhZ2bJl1bp1a23dulV169ZV48aNcz0uF0aLxSI3NzeHkpmSkpJrF4jWrVtLkhYvXuwwvmTJknxleuqpp+Tn56exY8cqNTU11/EpU6Zo9+7dGj16tFxdXW/o80pSjRo1FBAQoM8++8xhPDk5WRs3brzh1wOAgsQZYAAoIGvWrLEvG/i3e++9VzNmzFCLFi101113acCAAQoJCdHp06f1+++/6+uvv9aaNWskSZ07d9ayZcs0cOBAPfTQQzp8+LBeeeUVBQYGat++ffbXbN++ve6++26NHj1aZ8+eVePGjbVhwwZ9/PHH+cpavnx5LVu2TJ07d1ajRo00atQo1atXTxkZGfr000+1ePFi9ejRQ6NGjbqpfxelSpXShAkT1L9/fz300EN68sknderUKU2YMEGBgYH5urkGADgLBRgACsiYMWPyHD948KBq166tX3/9Va+88opeeOEFpaamqnz58goPD7evA5ak3r17KzU1VbNmzdK8efNUrVo1Pffcczpy5IjDdmmlSpXSihUrNHz4cE2ZMkVZWVlq3ry5vvvuO9WsWTNfeZs3b65t27bp9ddf14wZM3TkyBF5eHioXr16WrRokXr27Jmv5Q5X069fP1ksFk2ZMkVdu3ZVSEiInnvuOX311VdKTk6+6dcFgFtlsd3Izd4BALgFp06dUvXq1fXggw9q9uzZRscBYFKcAQYAOEVKSopee+01tW7dWr6+vvrjjz80ffp0nT59WkOHDjU6HgATowADAJzC3d1dhw4d0sCBA3Xy5EmVLVtWTZs21axZs1SnTh2j4wEwMZZAAAAAwFS4DBcAAACmQgEGAACAqVCAAQAAYCpcBJdPOTk5+uuvv+Tl5XVL+2ICAADAOWw2m06fPq2goKBr3nCHApxPf/31l4KDg42OAQAAgOs4fPiwKleufNXjFOB88vLykvTPv1Bvb2+D0wAAAOBKGRkZCg4Otve2q6EA59PlZQ/e3t4UYAAAgCLsestVuQgOAAAApkIBBgAAgKlQgAEAAGAqhhbg8ePHy2KxODwCAgLsx202m8aPH6+goCB5eHioVatW2rlzp8NrXLhwQYMHD1bFihXl6empLl266MiRIw5z0tLSFB0dLavVKqvVqujoaJ06daowPiIAAACKGMPPANepU0dHjx61P7Zv324/NmXKFE2bNk0zZ87U5s2bFRAQoHbt2un06dP2OcOGDdPy5cu1dOlSrV+/XmfOnFHnzp2VnZ1tn9OzZ08lJiYqJiZGMTExSkxMVHR0dKF+TgAAABQNhu8C4eLi4nDW9zKbzaa33npLzz//vLp16yZJWrBggfz9/bVkyRL1799f6enpmjt3rj7++GO1bdtWkrRo0SIFBwdr1apV6tChg5KSkhQTE6P4+Hg1adJEkjRnzhxFRUVpz549qlGjRuF9WAAAABjO8DPA+/btU1BQkEJDQ/XII4/owIEDkqSDBw8qJSVF7du3t891d3dXy5YttXHjRklSQkKCLl686DAnKChIERER9jmbNm2S1Wq1l19Jatq0qaxWq31OXi5cuKCMjAyHB3CjJk2aJIvFomHDhtnHzpw5o0GDBqly5cry8PBQrVq19P777zs8LyUlRdHR0QoICJCnp6caNmyoL774wmFOSEhIriVEzz33XGF8LAAAijVDzwA3adJECxcuVPXq1XXs2DG9+uqratasmXbu3KmUlBRJkr+/v8Nz/P399ccff0j6pyS4ubnJx8cn15zLz09JSZGfn1+u9/bz87PPycukSZM0YcKEW/p8MLfNmzdr9uzZqlu3rsP4s88+q7Vr12rRokUKCQnRypUrNXDgQAUFBemBBx6QJEVHRys9PV0rVqxQxYoVtWTJEvXo0UNbtmxRgwYN7K/18ssvq2/fvvavy5UrVzgfDgCAYszQM8CdOnXSf/7zH0VGRqpt27b69ttvJf2z1OGyKzcyttls193c+Mo5ec2/3uuMHTtW6enp9sfhw4fz9ZkA6Z+zvL169dKcOXNy/QVt06ZNevzxx9WqVSuFhISoX79+qlevnrZs2eIwZ/DgwbrzzjtVrVo1vfDCCypfvrx+/fVXh9fy8vJSQECA/UEBBgDg+gxfAvFvnp6eioyM1L59++zrgq88S5uammo/KxwQEKCsrCylpaVdc86xY8dyvdfx48dznV3+N3d3d/td37j7G27UM888o/vuu8++Nv3fWrRooRUrVujPP/+UzWbT2rVrtXfvXnXo0MFhzqeffqqTJ08qJydHS5cu1YULF9SqVSuH13r99dfl6+ur+vXr67XXXlNWVpazPxoAAMVekSrAFy5cUFJSkgIDAxUaGqqAgADFxsbaj2dlZSkuLk7NmjWTJDVq1Eiurq4Oc44ePaodO3bY50RFRSk9PV2//PKLfc7PP/+s9PR0+xygIC1dulQJCQmaNGlSnsfffvtt1a5dW5UrV5abm5s6duyo9957Ty1atLDP+fTTT3Xp0iX5+vrK3d1d/fv31/Lly3X77bfb5wwdOlRLly7V2rVrNWjQIL311lsaOHCg0z8fAADFnaFrgEeOHKn7779fVapUUWpqql599VVlZGTo8ccft184NHHiRIWHhys8PFwTJ05U2bJl1bNnT0mS1WpVnz59NGLECPn6+qpChQoaOXKkfUmFJNWqVUsdO3ZU37599cEHH0iS+vXrp86dO7MDBArc4cOHNXToUK1cuVJlypTJc87bb7+t+Ph4rVixQlWrVtWPP/6ogQMHKjAw0P7f7QsvvKC0tDStWrVKFStW1JdffqmHH35YP/30kyIjIyX9s5b4srp168rHx0cPPfSQ/awwAAC4CpuBevToYQsMDLS5urragoKCbN26dbPt3LnTfjwnJ8c2btw4W0BAgM3d3d12991327Zv3+7wGufOnbMNGjTIVqFCBZuHh4etc+fOtuTkZIc5J06csPXq1cvm5eVl8/LysvXq1cuWlpZ2Q1nT09Ntkmzp6ek3/XlR8i1fvtwmyVa6dGn7Q5LNYrHYSpcubTtz5ozN1dXV9s033zg8r0+fPrYOHTrYbDab7ffff7dJsu3YscNhTps2bWz9+/e/6nsfOXLEJskWHx9f8B8MAIBiIL99zdAzwEuXLr3mcYvFovHjx2v8+PFXnVOmTBm98847euedd646p0KFClq0aNHNxgTyrU2bNg43c5Gk3r17q2bNmhozZoyys7N18eJFlSrluPqodOnSysnJkSRlZmZK0jXn5GXr1q2SpMDAwFv+HAAAlGSG3wgDKEm8vLwUERHhMObp6SlfX1/7eMuWLTVq1Ch5eHioatWqiouL08KFCzVt2jRJUs2aNRUWFqb+/ftr6tSp8vX11ZdffqnY2Fh98803kv7ZJSI+Pl6tW7eW1WrV5s2b9eyzz6pLly6qUqVK4X5oAACKGYvNZrMZHaI4yMjIkNVqVXp6OjtCIE/JL0fmOd7jowOqHeChcZ3+OTObevqipqw6ph/3n9Gpc9mqXN5VjzaqoKeifO1b8x08cUGTY49pS/JZnc3KUUgFd/Vr7qtu9f7ZUm37X+f04rd/af/fF3Thkk2Vy7vq/girnm5eSR5uReraVkNUeWn79ScBAEqc/PY1CnA+UYBxPVcrwCh8FGAAMKf89jVOFQE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ikwBnjRpkiwWi4YNG2Yfs9lsGj9+vIKCguTh4aFWrVpp586dDs+7cOGCBg8erIoVK8rT01NdunTRkSNHHOakpaUpOjpaVqtVVqtV0dHROnXqVCF8KgAAABQ1RaIAb968WbNnz1bdunUdxqdMmaJp06Zp5syZ2rx5swICAtSuXTudPn3aPmfYsGFavny5li5dqvXr1+vMmTPq3LmzsrOz7XN69uypxMRExcTEKCYmRomJiYqOji60zwcAAICiw/ACfObMGfXq1Utz5syRj4+Pfdxms+mtt97S888/r27duikiIkILFixQZmamlixZIklKT0/X3Llz9eabb6pt27Zq0KCBFi1apO3bt2vVqlWSpKSkJMXExOjDDz9UVFSUoqKiNGfOHH3zzTfas2ePIZ8ZAAAAxjG8AD/zzDO677771LZtW4fxgwcPKiUlRe3bt7ePubu7q2XLltq4caMkKSEhQRcvXnSYExQUpIiICPucTZs2yWq1qkmTJvY5TZs2ldVqtc/Jy4ULF5SRkeHwAAAAQPHnYuSbL126VAkJCdqyZUuuYykpKZIkf39/h3F/f3/98ccf9jlubm4OZ44vz7n8/JSUFPn5+eV6fT8/P/ucvEyaNEkTJky4sQ8EAACAIs+wM8CHDx/W0KFDtXjxYpUpU+aq8ywWi8PXNpst19iVrpyT1/zrvc7YsWOVnp5ufxw+fPia7wkAAIDiwbACnJCQoNTUVDVq1EguLi5ycXFRXFyc3n77bbm4uNjP/F55ljY1NdV+LCAgQFlZWUpLS7vmnGPHjuV6/+PHj+c6u/xv7u7u8vb2dngAAACg+DOsALdp00bbt29XYmKi/dG4cWP16tVLiYmJqlatmgICAhQbG2t/TlZWluLi4tSsWTNJUqNGjeTq6uow5+jRo9qxY4d9TlRUlNLT0/XLL7/Y5/z8889KT0+3zwEAAIB5GLYG2MvLSxEREQ5jnp6e8vX1tY8PGzZMEydOVHh4uMLDwzVx4kSVLVtWPXv2lCRZrVb16dNHI0aMkK+vrypUqKCRI0cqMjLSflFdrVq11LFjR/Xt21cffPCBJKlfv37q3LmzatSoUYifGAAAAEWBoRfBXc/o0aN17tw5DRw4UGlpaWrSpIlWrlwpLy8v+5zp06fLxcVF3bt317lz59SmTRvNnz9fpUuXts9ZvHixhgwZYt8tokuXLpo5c2ahfx4AAAAYz2Kz2WxGhygOMjIyZLValZ6eznpg5Cn55UijI+D/qfLSdqMjAAAMkN++Zvg+wAAAAEBhog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zF0AL8/vvvq27duvL29pa3t7eioqL0/fff24/bbDaNHz9eQUFB8vDwUKtWrbRz506H17hw4YIGDx6sihUrytPTU126dNGRI0cc5qSlpSk6OlpWq1VWq1XR0dE6depUYXxEAAAAFDGGFuDKlStr8uTJ2rJli7Zs2aJ77rlHDzzwgL3kTpkyRdOmTdPMmTO1efNmBQQEqF27djp9+rT9NYYNG6bly5dr6dKlWr9+vc6cOaPOnTsrOzvbPqdnz55KTExUTEyMYmJilJiYqOjo6EL/vAAAADCexWaz2YwO8W8VKlTQG2+8oSeffFJBQUEaNmyYxowZI+mfs73+/v56/fXX1b9/f6Wnp6tSpUr6+OOP1aNHD0nSX3/9peDgYH333Xfq0KGDkpKSVLt2bcXHx6tJkyaSpPj4eEVFRWn37t2qUaNGvnJlZGTIarUqPT1d3t7ezvnwKNaSX440OgL+nyovbTc6AgDAAPnta0VmDXB2draWLl2qs2fPKioqSgcPHlRKSorat29vn+Pu7q6WLVtq48aNkqSEhARdvHjRYU5QUJAiIiLsczZt2iSr1Wovv5LUtGlTWa1W+5y8XLhwQRkZGQ4PAAAAFH+GF+Dt27erXLlycnd319NPP63ly5erdu3aSklJkST5+/s7zPf397cfS0lJkZubm3x8fK45x8/PL9f7+vn52efkZdKkSfY1w1arVcHBwbf0OQEAAFA0GF6Aa9SoocTERMXHx2vAgAF6/PHHtWvXLvtxi8XiMN9ms+Uau9KVc/Kaf73XGTt2rNLT0+2Pw4cP5/cjAQAAoAgzvAC7ubkpLCxMjRs31qRJk1SvXj3NmDFDAQEBkpTrLG1qaqr9rHBAQICysrKUlpZ2zTnHjh3L9b7Hjx/PdXb539zd3e27U1x+AAAAoPgzvABfyWaz6cKFCwoNDVVAQIBiY2Ptx7KyshQXF6dmzZpJkho1aiRXV1eHOUePHtWOHTvsc6KiopSenq5ffvnFPufnn39Wenq6fQ4AAADMw8XIN//f//6nTp06KTg4WKdPn9bSpUu1bt06xcTEyGKxaNiwYZo4caLCw8MVHh6uiRMnqmzZsurZs6ckyWq1qk+fPhoxYoR8fX1VoUIFjRw5UpGRkWrbtq0kqVatWurYsaP69u2rDz74QJLUr18/de7cOd87QAAAAKDkMLQAHzt2TNHR0Tp69KisVqvq1q2rmJgYtWvXTpI0evRonTt3TgMHDlRaWpqaNGmilStXysvLy/4a06dPl4uLi7p3765z586pTZs2mj9/vkqXLm2fs3jxYg0ZMsS+W0SXLl00c+bMwv2wAAAAKBKK3D7ARRX7AON62Ae46GAfYAAwp2K3DzAAAABQGCjAAAAAMBUKMAAAAEyFAgwAAABToQADAADAVCjAAAAAMBUKMAAAAEyFAgwAAABTuakCfM899+jUqVO5xjMyMnTPPffcaiYAAADAaW6qAK9bt05ZWVm5xs+fP6+ffvrplkMBAAAAzuJyI5O3bdtm/+ddu3YpJSXF/nV2drZiYmJ02223FVw6AAAAoIDdUAGuX7++LBaLLBZLnksdPDw89M477xRYOAAAAKCg3VABPnjwoGw2m6pVq6ZffvlFlSpVsh9zc3OTn5+fSpcuXeAhAQAAgIJyQwW4atWqkqScnBynhAEAAACc7YYK8L/t3btX69atU2pqaq5C/NJLL91yMAAAAMAZbqoAz5kzRwMGDFDFihUVEBAgi8ViP2axWCjAAAAAKLJuqgC/+uqreu211zRmzJiCzgMAAAA41U3tA5yWlqaHH364oLMAAAAATndTBfjhhx/WypUrCzoLAAAA4HQ3tQQiLCxML774ouLj4xUZGSlXV1eH40OGDCmQcAAAAEBBs9hsNtuNPik0NPTqL2ix6MCBA7cUqijKyMiQ1WpVenq6vL29jY6DIij55UijI+D/qfLSdqMjAAAMkN++dlNngA8ePHjTwQAAAAAj3dQaYAAAAKC4uqkzwE8++eQ1j8+bN++mwgAAAADOdlMFOC0tzeHrixcvaseOHTp16pTuueeeAgkGAAAAOMNNFeDly5fnGsvJydHAgQNVrVq1Ww4FAAAAOEuBrQEuVaqUnn32WU2fPr2gXhIAAAAocAV6Edz+/ft16dKlgnxJAAAAoEDd1BKI4cOHO3xts9l09OhRffvtt3r88ccLJBgAAADgDDdVgLdu3erwdalSpVSpUiW9+eab190hAgAAADDSTRXgtWvXFnQOAAAAoFDcVAG+7Pjx49qzZ48sFouqV6+uSpUqFVQuAAAAwClu6iK4s2fP6sknn1RgYKDuvvtu3XXXXQoKClKfPn2UmZlZ0BkBAACAAnNTBXj48OGKi4vT119/rVOnTunUqVP66quvFBcXpxEjRhR0RgAAAKDA3NQSiP/zf/6PvvjiC7Vq1co+du+998rDw0Pdu3fX+++/X1D5AAAAgAJ1U2eAMzMz5e/vn2vcz8+PJRAAAAAo0m6qAEdFRWncuHE6f/68fezcuXOaMGGCoqKiCiwcAAAAUNBuagnEW2+9pU6dOqly5cqqV6+eLBaLEhMT5e7urpUrVxZ0RgAAAKDA3FQBjoyM1L59+7Ro0SLt3r1bNptNjzzyiHr16iUPD4+CzggAAAAUmJsqwJMmTZK/v7/69u3rMD5v3jwdP35cY8aMKZBwAAAAQEG7qTXAH3zwgWrWrJlrvE6dOpo1a9YthwIAAACc5aYKcEpKigIDA3ONV6pUSUePHr3lUAAAAICz3FQBDg4O1oYNG3KNb9iwQUFBQbccCgAAAHCWm1oD/NRTT2nYsGG6ePGi7rnnHknS6tWrNXr0aO4EBwAAgCLtpgrw6NGjdfLkSQ0cOFBZWVmSpDJlymjMmDEaO3ZsgQYEAAAACtJNFWCLxaLXX39dL774opKSkuTh4aHw8HC5u7sXdD4AAACgQN1UAb6sXLlyuuOOOwoqCwAAAOB0N3URHAAAAFBcUYCdbNKkSbrjjjvk5eUlPz8/Pfjgg9qzZ4/DnGXLlqlDhw6qWLGi/bbSV+rfv79uv/12eXh4qFKlSnrggQe0e/duhzmvvfaamjVrprJly6p8+fJO/FQAAADFFwXYyeLi4vTMM88oPj5esbGxunTpktq3b6+zZ8/a55w9e1bNmzfX5MmTr/o6jRo10kcffaSkpCT98MMPstlsat++vbKzs+1zsrKy9PDDD2vAgAFO/UwAAADFmcVms9mMDlEcZGRkyGq1Kj09Xd7e3jf9OsePH5efn5/i4uJ09913Oxw7dOiQQkNDtXXrVtWvX/+ar7Nt2zbVq1dPv//+u26//XaHY/Pnz9ewYcN06tSpm86JG5f8cqTREfD/VHlpu9ERAAAGyG9f4wxwIUtPT5ckVahQ4aZf4+zZs/roo48UGhqq4ODggooGAABgChTgQmSz2TR8+HC1aNFCERERN/z89957T+XKlVO5cuUUExOj2NhYubm5OSEpAABAyUUBLkSDBg3Stm3b9Mknn9zU83v16qWtW7cqLi5O4eHh6t69u86fP1/AKQEAAEq2W9oHGPk3ePBgrVixQj/++KMqV658U69htVpltVoVHh6upk2bysfHR8uXL9ejjz5awGkBAABKLgqwk9lsNg0ePFjLly/XunXrFBoaWqCvfeHChQJ7PQAAADOgADvZM888oyVLluirr76Sl5eXUlJSJP1zNtfDw0OSdPLkSSUnJ+uvv/6SJPs+wQEBAQoICNCBAwf06aefqn379qpUqZL+/PNPvf766/Lw8NC9995rf6/k5GT7a2VnZ9v3Ew4LC1O5cuUK8VMDAAAUXawBdrL3339f6enpatWqlQIDA+2PTz/91D5nxYoVatCgge677z5J0iOPPKIGDRpo1qxZkqQyZcrop59+0r333quwsDB1795dnp6e2rhxo/z8/Oyv89JLL6lBgwYaN26czpw5owYNGqhBgwbasmVL4X5oAACAIox9gPPpZvYBbjRqoZNTIb8S3njM6e/BPsBFB/sAA4A5sQ8wAAAAkAcKMAAAAEyFAgwAAABToQADAADAVCjAAAAAMBVDC/CkSZN0xx13yMvLS35+fnrwwQfte+BeZrPZNH78eAUFBcnDw0OtWrXSzp07HeZcuHBBgwcPVsWKFeXp6akuXbroyJEjDnPS0tIUHR1tv5tadHS0Tp065eyPCAAAgCLG0AIcFxenZ555RvHx8YqNjdWlS5fUvn17nT171j5nypQpmjZtmmbOnKnNmzcrICBA7dq10+nTp+1zhg0bpuXLl2vp0qVav369zpw5o86dOys7O9s+p2fPnkpMTFRMTIxiYmKUmJio6OjoQv28AAAAMF6R2gf4+PHj8vPzU1xcnO6++27ZbDYFBQVp2LBhGjNmjKR/zvb6+/vr9ddfV//+/ZWenq5KlSrp448/Vo8ePSRJf/31l4KDg/Xdd9+pQ4cOSkpKUu3atRUfH68mTZpIkuLj4xUVFaXdu3erRo0a183GPsDFG/sAmwv7AAOAORXLfYDT09MlSRUqVJAkHTx4UCkpKWrfvr19jru7u1q2bKmNGzdKkhISEnTx4kWHOUFBQYqIiLDP2bRpk6xWq738SlLTpk1ltVrtc6504cIFZWRkODwAAABQ/BWZAmyz2TR8+HC1aNFCERERkqSUlBRJkr+/v8Ncf39/+7GUlBS5ubnJx8fnmnP+fcvgy/z8/OxzrjRp0iT7emGr1arg4OBb+4AAAAAoEopMAR40aJC2bdumTz75JNcxi8Xi8LXNZss1dqUr5+Q1/1qvM3bsWKWnp9sfhw8fzs/HAAAAQBFXJArw4MGDtWLFCq1du1aVK1e2jwcEBEhSrrO0qamp9rPCAQEBysrKUlpa2jXnHDt2LNf7Hj9+PNfZ5cvc3d3l7e3t8AAAAEDxZ2gBttlsGjRokJYtW6Y1a9YoNDTU4XhoaKgCAgIUGxtrH8vKylJcXJyaNWsmSWrUqJFcXV0d5hw9elQ7duywz4mKilJ6erp++eUX+5yff/5Z6enp9jkAAAAwBxcj3/yZZ57RkiVL9NVXX8nLy8t+ptdqtcrDw0MWi0XDhg3TxIkTFR4ervDwcE2cOFFly5ZVz5497XP79OmjESNGyNfXVxUqVNDIkSMVGRmptm3bSpJq1aqljh07qm/fvvrggw8kSf369VPnzp3ztQMEAAAASg5DC/D7778vSWrVqpXD+EcffaQnnnhCkjR69GidO3dOAwcOVFpampo0aaKVK1fKy8vLPn/69OlycXFR9+7dde7cObVp00bz589X6dKl7XMWL16sIUOG2HeL6NKli2bOnOncDwgAAIAip0jtA1yUsQ9w8cY+wObCPsAAYE7Fch9gAAAAwNk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zG0AP/444+6//77FRQUJIvFoi+//NLhuM1m0/jx4xUUFCQPDw+1atVKO3fudJhz4cIFDR48WBUrVpSnp6e6dOmiI0eOOMxJS0tTdHS0rFarrFaroqOjderUKSd/OgAAABRFhhbgs2fPql69epo5c2aex6dMmaJp06Zp5syZ2rx5swICAtSuXTudPn3aPmfYsGFavny5li5dqvXr1+vMmTPq3LmzsrOz7XN69uypxMRExcTEKCYmRomJiYqOjnb65wMAAEDR42Lkm3fq1EmdOnXK85jNZtNbb72l559/Xt26dZMkLViwQP7+/lqyZIn69++v9PR0zZ07Vx9//LHatm0rSVq0aJGCg4O1atUqdejQQUlJSYqJiVF8fLyaNGkiSZozZ46ioqK0Z88e1ahRo3A+LAAAAIqEIrsG+ODBg0pJSVH79u3tY+7u7mrZsqU2btwoSUpISNDFixcd5gQFBSkiIsI+Z9OmTbJarfbyK0lNmzaV1Wq1z8nLhQsXlJGR4fAAAABA8VdkC3BKSookyd/f32Hc39/ffiwlJUVubm7y8fG55hw/P79cr+/n52efk5dJkybZ1wxbrVYFBwff0ucBAABA0VBkC/BlFovF4WubzZZr7EpXzslr/vVeZ+zYsUpPT7c/Dh8+fIPJAQAAUBQV2QIcEBAgSbnO0qamptrPCgcEBCgrK0tpaWnXnHPs2LFcr3/8+PFcZ5f/zd3dXd7e3g4PAAAAFH9FtgCHhoYqICBAsbGx9rGsrCzFxcWpWbNmkqRGjRrJ1dXVYc7Ro0e1Y8cO+5yoqCilp6frl19+sc/5+eeflZ6ebp8DAAAA8zB0F4gzZ87o999/t3998OBBJSYmqkKFCqpSpYqGDRumiRMnKjw8XOHh4Zo4caLKli2rnj17SpKsVqv69OmjESNGyNfXVxUqVNDIkSMVGRlp3xWiVq1a6tixo/r27asPPvhAktSvXz917tyZHSAAAABMyNACvGXLFrVu3dr+9fDhwyVJjz/+uObPn6/Ro0fr3LlzGjhwoNLS0tSkSROtXLlSXl5e9udMnz5dLi4u6t69u86dO6c2bdpo/vz5Kl26tH3O4sWLNWTIEPtuEV26dLnq3sMAAAAo2Sw2m81mdIjiICMjQ1arVenp6fleD9xo1EInp0J+JbzxmNPfI/nlSKe/B/KnykvbjY4AADBAfvtakV0DDAAAADgDBRgAAACmQgEGAACAqVCAAQAAYCoUYAAAAJgKBRgAAACmQgEGAACAqVCAAQAAYCoUYAAAAJgKBRgAAACmQgEGAACAqVCAAQAAYCoUYAAAAJgKBRgAAACmQgEGAACAqVCAAQAAYCoUYAAAAJgKBRgAAACmQgEGAACAqVCAAQAAYCoUYAAAAJgKBRgAAACmQgEGAACAqVCAAQAAYCoUYAAAAJgKBRgAAACmQgEGAACAqVCAAQAAYCoUYAAAAJgKBRgAAACmQgEGAACAqVCAAQAAYCoUYAAAAJgKBRgAbtL777+vunXrytvbW97e3oqKitL3339vPz5+/HjVrFlTnp6e8vHxUdu2bfXzzz/bj588eVKDBw9WjRo1VLZsWVWpUkVDhgxRenq6ER8HAEyDAgwAN6ly5cqaPHmytmzZoi1btuiee+7RAw88oJ07d0qSqlevrpkzZ2r79u1av369QkJC1L59ex0/flyS9Ndff+mvv/7S1KlTtX37ds2fP18xMTHq06ePkR8LAEo8i81msxkdojjIyMiQ1WpVenq6vL298/WcRqMWOjkV8ivhjcec/h7JL0c6/T2QP1Ve2m7Ye1eoUEFvvPFGniX28s+RVatWqU2bNnk+//PPP9d///tfnT17Vi4uLs6OCwAlSn77Gj9dAaAAZGdn6/PPP9fZs2cVFRWV63hWVpZmz54tq9WqevXqXfV1Lv/QpvwCgPPwExYAbsH27dsVFRWl8+fPq1y5clq+fLlq165tP/7NN9/okUceUWZmpgIDAxUbG6uKFSvm+VonTpzQK6+8ov79+xdWfAAwJdYAA8AtqFGjhhITExUfH68BAwbo8ccf165du+zHW7durcTERG3cuFEdO3ZU9+7dlZqamut1MjIydN9996l27doaN25cYX4EADAdCjAA3AI3NzeFhYWpcePGmjRpkurVq6cZM2bYj3t6eiosLExNmzbV3Llz5eLiorlz5zq8xunTp9WxY0f7GWRXV9fC/hgAYCoUYAAoQDabTRcuXMj38YyMDLVv315ubm5asWKFypQpUxgxAcDUWAMMADfpf//7nzp16qTg4GCdPn1aS5cu1bp16xQTE6OzZ8/qtddeU5cuXRQYGKgTJ07ovffe05EjR/Twww9L+ufMb/v27ZWZmalFixYpIyNDGRkZkqRKlSqpdOnSRn48ACixKMAAcJOOHTum6OhoHT16VFarVXXr1lVMTIzatWun8+fPa/fu3VqwYIH+/vtv+fr66o477tBPP/2kOnXqSJISEhLsN8YICwtzeO2DBw8qJCSksD8SAJgC+wDnE/sAF2/sA2wuhbEPcPN3mjv9PZA/GwZvMDoCgCIiv32NNcAAAAAwFQowAAAATIUCDAAAAFOhAAMAAMBUKMAAAAAwFQowAAAATIUCDAAAAFOhAAMAAMBUKMAAAAAwFQowAAAATIUCDAAAAFOhAAMAcBMmTZoki8WiYcOG5Xm8f//+slgseuuttwo1F4DrowADAHCDNm/erNmzZ6tu3bp5Hv/yyy/1888/KygoqJCTAcgPCjAAADfgzJkz6tWrl+bMmSMfH59cx//8808NGjRIixcvlqurqwEJAVwPBRgAgBvwzDPP6L777lPbtm1zHcvJyVF0dLRGjRqlOnXqGJAOBenHH3/U/fffr6CgIFksFn355ZdGR0IBoQADAJBPS5cuVUJCgiZNmpTn8ddff10uLi4aMmRIISeDM5w9e1b16tXTzJkzjY6CAuZidAAAAIqDw4cPa+jQoVq5cqXKlCmT63hCQoJmzJihX3/9VRaLxYCEKGidOnVSp06djI4BJ+AMMAAA+ZCQkKDU1FQ1atRILi4ucnFxUVxcnN5++225uLho3bp1Sk1NVZUqVezH//jjD40YMUIhISFGxwfwL5wBBgAgH9q0aaPt27c7jPXu3Vs1a9bUmDFjFBgYqA4dOjgc79Chg6Kjo9W7d+/CjArgOijAAADkg5eXlyIiIhzGPD095evrax/39fV1OO7q6qqAgADVqFGj0HICuD5TLYF47733FBoaqjJlyqhRo0b66aefjI4EAACAQmaaM8Cffvqphg0bpvfee0/NmzfXBx98oE6dOmnXrl2qUqWK0fEAAEVY3N0t8xyfIEm/br3q8QVVqkrLlitu2XLnhTOZlj/GGR0BJYBpzgBPmzZNffr00VNPPaVatWrprbfeUnBwsN5//32jowEAgCLozJkzSkxMVGJioiTp4MGDSkxMVHJysrHBcMtMcQY4KytLCQkJeu655xzG27dvr40bN+b5nAsXLujChQv2r9PT0yVJGRkZ+X7f7AvnbiItnOFGvm836/T5bKe/B/KnML7fl85dcvp7IH8K4/t99hLf76KiML7fl/3000/q3Lmz/evhw4dLknr27MkJtCLq8n8fNpvt2hNtJvDnn3/aJNk2bNjgMP7aa6/Zqlevnudzxo0bZ5PEgwcPHjx48ODBo5g9Dh8+fM1uaIozwJdduTG5zWa76mblY8eOtf9NT/rn9pYnT56Ur6+vqTY4z8jIUHBwsA4fPixvb2+j48DJ+H6bC99vc+H7bS5m/X7bbDadPn1aQUFB15xnigJcsWJFlS5dWikpKQ7jqamp8vf3z/M57u7ucnd3dxgrX768syIWed7e3qb6A2R2fL/Nhe+3ufD9Nhczfr+tVut155jiIjg3Nzc1atRIsbGxDuOxsbFq1qyZQakAAABgBFOcAZb+WbgeHR2txo0bKyoqSrNnz1ZycrKefvppo6MBAACgEJmmAPfo0UMnTpzQyy+/rKNHjyoiIkLfffedqlatanS0Is3d3V3jxo3LtRwEJRPfb3Ph+20ufL/Nhe/3tVlstuvtEwEAAACUHKZYAwwAAABcRgEGAACAqVCAAQAAYCoUYAAAAJgKBRgAgBKoWrVqOnHiRK7xU6dOqVq1agYkAooO02yDhmvLyMiw3ykmIyPjmnPNdkeZkm716tVavXq1UlNTlZOT43Bs3rx5BqWCs5w/f17btm3L8/vdpUsXg1LBGQ4dOqTs7Oxc4xcuXNCff/5pQCI4k81m0xdffKG1a9fm+ed72bJlBiUrmijAkCT5+Pjo6NGj8vPzU/ny5WWxWHLNsdlsslgsef5ARfE0YcIEvfzyy2rcuLECAwPz/L6j5IiJidFjjz2mv//+O9cx/myXHCtWrLD/8w8//OBwW9js7GytXr1aISEhBiSDMw0dOlSzZ89W69at5e/vz8/z62AfYEiS4uLi1Lx5c7m4uCguLu6ac1u2bFlIqeBsgYGBmjJliqKjo42OgkIQFhamDh066KWXXpK/v7/RceAkpUpdfXWjq6urQkJC9Oabb6pz586FmArOVqFCBS1atEj33nuv0VGKBQowYGK+vr765ZdfdPvttxsdBYXA29tbW7du5fttEqGhodqyZYt8fX2NjoJCEBoaqu+//141a9Y0OkqxwEVwyFNaWpqmTp2qPn366KmnntKbb76pkydPGh0LBeypp57SkiVLjI6BQvLQQw9p3bp1RsdAIbh48aJCQkLyvAgOJdP48eM1YcIEnTt3zugoxQJngJFLXFycunTpIqvVqsaNG0uSEhISdOrUKa1YsYIlECXI0KFDtXDhQtWtW1d169aVq6urw/Fp06YZlAzOkJmZqYcffliVKlVSZGRkru/3kCFDDEoGZ6hUqZI2btyo8PBwo6OgEGRmZqpbt27asGGDQkJCcv35/vXXXw1KVjRRgJFLRESEmjVrpvfff1+lS5eW9M+FEwMHDtSGDRu0Y8cOgxOioLRu3fqqxywWi9asWVOIaeBsH374oZ5++ml5eHjI19fX4SIZi8WiAwcOGJgOBW3EiBFydXXV5MmTjY6CQtC9e3etXbtWDz30UJ4XwY0bN86gZEUTBRi5eHh4KDExUTVq1HAY37Nnj+rXr8+vV4BiKiAgQEOGDNFzzz13zQulUDIMHjxYCxcuVFhYmBo3bixPT0+H4/yGp2Tx9PTUDz/8oBYtWhgdpVhgGzTk0rBhQyUlJeUqwElJSapfv74xoeB0R44ckcVi0W233WZ0FDhJVlaWevToQfk1iR07dqhhw4aSpL179zocY4uskic4OJh9+m8AZ4CRy6effqrRo0dr8ODBatq0qSQpPj5e7777riZPnqxatWrZ59atW9eomCgAOTk5evXVV/Xmm2/qzJkzkiQvLy+NGDFCzz//PEWphHn22WdVqVIl/e9//zM6CoAC9u233+qdd97RrFmz2Oc5HyjAyOV6pcdisXBTjBJi7Nixmjt3riZMmKDmzZvLZrNpw4YNGj9+vPr27avXXnvN6IgoQEOGDNHChQtVr149Lno0GX7DU/L5+PgoMzNTly5dUtmyZXP9+WYnJ0cUYOTyxx9/5Htu1apVnZgEzhYUFKRZs2blugXuV199pYEDB3K71BKGix7Nhd/wmMuCBQuuefzxxx8vpCTFA2uAkcvlUrtr1y4lJycrKyvLfsxisej+++83KhoK2MmTJ/PcNL1mzZqcLShhsrOzNX78eEVGRqpChQpGx0EheP755zV37lxNnjw51294zp8/z294SpCLFy9q3bp1evHFF1WtWjWj4xQLnAFGLgcOHFDXrl21fft2+3IH6f9fNMGyh5KjSZMmatKkid5++22H8cGDB2vz5s2Kj483KBmcoUyZMkpKSlJoaKjRUVAI+A2PuZQvX16//vorBTif+P0Hchk6dKhCQ0N17NgxlS1bVjt27NCPP/6oxo0bcxepEmbKlCmaN2+eateubb/rX+3atTV//ny98cYbRsdDAYuMjGSvXxPhNzzm0rVrV3355ZdGxyg2OAOMXCpWrKg1a9aobt26slqt+uWXX1SjRg2tWbNGI0aM0NatW42OiAL0119/6d1339Xu3btls9lUu3ZtDRw4UEFBQUZHQwFbuXKlxowZo1deeUWNGjXKtS8sWyiVLPyGx1xee+01TZ06VW3atMnzzzd3enREAUYuPj4+SkhIULVq1XT77bfrww8/VOvWrbV//35FRkYqMzPT6IgAbsK/L3r69z6w7OpSMsXFxem+++5TlSpVFBUVJYvFoo0bN+rw4cP67rvvdNdddxkdEQXoWkubuNNjblwEh1wiIiK0bds2VatWTU2aNNGUKVPk5uam2bNns7aoBNi2bZsiIiJUqlQpbdu27Zpz2ee5ZFm7dq3REVCIWrZsqb179zr8hqdbt278hqeEOnjwoNERihXOACOXH374QWfPnlW3bt104MABde7cWbt375avr68+/fRT3XPPPUZHxC0oVaqUUlJS5Ofnp1KlSjlc6PhvnBEEgOLpyovXkRsFGPly8uRJ+fj48IepBPjjjz9UpUoVWSyW6+75zD7PJc+pU6c0d+5cJSUlyWKxqHbt2nryySdltVqNjgYnSEtLc/h+16pVS71792YrvBJq4cKFeuONN7Rv3z5JUvXq1TVq1ChFR0cbnKzooQADgEls2bJFHTp0kIeHh+68807ZbDZt2bJF586d08qVK9WwYUOjI6IAxcXF6YEHHpC3t7caN24sSUpISNCpU6e0YsUKtWzZ0uCEKEjTpk3Tiy++qEGDBjns+/zuu+/q1Vdf1bPPPmt0xCKFAgyY2IIFC1SxYkXdd999kqTRo0dr9uzZql27tj755BPOAJcwd911l8LCwjRnzhy5uPxzCcilS5f01FNP6cCBA/rxxx8NToiCFBERoWbNmun9999X6dKlJf2zj/vAgQO1YcMG7dixw+CEKEihoaGaMGGCHnvsMYfxBQsWaPz48awRvgIFGDCxGjVq6P3339c999yjTZs2qU2bNnrrrbf0zTffyMXFRcuWLTM6IgqQh4eHtm7dmmtv2F27dqlx48bs8FLCeHh4KDExUTVq1HAY37Nnj+rXr69z584ZlAzOUKZMGe3YsUNhYWEO4/v27VNkZKTOnz9vULKiiRthACZ2+PBh+w/LL7/8Ug899JD69eunSZMm6aeffjI4HQqat7e3kpOTc40fPnxYXl5eBiSCMzVs2FBJSUm5xpOSklS/fv3CDwSnCgsL02effZZr/NNPP1V4eLgBiYo2tkEDTKxcuXI6ceKEqlSpopUrV9rXiJUpU4azQyVQjx491KdPH02dOlXNmjWTxWLR+vXrNWrUKD366KNGx0MBGzJkiIYOHarff/9dTZs2lSTFx8fr3Xff1eTJkx22QWTLw+JvwoQJ6tGjh3788Uc1b97c/ud79erVeRZjs2MJBGBivXr10u7du9WgQQN98sknSk5Olq+vr1asWKH//e9/rBEsYbKysjRq1CjNmjVLly5dkiS5urpqwIABmjx5stzd3Q1OiIL07xuf5OXyFohseVhyJCQkaPr06UpKSrLf2XPEiBFq0KCB0dGKHAowYGKnTp3SCy+8oMOHD2vAgAHq2LGjJGncuHFyc3PT888/b3BC3Kp/3/jksszMTO3fv182m01hYWEqW7asgQnhLNfb5vDfuOC1eBo+fLheeeUVeXp66scff1SzZs3sF7ji2ijAAFCClS5dWkePHpWfn5+qVaumzZs3y9fX1+hYAAqAq6urjhw5In9/f4c/67g+/poAmFhMTIzKlSunFi1aSJLeffddzZkzR7Vr19a7774rHx8fgxPiVpUvX14HDx6Un5+fDh06pJycHKMjoRD9+eef2rBhg1JTU3N974cMGWJQKhSUkJAQvf3222rfvr1sNps2bdp01Z/bd999dyGnK9o4AwyYWGRkpF5//XXde++92r59u+644w4NHz5ca9asUa1atfTRRx8ZHRG3qF+/flq4cKECAwOVnJysypUr2/eEvdKBAwcKOR2c6aOPPtLTTz8tNzc3+fr6OtzJ02Kx8P0uAb788ks9/fTTSk1Nvept7SVubZ8XCjBgYuXKldOOHTsUEhKi8ePHa8eOHfriiy/066+/6t5771VKSorREVEAYmJi9Pvvv2vIkCF6+eWXr7rl2dChQws5GZwpODhYTz/9tMaOHXvdC+JQvJ05c0be3t7as2fPVZdAcLtzRyyBAEzMzc3NfvODVatW2e8gVKFCBWVkZBgZDQXo8sWNCQkJGjp0KHv+mkRmZqYeeeQRyq8JlCtXTmvXrlVoaCgXweUTZ4ABE+vSpYuysrLUvHlzvfLKKzp48KBuu+02rVy5UoMGDdLevXuNjgjgJo0ePVoVKlTQc889Z3QUoMihAAMmlpycrIEDB+rw4cMaMmSI+vTpI0l69tlnlZ2drbffftvghABuVnZ2tjp37qxz584pMjJSrq6uDsenTZtmUDLAeBRgAABKoFdeeUXjxo1TjRo15O/vn+siuDVr1hiYDjAWBRgwmYyMDHl7e9v/+VouzwNQ/Pj4+Gj69Ol64oknjI4CFDmslAZMxsfHx75Zevny5R3OCl3G7VGB4s/d3V3Nmzc3OgZQJFGAAZNZs2aNKlSoIElau3atwWngbCtWrMj33C5dujgxCQrb0KFD9c4777CWvwTr1q1bvucuW7bMiUmKH5ZAAEAJduUWWFdulv/v3wBwxr9k6dq1q9asWSNfX1/VqVMn10VwFKLir3fv3vZ/ttlsWr58uaxWqxo3bizpn60PT506pW7dunFjoytwBhgwufPnz2vbtm153iqVM4LF37+/p6tWrdKYMWM0ceJERUVFyWKxaOPGjXrhhRc0ceJEA1PCGcqXL39DZwhR/Py71I4ZM0bdu3fXrFmz7Hd7zM7O1sCBA7meIw+cAQZMLCYmRo899pj+/vvvXMdYA1zyREREaNasWWrRooXD+E8//aR+/fopKSnJoGQAblWlSpW0fv161ahRw2F8z549atasmU6cOGFQsqKJ28MAJjZo0CA9/PDDOnr0qHJychwelN+SZ//+/XneDtVqterQoUOFHwhAgbl06VKef4lNSkrK9ds9sAQCMLXU1FQNHz5c/v7+RkdBIbjjjjs0bNgwLVq0SIGBgZKklJQUjRgxQnfeeafB6VAQGjZsqNWrV8vHx0cNGjTIc5eXy3799ddCTAZn6927t5588kn9/vvvatq0qSQpPj5ekydPdlgrjH9QgAETe+ihh7Ru3TrdfvvtRkdBIZg3b566du2qqlWrqkqVKpL+uRtg9erV9eWXXxobDgXigQcekLu7uyTpwQcfNDYMCtXUqVMVEBCg6dOn6+jRo5KkwMBAjR49WiNGjDA4XdHDGmDAxDIzM/Xwww+rUqVKed4qdciQIQYlg7PYbDbFxsZq9+7dstlsql27ttq2bXvNM4UAipfLNzni4rerowADJvbhhx/q6aefloeHh3x9fXPdKvXAgQMGpgMAwDkowICJBQQEaMiQIXruuedy7ReLkuFGboLAGX+geLneOu9/Y823I9YAAyaWlZWlHj16UH5LsOnTpzt8ffz4cWVmZqp8+fKSpFOnTqls2bLy8/OjAAPFzL/XeZ8/f17vvfeeateuraioKEn/XAS3c+dODRw40KCERRdngAETe/bZZ1WpUiX973//MzoKCsGSJUv03nvvae7cufa9Qvfs2aO+ffuqf//+6tWrl8EJAdysp556SoGBgXrllVccxseNG6fDhw9r3rx5BiUrmijAgIkNGTJECxcuVL169VS3bt1cF8FNmzbNoGRwhttvv11ffPGFGjRo4DCekJCghx56SAcPHjQoGYBbZbVatWXLFoWHhzuM79u3T40bN1Z6erpByYomlkAAJrZ9+3Z7GdqxY4fDMXYFKHmOHj2qixcv5hrPzs7WsWPHDEiEgjZ8+PB8z+UvuCWLh4eH1q9fn6sAr1+/XmXKlDEoVdFFAQZMbO3atUZHQCFq06aN+vbtq7lz56pRo0ayWCzasmWL+vfvr7Zt2xodDwVg69atDl8nJCQoOzvbvuRl7969Kl26tBo1amREPDjRsGHDNGDAACUkJDjcCGPevHl66aWXDE5X9LAEAoAk6fDhw7JYLKpcubLRUeAkx48f1+OPP66YmBj7cpdLly6pQ4cOmj9/vvz8/AxOiII0bdo0rVu3TgsWLJCPj48kKS0tTb1799Zdd93FzRFKoM8++0wzZsyw3xK5Vq1aGjp0qLp3725wsqKHAgyY2KVLlzRhwgS9/fbbOnPmjCSpXLlyGjx4sMaNG5drTTBKhr1799pvhFGrVi1Vr17d6Ehwgttuu00rV65UnTp1HMZ37Nih9u3b66+//jIoGWA8lkAAJjZo0CAtX75cU6ZMsW+bs2nTJo0fP15///23Zs2aZXBCOEP16tUpvSaQkZGhY8eO5SrAqampOn36tEGpgKKBM8CAiVmtVi1dulSdOnVyGP/+++/1yCOPcNVwCXTkyBGtWLFCycnJysrKcjjGRVEly2OPPaa4uDi9+eabDmtCR40apbvvvlsLFiwwOCEKUnZ2tqZPn67PPvsszz/fJ0+eNChZ0cQZYMDEypQpo5CQkFzjISEhcnNzK/xAcKrVq1erS5cuCg0N1Z49exQREaFDhw7JZrOpYcOGRsdDAZs1a5ZGjhyp//73v/bdP1xcXNSnTx+98cYbBqdDQZswYYI+/PBDDR8+XC+++KKef/55HTp0SF9++SUXweWBM8CAib388svavXu3PvroI7m7u0uSLly4oD59+ig8PFzjxo0zOCEK0p133qmOHTvq5ZdflpeXl3777Tf5+fmpV69e6tixowYMGGB0RDjB2bNntX//ftlsNoWFhcnT09PoSHCC22+/XW+//bbuu+8+eXl5KTEx0T4WHx+vJUuWGB2xSKEAAybTrVs3h69XrVold3d31atXT5L022+/KSsrS23atNGyZcuMiAgn+ff/FH18fLR+/XrVqVNHv/32mx544AEdOnTI6IgAbpKnp6eSkpJUpUoVBQYG6ttvv1XDhg114MABNWjQgCVtV2AJBGAyVqvV4ev//Oc/Dl8HBwcXZhwUIk9PT124cEGSFBQUpP3799svkPr777+NjAYn2bx5sz7//PM814TyF9ySpXLlyjp69KiqVKmisLAwrVy5Ug0bNtTmzZvtv+HD/0cBBkzmo48+MjoCDNK0aVNt2LBBtWvX1n333acRI0Zo+/btWrZsmf0iKZQcS5cu1WOPPab27dsrNjZW7du31759+5SSkqKuXbsaHQ8FrGvXrlq9erWaNGmioUOH6tFHH9XcuXOVnJysZ5991uh4RQ5LIADAJA4cOKAzZ86obt26yszM1MiRI7V+/XqFhYVp+vTpqlq1qtERUYDq1q2r/v3765lnnrGv+Q4NDVX//v0VGBioCRMmGB0RTvTzzz9rw4YNCgsLU5cuXYyOU+RQgAETCw0NlcViuerxAwcOFGIaAAXJ09NTO3fuVEhIiCpWrKi1a9cqMjJSSUlJuueee3T06FGjIwKGYQkEYGLDhg1z+PrixYvaunWrYmJiNGrUKGNCASgQFSpUsN/w4rbbbtOOHTsUGRmpU6dOKTMz0+B0gLEowICJDR06NM/xd999V1u2bCnkNAAK0l133aXY2FhFRkaqe/fuGjp0qNasWaPY2Fi1adPG6HiAoVgCASCXAwcOqH79+srIyDA6CoCbdPLkSZ0/f15BQUHKycnR1KlT7Wu+X3zxRfn4+BgdETAMBRhALlOmTNF7773HvrAAUALYbLZrXu9hRiyBAEysQYMGDj8UbTabUlJSdPz4cb333nsGJgNQEPbv36+PPvpI+/fv14wZM+Tn56eYmBgFBwfb94BGyTBp0iSNHTs213h2drb++9//6pNPPjEgVdFFAQZM7MEHH3T4ulSpUqpUqZJatWqlmjVrGhMKBWr48OH5njtt2jQnJkFhi4uLU6dOndS8eXP9+OOPeu211+Tn56dt27bpww8/1BdffGF0RBSgt956S76+vurXr599LDs7W4888oh27NhhYLKiiQIMmNi4ceOMjgAn27p1q8PXCQkJys7OVo0aNSRJe/fuVenSpdWoUSMj4sGJnnvuOb366qsaPny4vLy87OOtW7fWjBkzDEwGZ/juu+/Utm1blS9fXt27d9fFixfVo0cP7d69W2vXrjU6XpFDAQZM7Ndff5Wrq6siIyMlSV999ZU++ugj1a5dW+PHj5ebm5vBCXGr/v0/vmnTpsnLy0sLFiywXwCVlpam3r1766677jIqIpxk+/btWrJkSa7xSpUq6cSJEwYkgjM1atRIy5cv1wMPPCB3d3fNnTtX+/fv19q1a+Xv7290vCKnlNEBABinf//+2rt3r6R/dn7o0aOHypYtq88//1yjR482OB0K2ptvvqlJkyY5XP3v4+OjV199VW+++aaByeAM5cuXz/NmF1u3btVtt91mQCI4W6tWrfTxxx/roYce0qFDhxQXF0f5vQrOAAMmtnfvXtWvX1+S9Pnnn6tly5ZasmSJNmzYoEceeURvvfWWoflQsDIyMnTs2LFcFz+lpqbab5iAkqNnz54aM2aMPv/8c1ksFuXk5GjDhg0aOXKkHnvsMaPjoQB069Ytz/FKlSqpfPnyDuuBly1bVlixigUKMGBiNptNOTk5kqRVq1apc+fOkqTg4GD9/fffRkaDE3Tt2lW9e/fWm2++qaZNm0qS4uPjNWrUqKv+jxTF12uvvaYnnnhCt912m2w2m2rXrq3s7Gz17NlTL7zwgtHxUACsVmue4x06dCjkJMUP+wADJnbPPfcoODhYbdu2VZ8+fbRr1y6FhYUpLi5Ojz/+OPsAlzCZmZkaOXKk5s2bp4sXL0qSXFxc1KdPH73xxhvy9PQ0OCGcYf/+/dq6datycnLUoEEDhYeHGx0JMBwFGDCxbdu2qVevXkpOTtbw4cPtu0IMHjxYJ06cyPMCGhR/Z8+e1f79+2Wz2RQWFkbxBUqAgwcP6tKlS7n+grNv3z65uroqJCTEmGBFFAUYQC7nz59X6dKl5erqanQUADeAfZ/Nq2XLlnryySf1+OOPO4wvWrRIH374odatW2dMsCKKNcAAcilTpozREeAkmzdv1ueff67k5GRlZWU5HOMimeLvyn2fr4bb4pY8W7duVfPmzXONN23aVIMGDTIgUdFGAQYAk1i6dKkee+wxtW/fXrGxsWrfvr327dunlJQUde3a1eh4KADc8MC8LBZLnru5pKenKzs724BERRv7AAOASUycOFHTp0/XN998Izc3N82YMUNJSUnq3r27qlSpYnQ8ALfgrrvu0qRJkxzKbnZ2tiZNmqQWLVoYmKxoYg0wAJiEp6endu7cqZCQEFWsWFFr165VZGSkkpKSdM899+R50wQAxcOuXbt09913q3z58vY7O/7000/KyMjQmjVrFBERYXDCooUzwACUlZWlPXv26NKlS0ZHgRNVqFDB/ivS2267TTt27JAknTp1SpmZmUZGA3CLateurW3btql79+72m9s89thj2r17N+U3D6wBBkwsMzNTgwcP1oIFCyT9c2e4atWqaciQIQoKCtJzzz1ncEIUpLvuukuxsbGKjIxU9+7dNXToUK1Zs0axsbFq06aN0fEA3KKgoCBNnDjR6BjFAksgABMbOnSoNmzYoLfeeksdO3bUtm3bVK1aNa1YsULjxo3L9xXlKB5Onjyp8+fPKygoSDk5OZo6darWr1+vsLAwvfjii/Lx8TE6IoAbsG3bNkVERKhUqVLatm3bNefWrVu3kFIVDxRgwMSqVq2qTz/9VE2bNpWXl5d+++03VatWTb///rsaNmyojIwMoyMCAK6iVKlSSklJkZ+fn0qVKiWLxaK8ap3FYmEniCuwBAIwsePHj8vPzy/X+NmzZ9kntITav3+/PvroI+3fv18zZsyQn5+fYmJiFBwcrDp16hgdD8ANOHjwoCpVqmT/Z+QfF8EBJnbHHXfo22+/tX99ufTOmTNHUVFRRsWCk8TFxSkyMlI///yzli1bpjNnzkj659eol2+DDaD4qFq1qv3ndtWqVa/5gCPOAAMmNmnSJHXs2FG7du3SpUuXNGPGDO3cuVObNm1SXFyc0fFQwJ577jm9+uqrGj58uLy8vOzjrVu31owZMwxMBuBWLVy48JrHH3vssUJKUjywBhgwue3bt2vq1KlKSEhQTk6OGjZsqDFjxigyMtLoaChg5cqV0/bt2xUaGuqw5vvQoUOqWbOmzp8/b3READfpyotYL168qMzMTLm5uals2bI6efKkQcmKJs4AAyYXGRlp3wYNJVv58uV19OhRhYaGOoxv3bpVt912m0GpABSEtLS0XGP79u3TgAEDNGrUKAMSFW2sAQZMLCMjI8/H6dOnlZWVZXQ8FLCePXtqzJgxSklJkcViUU5OjjZs2KCRI0fy61GgBAoPD9fkyZM1dOhQo6MUOSyBAEzs8rY5V1O5cmU98cQTGjdunEqV4u/Lxd3Fixf1xBNPaOnSpbLZbHJxcVF2drZ69uyp+fPnq3Tp0kZHBFDAtm7dqpYtW7Kt5RUowICJLVy4UM8//7yeeOIJ3XnnnbLZbNq8ebMWLFigF154QcePH9fUqVM1atQo/e9//zM6LgrI/v37tXXrVuXk5KhBgwYKDw83OhKAW7RixQqHr202m44ePaqZM2cqODhY33//vUHJiiYKMGBibdq0Uf/+/dW9e3eH8c8++0wffPCBVq9erY8//livvfaadu/ebVBKAMD1XPlbOovFokqVKumee+7Rm2++qcDAQIOSFU0UYMDEypYtq99++y3XGcB9+/apXr16yszM1MGDB1WnTh1lZmYalBK3Yvjw4fmeO23aNCcmAYCig10gABOrXLmy5s6dq8mTJzuMz507V8HBwZKkEydO5NpeB8XH1q1b8zWPO/8BMBMKMGBiU6dO1cMPP6zvv/9ed9xxhywWizZv3qzdu3friy++kCRt3rxZPXr0MDgpbtbatWuNjgCgEPDbnhvDEgjA5P744w/NmjVLe/bskc1mU82aNdW/f3+FhIQYHQ0AkE+tW7fWr7/+qkuXLqlGjRqSpL1796p06dJq2LChfZ7FYtGaNWuMillkUIABAACKuWnTpmndunVasGCBfdlaWlqaevfurbvuuksjRowwOGHRQgEGoMzMTCUnJ+e6+UXdunUNSgQAuBG33XabVq5cqTp16jiM79ixQ+3bt9dff/1lULKiiTXAgIkdP35cvXv3vur+kNnZ2YWcCABwMzIyMnTs2LFcBTg1NVWnT582KFXRxa2dABMbNmyY0tLSFB8fLw8PD8XExGjBggUKDw/Ptak6AKDo6tq1q3r37q0vvvhCR44c0ZEjR/TFF1+oT58+6tatm9HxihyWQAAmFhgYqK+++kp33nmnvL29tWXLFlWvXl0rVqzQlClTtH79eqMjAgDyITMzUyNHjtS8efN08eJFSZKLi4v69OmjN954Q56engYnLFoowICJeXt7a9u2bQoJCVFISIgWL16s5s2bc/MLACimzp49q/3798tmsyksLIziexWsAQZMrEaNGtqzZ49CQkJUv359ffDBBwoJCdGsWbO4bSYAFEOenp5cwJwPnAEGTGzx4sW6ePGinnjiCW3dulUdOnTQiRMn5Obmpvnz53MDDABAiUQBBmCXmZmp3bt3q0qVKqpYsaLRcQAAcAoKMABJ0uUfBRaLxeAkAAA4F9ugASY3d+5cRUREqEyZMipTpowiIiL04YcfGh0LAACn4SI4wMRefPFFTZ8+XYMHD1ZUVJQkadOmTXr22Wd16NAhvfrqqwYnBACg4LEEAjCxihUr6p133tGjjz7qMP7JJ59o8ODB+vvvvw1KBgCA87AEAjCx7OxsNW7cONd4o0aNdOnSJQMSAQDgfBRgwMT++9//6v333881Pnv2bPXq1cuARAAAOB9LIAATGzx4sBYuXKjg4GA1bdpUkhQfH6/Dhw/rsccek6urq33utGnTjIoJAECBogADJta6det8zbNYLFqzZo2T0wAAUDgowAAAADAV1gADAADAVCjAAAAAMBUKMAAAAEyFAgwAAABToQADAADAVFyMDgDAOCtWrMhz3GKxqEyZMgoLC1NoaGghpwIAwLnYBg0wsVKlSslisejKHwOXxywWi1q0aKEvv/xSPj4+BqUEAKBgsQQCMLHY2Fjdcccdio2NVXp6utLT0xUbG6s777xT33zzjX788UedOHFCI0eONDoqAAAFhjPAgIlFRERo9uzZatasmcP4hg0b1K9fP+3cuVOrVq3Sk08+qeTkZINSAgBQsDgDDJjY/v375e3tnWvc29tbBw4ckCSFh4fr77//LuxoAAA4DQUYMLFGjRpp1KhROn78uH3s+PHjGj16tO644w5J0r59+1S5cmWjIgIAUODYBQIwsblz5+qBBx5Q5cqVFRwcLIvFouTkZFWrVk1fffWVJOnMmTN68cUXDU4KAEDBYQ0wYHI2m00//PCD9u7dK5vNppo1a6pdu3YqVYpfEAEASiYKMAAAAEyFJRCAya1evVqrV69WamqqcnJyHI7NmzfPoFQAADgPBRgwsQkTJujll19W48aNFRgYKIvFYnQkAACcjiUQgIkFBgZqypQpio6ONjoKAACFhqtcABPLysrKdRMMAABKOgowYGJPPfWUlixZYnQMAAAKFWuAARM7f/68Zs+erVWrVqlu3bpydXV1OD5t2jSDkgEA4DysAQZMrHXr1lc9ZrFYtGbNmkJMAwBA4aAAAwAAwFRYAwwAAABTYQ0wYDLdunXT/Pnz5e3trW7dul1z7rJlywopFQAAhYcCDJiM1Wq13/DCarUanAYAgMLHGmAAAACYCmuAAQAAYCosgQBMpkGDBvYlENfz66+/OjkNAACFjwIMmMyDDz5o/+fz58/rvffeU+3atRUVFSVJio+P186dOzVw4ECDEgIA4FysAQZM7KmnnlJgYKBeeeUVh/Fx48bp8OHDmjdvnkHJAABwHgowYGJWq1VbtmxReHi4w/i+ffvUuHFjpaenG5QMAADn4SI4wMQ8PDy0fv36XOPr169XmTJlDEgEAIDzsQYYMLFhw4ZpwIABSkhIUNOmTSX9swZ43rx5eumllwxOBwCAc7AEAjC5zz77TDNmzFBSUpIkqVatWho6dKi6d+9ucDIAAJyDAgwAAABTYQkEAGVlZSk1NVU5OTkO41WqVDEoEQAAzkMBBkxs3759evLJJ7Vx40aHcZvNJovFouzsbIOSAQDgPBRgwMSeeOIJubi46JtvvlFgYGC+7xAHAEBxxhpgwMQ8PT2VkJCgmjVrGh0FAIBCwz7AgInVrl1bf//9t9ExAAAoVBRgwMRef/11jR49WuvWrdOJEyeUkZHh8AAAoCRiCQRgYqVK/fN34CvX/nIRHACgJOMiOMDE1q5da3QEAAAKHWeAAQAAYCqcAQagzMxMJScnKysry2G8bt26BiUCAMB5KMCAiR0/fly9e/fW999/n+dx1gADAEoidoEATGzYsGFKS0tTfHy8PDw8FBMTowULFig8PFwrVqwwOh4AAE7BGWDAxNasWaOvvvpKd9xxh0qVKqWqVauqXbt28vb21qRJk3TfffcZHREAgALHGWDAxM6ePSs/Pz9JUoUKFXT8+HFJUmRkpH799VcjowEA4DQUYMDEatSooT179kiS6tevrw8++EB//vmnZs2apcDAQIPTAQDgHGyDBpjY4sWLdfHiRT3xxBPaunWrOnTooBMnTsjNzU3z589Xjx49jI4IAECBowADsMvMzNTu3btVpUoVVaxY0eg4AAA4BQUYAAAApsIuEIDJDB8+PN9zp02b5sQkAAAYgwIMmMzWrVvzNc9isTg5CQAAxmAJBAAAAEyFbdAAAABgKhRgAAAAmAoFGAAAAKZCAQYAAICpUIABoAQ6dOiQLBaLEhMTnfYe69atk8Vi0alTp/L9nPHjx6t+/fpOywQA+UEBBgAne+KJJ/Tggw8aHSNPO3fuVPfu3VWpUiW5u7srPDxcL774ojIzM6/73GbNmuno0aOyWq35fr+RI0dq9erVtxIZAG4ZBRgATCo+Pl5NmjRRVlaWvv32W+3du1cTJ07UggUL1K5dO2VlZV31uRcvXpSbm5sCAgJuaM/ocuXKydfXtyDiA8BNowADgMF27dqle++9V+XKlZO/v7+io6P1999/24/HxMSoRYsWKl++vHx9fdW5c2ft37/f4TV++eUXNWjQQGXKlFHjxo2ve8MTm82mPn36qFatWlq2bJnuvPNOVa1aVQ8//LC+/vprbdq0SdOnT7fPt1gsmjVrlh544AF5enrq1VdfzXMJxJw5cxQcHKyyZcuqa9eumjZtmsqXL28/fuUSiMtnx6dOnarAwED5+vrqmWee0cWLF2/uXyYA5AMFGAAMdPToUbVs2VL169fXli1bFBMTo2PHjql79+72OWfPntXw4cO1efNmrV69WqVKlVLXrl2Vk5NjP965c2fVqFFDCQkJGj9+vEaOHHnN901MTNSuXbs0fPhwlSrl+L+CevXqqW3btvrkk08cxseNG6cHHnhA27dv15NPPpnrNTds2KCnn35aQ4cOVWJiotq1a6fXXnvtuv8O1q5dq/3792vt2rVasGCB5s+fr/nz51/3eQBws7gVMgAY6P3331fDhg01ceJE+9i8efMUHBysvXv3qnr16vrPf/7j8Jy5c+fKz89Pu3btUkREhBYvXqzs7GzNmzdPZcuWVZ06dXTkyBENGDDgqu+7d+9eSVKtWrXyPF6rVi2tX7/eYaxnz54OxffgwYMOx9955x116tTJXr6rV6+ujRs36ptvvrnmvwMfHx/NnDlTpUuXVs2aNXXfffdp9erV6tu37zWfBwA3izPAAGCghIQErV27VuXKlbM/atasKUn2ZQ779+9Xz549Va1aNXl7eys0NFSSlJycLElKSkpSvXr1VLZsWfvrRkVF3VIum82Wa21v48aNr/mcPXv26M4773QYu/LrvNSpU0elS5e2fx0YGKjU1NQbSAsAN4YzwABgoJycHN1///16/fXXcx0LDAyUJN1///0KDg7WnDlzFBQUpJycHEVERNgvUrPZbDf8vtWrV5f0z/rjvLYl2717t8LDwx3GPD09r/maeZXm/GRzdXV1+NpisdiXdwCAM3AGGAAM1LBhQ+3cuVMhISEKCwtzeHh6eurEiRNKSkrSCy+8oDZt2qhWrVpKS0tzeI3atWvrt99+07lz5+xj8fHx13zf+vXrq2bNmpo+fXqusvnbb79p1apVevTRR2/os9SsWVO//PKLw9iWLVtu6DUAoDBQgAGgEKSnpysxMdHhkZycrGeeeUYnT57Uo48+ql9++UUHDhzQypUr9eSTTyo7O1s+Pj7y9fXV7Nmz9fvvv2vNmjUaPny4w2v37NlTpUqVUp8+fbRr1y599913mjp16jXzWCwWffjhh9q1a5f+85//6JdfflFycrI+//xz3X///YqKitKwYcNu6DMOHjxY3333naZNm6Z9+/bpgw8+0Pfff39D26QBQGGgAANAIVi3bp0aNGjg8HjppZcUFBSkDRs2KDs7Wx06dFBERISGDh0qq9WqUqVKqVSpUlq6dKkSEhIUERGhZ599Vm+88YbDa5crV05ff/21du3apQYNGuj555/Pc0nFlZo3b674+HiVLl1a9957r8LCwjR27Fg9/vjjio2Nlbu7+w19xubNm2vWrFmaNm2a6tWrp5iYGD377LMqU6bMDb0OADibxXYzi8cAAMiHvn37avfu3frpp5+MjgIAdlwEBwAoMFOnTlW7du3k6emp77//XgsWLNB7771ndCwAcMAZYABAgenevbvWrVun06dPq1q1aho8eLCefvppo2MBgAMKMAAAAEyFi+AAAABgKhRgAAAAmAoFGAAAAKZCAQYAAICpUIABAABgKhRgAAAAmAoFGAAAAKZCAQYAAICpUIABAABgKv8XdyygVPGpRR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9" y="160338"/>
            <a:ext cx="4320480" cy="3948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03598"/>
            <a:ext cx="3995936" cy="388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65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sAAAAJzCAYAAAABcaU0AAAAOXRFWHRTb2Z0d2FyZQBNYXRwbG90bGliIHZlcnNpb24zLjUuMiwgaHR0cHM6Ly9tYXRwbG90bGliLm9yZy8qNh9FAAAACXBIWXMAAA9hAAAPYQGoP6dpAABi6klEQVR4nO3de3yO9QP/8ffNDma224ydMjZtjptzMRRyLim+RfFdJSFyyjHfDuiAJFIqESGkw4/SaZnTymHFspzmkEOjzMRsGMZ2//7o5/512zDs3rXtej0fj/vxaJ/rc9/3+25Zb9c+1+ey2Gw2mwAAAACTKGV0AAAAAKAwUYABAABgKhRgAAAAmAoFGAAAAKZCAQYAAICpUIABAABgKhRgAAAAmAoFGAAAAKZCAQYAAICpUIAB4BbNnz9fFotFW7ZsMTqKJMlisWj8+PH5mnv48GENGjRIt99+u8qUKSMfHx+1atVKixcv1o3cKHTdunWyWCxat26d0zMDwK1yMToAAMAYGzZsUOfOnVWuXDmNGjVKdevWVXp6uj777DP997//1ddff60lS5aoVKnrnytp2LChNm3apNq1a99Ulk2bNqly5co39VwAuFEUYAAwoVOnTqlbt26yWq36+eef5e/vbz/2wAMPqG7dunruuedUv359Pffcc1d9nYsXL8piscjb21tNmza96Ty38lwAuFEsgQCAQrJv3z717NlTfn5+cnd3V61atfTuu+86zDl//rxGjBih+vXry2q1qkKFCoqKitJXX32V6/UyMjLUt29f+fr6qly5curYsaP27t2brywffvihUlNTNXnyZIfye9no0aNVs2ZNvfHGG7p48aKk/7/M4eOPP9aIESN02223yd3dXb///vtVl0DMmTNH1atXl7u7u2rXrq0lS5boiSeeUEhIiMO8K5dAXF5WsnbtWg0YMEAVK1aUr6+vunXrpr/++itfnxEAroYCDACFYNeuXbrjjju0Y8cOvfnmm/rmm2903333aciQIZowYYJ93oULF3Ty5EmNHDlSX375pT755BO1aNFC3bp108KFC+3zbDabHnzwQXsZXb58uZo2bapOnTrlK09sbKxKly6t+++/P8/jFotFXbp00cmTJ5WQkOBwbOzYsUpOTtasWbP09ddfy8/PL8/XmD17tvr166e6detq2bJleuGFFzRhwoQbWif81FNPydXVVUuWLNGUKVO0bt06/fe//8338wEgLyyBAIBCMHz4cHl5eWn9+vXy9vaWJLVr104XLlzQ5MmTNWTIEPn4+Mhqteqjjz6yPy87O1tt2rRRWlqa3nrrLT322GOSpB9++EFr167VjBkzNGTIEPvrubm56fnnn79unuTkZFWqVEmenp5XnRMaGmqf++8lCrfffrs+//zza75+Tk6Oxo0bpyZNmuiLL76wj7do0UJhYWEKCgq6bkZJ6tixo95++2371ydPntTo0aOVkpKigICAfL0GAFyJM8AA4GTnz5/X6tWr1bVrV5UtW1aXLl2yP+69916dP39e8fHx9vmff/65mjdvrnLlysnFxUWurq6aO3eukpKS7HPWrl0rSerVq5fDe/Xs2bPAcl/eBcJisTiM/+c//7nuc/fs2aOUlBR1797dYbxKlSpq3rx5vjN06dLF4eu6detKkv744498vwYAXIkCDABOduLECV26dEnvvPOOXF1dHR733nuvJOnvv/+WJC1btkzdu3fXbbfdpkWLFmnTpk3avHmznnzySZ0/f97hNV1cXOTr6+vwXvk9K1qlShUdP35cZ8+eveqcQ4cOSZKCg4MdxgMDA/P1mSXlub44r7GrufLzubu7S5LOnTuX79cAgCuxBAIAnMzHx0elS5dWdHS0nnnmmTznXF5usGjRIoWGhurTTz91OPN64cIFh/m+vr66dOmSTpw44VASU1JS8pWpXbt2Wrlypb7++ms98sgjuY7bbDatWLFCFSpUUKNGjRyOXXlGOC+XMx07dizXsfxmBABn4QwwADhZ2bJl1bp1a23dulV169ZV48aNcz0uF0aLxSI3NzeHkpmSkpJrF4jWrVtLkhYvXuwwvmTJknxleuqpp+Tn56exY8cqNTU11/EpU6Zo9+7dGj16tFxdXW/o80pSjRo1FBAQoM8++8xhPDk5WRs3brzh1wOAgsQZYAAoIGvWrLEvG/i3e++9VzNmzFCLFi101113acCAAQoJCdHp06f1+++/6+uvv9aaNWskSZ07d9ayZcs0cOBAPfTQQzp8+LBeeeUVBQYGat++ffbXbN++ve6++26NHj1aZ8+eVePGjbVhwwZ9/PHH+cpavnx5LVu2TJ07d1ajRo00atQo1atXTxkZGfr000+1ePFi9ejRQ6NGjbqpfxelSpXShAkT1L9/fz300EN68sknderUKU2YMEGBgYH5urkGADgLBRgACsiYMWPyHD948KBq166tX3/9Va+88opeeOEFpaamqnz58goPD7evA5ak3r17KzU1VbNmzdK8efNUrVo1Pffcczpy5IjDdmmlSpXSihUrNHz4cE2ZMkVZWVlq3ry5vvvuO9WsWTNfeZs3b65t27bp9ddf14wZM3TkyBF5eHioXr16WrRokXr27Jmv5Q5X069fP1ksFk2ZMkVdu3ZVSEiInnvuOX311VdKTk6+6dcFgFtlsd3Izd4BALgFp06dUvXq1fXggw9q9uzZRscBYFKcAQYAOEVKSopee+01tW7dWr6+vvrjjz80ffp0nT59WkOHDjU6HgATowADAJzC3d1dhw4d0sCBA3Xy5EmVLVtWTZs21axZs1SnTh2j4wEwMZZAAAAAwFS4DBcAAACmQgEGAACAqVCAAQAAYCpcBJdPOTk5+uuvv+Tl5XVL+2ICAADAOWw2m06fPq2goKBr3nCHApxPf/31l4KDg42OAQAAgOs4fPiwKleufNXjFOB88vLykvTPv1Bvb2+D0wAAAOBKGRkZCg4Otve2q6EA59PlZQ/e3t4UYAAAgCLsestVuQgOAAAApkIBBgAAgKlQgAEAAGAqhhbg8ePHy2KxODwCAgLsx202m8aPH6+goCB5eHioVatW2rlzp8NrXLhwQYMHD1bFihXl6empLl266MiRIw5z0tLSFB0dLavVKqvVqujoaJ06daowPiIAAACKGMPPANepU0dHjx61P7Zv324/NmXKFE2bNk0zZ87U5s2bFRAQoHbt2un06dP2OcOGDdPy5cu1dOlSrV+/XmfOnFHnzp2VnZ1tn9OzZ08lJiYqJiZGMTExSkxMVHR0dKF+TgAAABQNhu8C4eLi4nDW9zKbzaa33npLzz//vLp16yZJWrBggfz9/bVkyRL1799f6enpmjt3rj7++GO1bdtWkrRo0SIFBwdr1apV6tChg5KSkhQTE6P4+Hg1adJEkjRnzhxFRUVpz549qlGjRuF9WAAAABjO8DPA+/btU1BQkEJDQ/XII4/owIEDkqSDBw8qJSVF7du3t891d3dXy5YttXHjRklSQkKCLl686DAnKChIERER9jmbNm2S1Wq1l19Jatq0qaxWq31OXi5cuKCMjAyHB3CjJk2aJIvFomHDhtnHzpw5o0GDBqly5cry8PBQrVq19P777zs8LyUlRdHR0QoICJCnp6caNmyoL774wmFOSEhIriVEzz33XGF8LAAAijVDzwA3adJECxcuVPXq1XXs2DG9+uqratasmXbu3KmUlBRJkr+/v8Nz/P399ccff0j6pyS4ubnJx8cn15zLz09JSZGfn1+u9/bz87PPycukSZM0YcKEW/p8MLfNmzdr9uzZqlu3rsP4s88+q7Vr12rRokUKCQnRypUrNXDgQAUFBemBBx6QJEVHRys9PV0rVqxQxYoVtWTJEvXo0UNbtmxRgwYN7K/18ssvq2/fvvavy5UrVzgfDgCAYszQM8CdOnXSf/7zH0VGRqpt27b69ttvJf2z1OGyKzcyttls193c+Mo5ec2/3uuMHTtW6enp9sfhw4fz9ZkA6Z+zvL169dKcOXNy/QVt06ZNevzxx9WqVSuFhISoX79+qlevnrZs2eIwZ/DgwbrzzjtVrVo1vfDCCypfvrx+/fVXh9fy8vJSQECA/UEBBgDg+gxfAvFvnp6eioyM1L59++zrgq88S5uammo/KxwQEKCsrCylpaVdc86xY8dyvdfx48dznV3+N3d3d/td37j7G27UM888o/vuu8++Nv3fWrRooRUrVujPP/+UzWbT2rVrtXfvXnXo0MFhzqeffqqTJ08qJydHS5cu1YULF9SqVSuH13r99dfl6+ur+vXr67XXXlNWVpazPxoAAMVekSrAFy5cUFJSkgIDAxUaGqqAgADFxsbaj2dlZSkuLk7NmjWTJDVq1Eiurq4Oc44ePaodO3bY50RFRSk9PV2//PKLfc7PP/+s9PR0+xygIC1dulQJCQmaNGlSnsfffvtt1a5dW5UrV5abm5s6duyo9957Ty1atLDP+fTTT3Xp0iX5+vrK3d1d/fv31/Lly3X77bfb5wwdOlRLly7V2rVrNWjQIL311lsaOHCg0z8fAADFnaFrgEeOHKn7779fVapUUWpqql599VVlZGTo8ccft184NHHiRIWHhys8PFwTJ05U2bJl1bNnT0mS1WpVnz59NGLECPn6+qpChQoaOXKkfUmFJNWqVUsdO3ZU37599cEHH0iS+vXrp86dO7MDBArc4cOHNXToUK1cuVJlypTJc87bb7+t+Ph4rVixQlWrVtWPP/6ogQMHKjAw0P7f7QsvvKC0tDStWrVKFStW1JdffqmHH35YP/30kyIjIyX9s5b4srp168rHx0cPPfSQ/awwAAC4CpuBevToYQsMDLS5urragoKCbN26dbPt3LnTfjwnJ8c2btw4W0BAgM3d3d12991327Zv3+7wGufOnbMNGjTIVqFCBZuHh4etc+fOtuTkZIc5J06csPXq1cvm5eVl8/LysvXq1cuWlpZ2Q1nT09Ntkmzp6ek3/XlR8i1fvtwmyVa6dGn7Q5LNYrHYSpcubTtz5ozN1dXV9s033zg8r0+fPrYOHTrYbDab7ffff7dJsu3YscNhTps2bWz9+/e/6nsfOXLEJskWHx9f8B8MAIBiIL99zdAzwEuXLr3mcYvFovHjx2v8+PFXnVOmTBm98847euedd646p0KFClq0aNHNxgTyrU2bNg43c5Gk3r17q2bNmhozZoyys7N18eJFlSrluPqodOnSysnJkSRlZmZK0jXn5GXr1q2SpMDAwFv+HAAAlGSG3wgDKEm8vLwUERHhMObp6SlfX1/7eMuWLTVq1Ch5eHioatWqiouL08KFCzVt2jRJUs2aNRUWFqb+/ftr6tSp8vX11ZdffqnY2Fh98803kv7ZJSI+Pl6tW7eW1WrV5s2b9eyzz6pLly6qUqVK4X5oAACKGYvNZrMZHaI4yMjIkNVqVXp6OjtCIE/JL0fmOd7jowOqHeChcZ3+OTObevqipqw6ph/3n9Gpc9mqXN5VjzaqoKeifO1b8x08cUGTY49pS/JZnc3KUUgFd/Vr7qtu9f7ZUm37X+f04rd/af/fF3Thkk2Vy7vq/girnm5eSR5uReraVkNUeWn79ScBAEqc/PY1CnA+UYBxPVcrwCh8FGAAMKf89jVOFQE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ikwBnjRpkiwWi4YNG2Yfs9lsGj9+vIKCguTh4aFWrVpp586dDs+7cOGCBg8erIoVK8rT01NdunTRkSNHHOakpaUpOjpaVqtVVqtV0dHROnXqVCF8KgAAABQ1RaIAb968WbNnz1bdunUdxqdMmaJp06Zp5syZ2rx5swICAtSuXTudPn3aPmfYsGFavny5li5dqvXr1+vMmTPq3LmzsrOz7XN69uypxMRExcTEKCYmRomJiYqOji60zwcAAICiw/ACfObMGfXq1Utz5syRj4+Pfdxms+mtt97S888/r27duikiIkILFixQZmamlixZIklKT0/X3Llz9eabb6pt27Zq0KCBFi1apO3bt2vVqlWSpKSkJMXExOjDDz9UVFSUoqKiNGfOHH3zzTfas2ePIZ8ZAAAAxjG8AD/zzDO677771LZtW4fxgwcPKiUlRe3bt7ePubu7q2XLltq4caMkKSEhQRcvXnSYExQUpIiICPucTZs2yWq1qkmTJvY5TZs2ldVqtc/Jy4ULF5SRkeHwAAAAQPHnYuSbL126VAkJCdqyZUuuYykpKZIkf39/h3F/f3/98ccf9jlubm4OZ44vz7n8/JSUFPn5+eV6fT8/P/ucvEyaNEkTJky4sQ8EAACAIs+wM8CHDx/W0KFDtXjxYpUpU+aq8ywWi8PXNpst19iVrpyT1/zrvc7YsWOVnp5ufxw+fPia7wkAAIDiwbACnJCQoNTUVDVq1EguLi5ycXFRXFyc3n77bbm4uNjP/F55ljY1NdV+LCAgQFlZWUpLS7vmnGPHjuV6/+PHj+c6u/xv7u7u8vb2dngAAACg+DOsALdp00bbt29XYmKi/dG4cWP16tVLiYmJqlatmgICAhQbG2t/TlZWluLi4tSsWTNJUqNGjeTq6uow5+jRo9qxY4d9TlRUlNLT0/XLL7/Y5/z8889KT0+3zwEAAIB5GLYG2MvLSxEREQ5jnp6e8vX1tY8PGzZMEydOVHh4uMLDwzVx4kSVLVtWPXv2lCRZrVb16dNHI0aMkK+vrypUqKCRI0cqMjLSflFdrVq11LFjR/Xt21cffPCBJKlfv37q3LmzatSoUYifGAAAAEWBoRfBXc/o0aN17tw5DRw4UGlpaWrSpIlWrlwpLy8v+5zp06fLxcVF3bt317lz59SmTRvNnz9fpUuXts9ZvHixhgwZYt8tokuXLpo5c2ahfx4AAAAYz2Kz2WxGhygOMjIyZLValZ6eznpg5Cn55UijI+D/qfLSdqMjAAAMkN++Zvg+wAAAAEBhog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zF0AL8/vvvq27duvL29pa3t7eioqL0/fff24/bbDaNHz9eQUFB8vDwUKtWrbRz506H17hw4YIGDx6sihUrytPTU126dNGRI0cc5qSlpSk6OlpWq1VWq1XR0dE6depUYXxEAAAAFDGGFuDKlStr8uTJ2rJli7Zs2aJ77rlHDzzwgL3kTpkyRdOmTdPMmTO1efNmBQQEqF27djp9+rT9NYYNG6bly5dr6dKlWr9+vc6cOaPOnTsrOzvbPqdnz55KTExUTEyMYmJilJiYqOjo6EL/vAAAADCexWaz2YwO8W8VKlTQG2+8oSeffFJBQUEaNmyYxowZI+mfs73+/v56/fXX1b9/f6Wnp6tSpUr6+OOP1aNHD0nSX3/9peDgYH333Xfq0KGDkpKSVLt2bcXHx6tJkyaSpPj4eEVFRWn37t2qUaNGvnJlZGTIarUqPT1d3t7ezvnwKNaSX440OgL+nyovbTc6AgDAAPnta0VmDXB2draWLl2qs2fPKioqSgcPHlRKSorat29vn+Pu7q6WLVtq48aNkqSEhARdvHjRYU5QUJAiIiLsczZt2iSr1Wovv5LUtGlTWa1W+5y8XLhwQRkZGQ4PAAAAFH+GF+Dt27erXLlycnd319NPP63ly5erdu3aSklJkST5+/s7zPf397cfS0lJkZubm3x8fK45x8/PL9f7+vn52efkZdKkSfY1w1arVcHBwbf0OQEAAFA0GF6Aa9SoocTERMXHx2vAgAF6/PHHtWvXLvtxi8XiMN9ms+Uau9KVc/Kaf73XGTt2rNLT0+2Pw4cP5/cjAQAAoAgzvAC7ubkpLCxMjRs31qRJk1SvXj3NmDFDAQEBkpTrLG1qaqr9rHBAQICysrKUlpZ2zTnHjh3L9b7Hjx/PdXb539zd3e27U1x+AAAAoPgzvABfyWaz6cKFCwoNDVVAQIBiY2Ptx7KyshQXF6dmzZpJkho1aiRXV1eHOUePHtWOHTvsc6KiopSenq5ffvnFPufnn39Wenq6fQ4AAADMw8XIN//f//6nTp06KTg4WKdPn9bSpUu1bt06xcTEyGKxaNiwYZo4caLCw8MVHh6uiRMnqmzZsurZs6ckyWq1qk+fPhoxYoR8fX1VoUIFjRw5UpGRkWrbtq0kqVatWurYsaP69u2rDz74QJLUr18/de7cOd87QAAAAKDkMLQAHzt2TNHR0Tp69KisVqvq1q2rmJgYtWvXTpI0evRonTt3TgMHDlRaWpqaNGmilStXysvLy/4a06dPl4uLi7p3765z586pTZs2mj9/vkqXLm2fs3jxYg0ZMsS+W0SXLl00c+bMwv2wAAAAKBKK3D7ARRX7AON62Ae46GAfYAAwp2K3DzAAAABQGCjAAAAAMBUKMAAAAEyFAgwAAABToQADAADAVCjAAAAAMBUKMAAAAEyFAgwAAABTuakCfM899+jUqVO5xjMyMnTPPffcaiYAAADAaW6qAK9bt05ZWVm5xs+fP6+ffvrplkMBAAAAzuJyI5O3bdtm/+ddu3YpJSXF/nV2drZiYmJ02223FVw6AAAAoIDdUAGuX7++LBaLLBZLnksdPDw89M477xRYOAAAAKCg3VABPnjwoGw2m6pVq6ZffvlFlSpVsh9zc3OTn5+fSpcuXeAhAQAAgIJyQwW4atWqkqScnBynhAEAAACc7YYK8L/t3btX69atU2pqaq5C/NJLL91yMAAAAMAZbqoAz5kzRwMGDFDFihUVEBAgi8ViP2axWCjAAAAAKLJuqgC/+uqreu211zRmzJiCzgMAAAA41U3tA5yWlqaHH364oLMAAAAATndTBfjhhx/WypUrCzoLAAAA4HQ3tQQiLCxML774ouLj4xUZGSlXV1eH40OGDCmQcAAAAEBBs9hsNtuNPik0NPTqL2ix6MCBA7cUqijKyMiQ1WpVenq6vL29jY6DIij55UijI+D/qfLSdqMjAAAMkN++dlNngA8ePHjTwQAAAAAj3dQaYAAAAKC4uqkzwE8++eQ1j8+bN++mwgAAAADOdlMFOC0tzeHrixcvaseOHTp16pTuueeeAgkGAAAAOMNNFeDly5fnGsvJydHAgQNVrVq1Ww4FAAAAOEuBrQEuVaqUnn32WU2fPr2gXhIAAAAocAV6Edz+/ft16dKlgnxJAAAAoEDd1BKI4cOHO3xts9l09OhRffvtt3r88ccLJBgAAADgDDdVgLdu3erwdalSpVSpUiW9+eab190hAgAAADDSTRXgtWvXFnQOAAAAoFDcVAG+7Pjx49qzZ48sFouqV6+uSpUqFVQuAAAAwClu6iK4s2fP6sknn1RgYKDuvvtu3XXXXQoKClKfPn2UmZlZ0BkBAACAAnNTBXj48OGKi4vT119/rVOnTunUqVP66quvFBcXpxEjRhR0RgAAAKDA3NQSiP/zf/6PvvjiC7Vq1co+du+998rDw0Pdu3fX+++/X1D5AAAAgAJ1U2eAMzMz5e/vn2vcz8+PJRAAAAAo0m6qAEdFRWncuHE6f/68fezcuXOaMGGCoqKiCiwcAAAAUNBuagnEW2+9pU6dOqly5cqqV6+eLBaLEhMT5e7urpUrVxZ0RgAAAKDA3FQBjoyM1L59+7Ro0SLt3r1bNptNjzzyiHr16iUPD4+CzggAAAAUmJsqwJMmTZK/v7/69u3rMD5v3jwdP35cY8aMKZBwAAAAQEG7qTXAH3zwgWrWrJlrvE6dOpo1a9YthwIAAACc5aYKcEpKigIDA3ONV6pUSUePHr3lUAAAAICz3FQBDg4O1oYNG3KNb9iwQUFBQbccCgAAAHCWm1oD/NRTT2nYsGG6ePGi7rnnHknS6tWrNXr0aO4EBwAAgCLtpgrw6NGjdfLkSQ0cOFBZWVmSpDJlymjMmDEaO3ZsgQYEAAAACtJNFWCLxaLXX39dL774opKSkuTh4aHw8HC5u7sXdD4AAACgQN1UAb6sXLlyuuOOOwoqCwAAAOB0N3URHAAAAFBcUYCdbNKkSbrjjjvk5eUlPz8/Pfjgg9qzZ4/DnGXLlqlDhw6qWLGi/bbSV+rfv79uv/12eXh4qFKlSnrggQe0e/duhzmvvfaamjVrprJly6p8+fJO/FQAAADFFwXYyeLi4vTMM88oPj5esbGxunTpktq3b6+zZ8/a55w9e1bNmzfX5MmTr/o6jRo10kcffaSkpCT98MMPstlsat++vbKzs+1zsrKy9PDDD2vAgAFO/UwAAADFmcVms9mMDlEcZGRkyGq1Kj09Xd7e3jf9OsePH5efn5/i4uJ09913Oxw7dOiQQkNDtXXrVtWvX/+ar7Nt2zbVq1dPv//+u26//XaHY/Pnz9ewYcN06tSpm86JG5f8cqTREfD/VHlpu9ERAAAGyG9f4wxwIUtPT5ckVahQ4aZf4+zZs/roo48UGhqq4ODggooGAABgChTgQmSz2TR8+HC1aNFCERERN/z89957T+XKlVO5cuUUExOj2NhYubm5OSEpAABAyUUBLkSDBg3Stm3b9Mknn9zU83v16qWtW7cqLi5O4eHh6t69u86fP1/AKQEAAEq2W9oHGPk3ePBgrVixQj/++KMqV658U69htVpltVoVHh6upk2bysfHR8uXL9ejjz5awGkBAABKLgqwk9lsNg0ePFjLly/XunXrFBoaWqCvfeHChQJ7PQAAADOgADvZM888oyVLluirr76Sl5eXUlJSJP1zNtfDw0OSdPLkSSUnJ+uvv/6SJPs+wQEBAQoICNCBAwf06aefqn379qpUqZL+/PNPvf766/Lw8NC9995rf6/k5GT7a2VnZ9v3Ew4LC1O5cuUK8VMDAAAUXawBdrL3339f6enpatWqlQIDA+2PTz/91D5nxYoVatCgge677z5J0iOPPKIGDRpo1qxZkqQyZcrop59+0r333quwsDB1795dnp6e2rhxo/z8/Oyv89JLL6lBgwYaN26czpw5owYNGqhBgwbasmVL4X5oAACAIox9gPPpZvYBbjRqoZNTIb8S3njM6e/BPsBFB/sAA4A5sQ8wAAAAkAcKMAAAAEyFAgwAAABToQADAADAVCjAAAAAMBVDC/CkSZN0xx13yMvLS35+fnrwwQfte+BeZrPZNH78eAUFBcnDw0OtWrXSzp07HeZcuHBBgwcPVsWKFeXp6akuXbroyJEjDnPS0tIUHR1tv5tadHS0Tp065eyPCAAAgCLG0AIcFxenZ555RvHx8YqNjdWlS5fUvn17nT171j5nypQpmjZtmmbOnKnNmzcrICBA7dq10+nTp+1zhg0bpuXLl2vp0qVav369zpw5o86dOys7O9s+p2fPnkpMTFRMTIxiYmKUmJio6OjoQv28AAAAMF6R2gf4+PHj8vPzU1xcnO6++27ZbDYFBQVp2LBhGjNmjKR/zvb6+/vr9ddfV//+/ZWenq5KlSrp448/Vo8ePSRJf/31l4KDg/Xdd9+pQ4cOSkpKUu3atRUfH68mTZpIkuLj4xUVFaXdu3erRo0a183GPsDFG/sAmwv7AAOAORXLfYDT09MlSRUqVJAkHTx4UCkpKWrfvr19jru7u1q2bKmNGzdKkhISEnTx4kWHOUFBQYqIiLDP2bRpk6xWq738SlLTpk1ltVrtc6504cIFZWRkODwAAABQ/BWZAmyz2TR8+HC1aNFCERERkqSUlBRJkr+/v8Ncf39/+7GUlBS5ubnJx8fnmnP+fcvgy/z8/OxzrjRp0iT7emGr1arg4OBb+4AAAAAoEopMAR40aJC2bdumTz75JNcxi8Xi8LXNZss1dqUr5+Q1/1qvM3bsWKWnp9sfhw8fzs/HAAAAQBFXJArw4MGDtWLFCq1du1aVK1e2jwcEBEhSrrO0qamp9rPCAQEBysrKUlpa2jXnHDt2LNf7Hj9+PNfZ5cvc3d3l7e3t8AAAAEDxZ2gBttlsGjRokJYtW6Y1a9YoNDTU4XhoaKgCAgIUGxtrH8vKylJcXJyaNWsmSWrUqJFcXV0d5hw9elQ7duywz4mKilJ6erp++eUX+5yff/5Z6enp9jkAAAAwBxcj3/yZZ57RkiVL9NVXX8nLy8t+ptdqtcrDw0MWi0XDhg3TxIkTFR4ervDwcE2cOFFly5ZVz5497XP79OmjESNGyNfXVxUqVNDIkSMVGRmptm3bSpJq1aqljh07qm/fvvrggw8kSf369VPnzp3ztQMEAAAASg5DC/D7778vSWrVqpXD+EcffaQnnnhCkjR69GidO3dOAwcOVFpampo0aaKVK1fKy8vLPn/69OlycXFR9+7dde7cObVp00bz589X6dKl7XMWL16sIUOG2HeL6NKli2bOnOncDwgAAIAip0jtA1yUsQ9w8cY+wObCPsAAYE7Fch9gAAAAwNk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zG0AP/444+6//77FRQUJIvFoi+//NLhuM1m0/jx4xUUFCQPDw+1atVKO3fudJhz4cIFDR48WBUrVpSnp6e6dOmiI0eOOMxJS0tTdHS0rFarrFaroqOjderUKSd/OgAAABRFhhbgs2fPql69epo5c2aex6dMmaJp06Zp5syZ2rx5swICAtSuXTudPn3aPmfYsGFavny5li5dqvXr1+vMmTPq3LmzsrOz7XN69uypxMRExcTEKCYmRomJiYqOjnb65wMAAEDR42Lkm3fq1EmdOnXK85jNZtNbb72l559/Xt26dZMkLViwQP7+/lqyZIn69++v9PR0zZ07Vx9//LHatm0rSVq0aJGCg4O1atUqdejQQUlJSYqJiVF8fLyaNGkiSZozZ46ioqK0Z88e1ahRo3A+LAAAAIqEIrsG+ODBg0pJSVH79u3tY+7u7mrZsqU2btwoSUpISNDFixcd5gQFBSkiIsI+Z9OmTbJarfbyK0lNmzaV1Wq1z8nLhQsXlJGR4fAAAABA8VdkC3BKSookyd/f32Hc39/ffiwlJUVubm7y8fG55hw/P79cr+/n52efk5dJkybZ1wxbrVYFBwff0ucBAABA0VBkC/BlFovF4WubzZZr7EpXzslr/vVeZ+zYsUpPT7c/Dh8+fIPJAQAAUBQV2QIcEBAgSbnO0qamptrPCgcEBCgrK0tpaWnXnHPs2LFcr3/8+PFcZ5f/zd3dXd7e3g4PAAAAFH9FtgCHhoYqICBAsbGx9rGsrCzFxcWpWbNmkqRGjRrJ1dXVYc7Ro0e1Y8cO+5yoqCilp6frl19+sc/5+eeflZ6ebp8DAAAA8zB0F4gzZ87o999/t3998OBBJSYmqkKFCqpSpYqGDRumiRMnKjw8XOHh4Zo4caLKli2rnj17SpKsVqv69OmjESNGyNfXVxUqVNDIkSMVGRlp3xWiVq1a6tixo/r27asPPvhAktSvXz917tyZHSAAAABMyNACvGXLFrVu3dr+9fDhwyVJjz/+uObPn6/Ro0fr3LlzGjhwoNLS0tSkSROtXLlSXl5e9udMnz5dLi4u6t69u86dO6c2bdpo/vz5Kl26tH3O4sWLNWTIEPtuEV26dLnq3sMAAAAo2Sw2m81mdIjiICMjQ1arVenp6fleD9xo1EInp0J+JbzxmNPfI/nlSKe/B/KnykvbjY4AADBAfvtakV0DDAAAADgDBRgAAACmQgEGAACAqVCAAQAAYCoUYAAAAJgKBRgAAACmQgEGAACAqVCAAQAAYCoUYAAAAJgKBRgAAACmQgEGAACAqVCAAQAAYCoUYAAAAJgKBRgAAACmQgEGAACAqVCAAQAAYCoUYAAAAJgKBRgAAACmQgEGAACAqVCAAQAAYCoUYAAAAJgKBRgAAACmQgEGAACAqVCAAQAAYCoUYAAAAJgKBRgAAACmQgEGAACAqVCAAQAAYCoUYAAAAJgKBRgAAACmQgEGAACAqVCAAQAAYCoUYAAAAJgKBRgAbtL777+vunXrytvbW97e3oqKitL3339vPz5+/HjVrFlTnp6e8vHxUdu2bfXzzz/bj588eVKDBw9WjRo1VLZsWVWpUkVDhgxRenq6ER8HAEyDAgwAN6ly5cqaPHmytmzZoi1btuiee+7RAw88oJ07d0qSqlevrpkzZ2r79u1av369QkJC1L59ex0/flyS9Ndff+mvv/7S1KlTtX37ds2fP18xMTHq06ePkR8LAEo8i81msxkdojjIyMiQ1WpVenq6vL298/WcRqMWOjkV8ivhjcec/h7JL0c6/T2QP1Ve2m7Ye1eoUEFvvPFGniX28s+RVatWqU2bNnk+//PPP9d///tfnT17Vi4uLs6OCwAlSn77Gj9dAaAAZGdn6/PPP9fZs2cVFRWV63hWVpZmz54tq9WqevXqXfV1Lv/QpvwCgPPwExYAbsH27dsVFRWl8+fPq1y5clq+fLlq165tP/7NN9/okUceUWZmpgIDAxUbG6uKFSvm+VonTpzQK6+8ov79+xdWfAAwJdYAA8AtqFGjhhITExUfH68BAwbo8ccf165du+zHW7durcTERG3cuFEdO3ZU9+7dlZqamut1MjIydN9996l27doaN25cYX4EADAdCjAA3AI3NzeFhYWpcePGmjRpkurVq6cZM2bYj3t6eiosLExNmzbV3Llz5eLiorlz5zq8xunTp9WxY0f7GWRXV9fC/hgAYCoUYAAoQDabTRcuXMj38YyMDLVv315ubm5asWKFypQpUxgxAcDUWAMMADfpf//7nzp16qTg4GCdPn1aS5cu1bp16xQTE6OzZ8/qtddeU5cuXRQYGKgTJ07ovffe05EjR/Twww9L+ufMb/v27ZWZmalFixYpIyNDGRkZkqRKlSqpdOnSRn48ACixKMAAcJOOHTum6OhoHT16VFarVXXr1lVMTIzatWun8+fPa/fu3VqwYIH+/vtv+fr66o477tBPP/2kOnXqSJISEhLsN8YICwtzeO2DBw8qJCSksD8SAJgC+wDnE/sAF2/sA2wuhbEPcPN3mjv9PZA/GwZvMDoCgCIiv32NNcAAAAAwFQowAAAATIUCDAAAAFOhAAMAAMBUKMAAAAAwFQowAAAATIUCDAAAAFOhAAMAAMBUKMAAAAAwFQowAAAATIUCDAAAAFOhAAMAcBMmTZoki8WiYcOG5Xm8f//+slgseuuttwo1F4DrowADAHCDNm/erNmzZ6tu3bp5Hv/yyy/1888/KygoqJCTAcgPCjAAADfgzJkz6tWrl+bMmSMfH59cx//8808NGjRIixcvlqurqwEJAVwPBRgAgBvwzDPP6L777lPbtm1zHcvJyVF0dLRGjRqlOnXqGJAOBenHH3/U/fffr6CgIFksFn355ZdGR0IBoQADAJBPS5cuVUJCgiZNmpTn8ddff10uLi4aMmRIISeDM5w9e1b16tXTzJkzjY6CAuZidAAAAIqDw4cPa+jQoVq5cqXKlCmT63hCQoJmzJihX3/9VRaLxYCEKGidOnVSp06djI4BJ+AMMAAA+ZCQkKDU1FQ1atRILi4ucnFxUVxcnN5++225uLho3bp1Sk1NVZUqVezH//jjD40YMUIhISFGxwfwL5wBBgAgH9q0aaPt27c7jPXu3Vs1a9bUmDFjFBgYqA4dOjgc79Chg6Kjo9W7d+/CjArgOijAAADkg5eXlyIiIhzGPD095evrax/39fV1OO7q6qqAgADVqFGj0HICuD5TLYF47733FBoaqjJlyqhRo0b66aefjI4EAACAQmaaM8Cffvqphg0bpvfee0/NmzfXBx98oE6dOmnXrl2qUqWK0fEAAEVY3N0t8xyfIEm/br3q8QVVqkrLlitu2XLnhTOZlj/GGR0BJYBpzgBPmzZNffr00VNPPaVatWrprbfeUnBwsN5//32jowEAgCLozJkzSkxMVGJioiTp4MGDSkxMVHJysrHBcMtMcQY4KytLCQkJeu655xzG27dvr40bN+b5nAsXLujChQv2r9PT0yVJGRkZ+X7f7AvnbiItnOFGvm836/T5bKe/B/KnML7fl85dcvp7IH8K4/t99hLf76KiML7fl/3000/q3Lmz/evhw4dLknr27MkJtCLq8n8fNpvt2hNtJvDnn3/aJNk2bNjgMP7aa6/Zqlevnudzxo0bZ5PEgwcPHjx48ODBo5g9Dh8+fM1uaIozwJdduTG5zWa76mblY8eOtf9NT/rn9pYnT56Ur6+vqTY4z8jIUHBwsA4fPixvb2+j48DJ+H6bC99vc+H7bS5m/X7bbDadPn1aQUFB15xnigJcsWJFlS5dWikpKQ7jqamp8vf3z/M57u7ucnd3dxgrX768syIWed7e3qb6A2R2fL/Nhe+3ufD9Nhczfr+tVut155jiIjg3Nzc1atRIsbGxDuOxsbFq1qyZQakAAABgBFOcAZb+WbgeHR2txo0bKyoqSrNnz1ZycrKefvppo6MBAACgEJmmAPfo0UMnTpzQyy+/rKNHjyoiIkLfffedqlatanS0Is3d3V3jxo3LtRwEJRPfb3Ph+20ufL/Nhe/3tVlstuvtEwEAAACUHKZYAwwAAABcRgEGAACAqVCAAQAAYCoUYAAAAJgKBRgAgBKoWrVqOnHiRK7xU6dOqVq1agYkAooO02yDhmvLyMiw3ykmIyPjmnPNdkeZkm716tVavXq1UlNTlZOT43Bs3rx5BqWCs5w/f17btm3L8/vdpUsXg1LBGQ4dOqTs7Oxc4xcuXNCff/5pQCI4k81m0xdffKG1a9fm+ed72bJlBiUrmijAkCT5+Pjo6NGj8vPzU/ny5WWxWHLNsdlsslgsef5ARfE0YcIEvfzyy2rcuLECAwPz/L6j5IiJidFjjz2mv//+O9cx/myXHCtWrLD/8w8//OBwW9js7GytXr1aISEhBiSDMw0dOlSzZ89W69at5e/vz8/z62AfYEiS4uLi1Lx5c7m4uCguLu6ac1u2bFlIqeBsgYGBmjJliqKjo42OgkIQFhamDh066KWXXpK/v7/RceAkpUpdfXWjq6urQkJC9Oabb6pz586FmArOVqFCBS1atEj33nuv0VGKBQowYGK+vr765ZdfdPvttxsdBYXA29tbW7du5fttEqGhodqyZYt8fX2NjoJCEBoaqu+//141a9Y0OkqxwEVwyFNaWpqmTp2qPn366KmnntKbb76pkydPGh0LBeypp57SkiVLjI6BQvLQQw9p3bp1RsdAIbh48aJCQkLyvAgOJdP48eM1YcIEnTt3zugoxQJngJFLXFycunTpIqvVqsaNG0uSEhISdOrUKa1YsYIlECXI0KFDtXDhQtWtW1d169aVq6urw/Fp06YZlAzOkJmZqYcffliVKlVSZGRkru/3kCFDDEoGZ6hUqZI2btyo8PBwo6OgEGRmZqpbt27asGGDQkJCcv35/vXXXw1KVjRRgJFLRESEmjVrpvfff1+lS5eW9M+FEwMHDtSGDRu0Y8cOgxOioLRu3fqqxywWi9asWVOIaeBsH374oZ5++ml5eHjI19fX4SIZi8WiAwcOGJgOBW3EiBFydXXV5MmTjY6CQtC9e3etXbtWDz30UJ4XwY0bN86gZEUTBRi5eHh4KDExUTVq1HAY37Nnj+rXr8+vV4BiKiAgQEOGDNFzzz13zQulUDIMHjxYCxcuVFhYmBo3bixPT0+H4/yGp2Tx9PTUDz/8oBYtWhgdpVhgGzTk0rBhQyUlJeUqwElJSapfv74xoeB0R44ckcVi0W233WZ0FDhJVlaWevToQfk1iR07dqhhw4aSpL179zocY4uskic4OJh9+m8AZ4CRy6effqrRo0dr8ODBatq0qSQpPj5e7777riZPnqxatWrZ59atW9eomCgAOTk5evXVV/Xmm2/qzJkzkiQvLy+NGDFCzz//PEWphHn22WdVqVIl/e9//zM6CoAC9u233+qdd97RrFmz2Oc5HyjAyOV6pcdisXBTjBJi7Nixmjt3riZMmKDmzZvLZrNpw4YNGj9+vPr27avXXnvN6IgoQEOGDNHChQtVr149Lno0GX7DU/L5+PgoMzNTly5dUtmyZXP9+WYnJ0cUYOTyxx9/5Htu1apVnZgEzhYUFKRZs2blugXuV199pYEDB3K71BKGix7Nhd/wmMuCBQuuefzxxx8vpCTFA2uAkcvlUrtr1y4lJycrKyvLfsxisej+++83KhoK2MmTJ/PcNL1mzZqcLShhsrOzNX78eEVGRqpChQpGx0EheP755zV37lxNnjw51294zp8/z294SpCLFy9q3bp1evHFF1WtWjWj4xQLnAFGLgcOHFDXrl21fft2+3IH6f9fNMGyh5KjSZMmatKkid5++22H8cGDB2vz5s2Kj483KBmcoUyZMkpKSlJoaKjRUVAI+A2PuZQvX16//vorBTif+P0Hchk6dKhCQ0N17NgxlS1bVjt27NCPP/6oxo0bcxepEmbKlCmaN2+eateubb/rX+3atTV//ny98cYbRsdDAYuMjGSvXxPhNzzm0rVrV3355ZdGxyg2OAOMXCpWrKg1a9aobt26slqt+uWXX1SjRg2tWbNGI0aM0NatW42OiAL0119/6d1339Xu3btls9lUu3ZtDRw4UEFBQUZHQwFbuXKlxowZo1deeUWNGjXKtS8sWyiVLPyGx1xee+01TZ06VW3atMnzzzd3enREAUYuPj4+SkhIULVq1XT77bfrww8/VOvWrbV//35FRkYqMzPT6IgAbsK/L3r69z6w7OpSMsXFxem+++5TlSpVFBUVJYvFoo0bN+rw4cP67rvvdNdddxkdEQXoWkubuNNjblwEh1wiIiK0bds2VatWTU2aNNGUKVPk5uam2bNns7aoBNi2bZsiIiJUqlQpbdu27Zpz2ee5ZFm7dq3REVCIWrZsqb179zr8hqdbt278hqeEOnjwoNERihXOACOXH374QWfPnlW3bt104MABde7cWbt375avr68+/fRT3XPPPUZHxC0oVaqUUlJS5Ofnp1KlSjlc6PhvnBEEgOLpyovXkRsFGPly8uRJ+fj48IepBPjjjz9UpUoVWSyW6+75zD7PJc+pU6c0d+5cJSUlyWKxqHbt2nryySdltVqNjgYnSEtLc/h+16pVS71792YrvBJq4cKFeuONN7Rv3z5JUvXq1TVq1ChFR0cbnKzooQADgEls2bJFHTp0kIeHh+68807ZbDZt2bJF586d08qVK9WwYUOjI6IAxcXF6YEHHpC3t7caN24sSUpISNCpU6e0YsUKtWzZ0uCEKEjTpk3Tiy++qEGDBjns+/zuu+/q1Vdf1bPPPmt0xCKFAgyY2IIFC1SxYkXdd999kqTRo0dr9uzZql27tj755BPOAJcwd911l8LCwjRnzhy5uPxzCcilS5f01FNP6cCBA/rxxx8NToiCFBERoWbNmun9999X6dKlJf2zj/vAgQO1YcMG7dixw+CEKEihoaGaMGGCHnvsMYfxBQsWaPz48awRvgIFGDCxGjVq6P3339c999yjTZs2qU2bNnrrrbf0zTffyMXFRcuWLTM6IgqQh4eHtm7dmmtv2F27dqlx48bs8FLCeHh4KDExUTVq1HAY37Nnj+rXr69z584ZlAzOUKZMGe3YsUNhYWEO4/v27VNkZKTOnz9vULKiiRthACZ2+PBh+w/LL7/8Ug899JD69eunSZMm6aeffjI4HQqat7e3kpOTc40fPnxYXl5eBiSCMzVs2FBJSUm5xpOSklS/fv3CDwSnCgsL02effZZr/NNPP1V4eLgBiYo2tkEDTKxcuXI6ceKEqlSpopUrV9rXiJUpU4azQyVQjx491KdPH02dOlXNmjWTxWLR+vXrNWrUKD366KNGx0MBGzJkiIYOHarff/9dTZs2lSTFx8fr3Xff1eTJkx22QWTLw+JvwoQJ6tGjh3788Uc1b97c/ud79erVeRZjs2MJBGBivXr10u7du9WgQQN98sknSk5Olq+vr1asWKH//e9/rBEsYbKysjRq1CjNmjVLly5dkiS5urpqwIABmjx5stzd3Q1OiIL07xuf5OXyFohseVhyJCQkaPr06UpKSrLf2XPEiBFq0KCB0dGKHAowYGKnTp3SCy+8oMOHD2vAgAHq2LGjJGncuHFyc3PT888/b3BC3Kp/3/jksszMTO3fv182m01hYWEqW7asgQnhLNfb5vDfuOC1eBo+fLheeeUVeXp66scff1SzZs3sF7ji2ijAAFCClS5dWkePHpWfn5+qVaumzZs3y9fX1+hYAAqAq6urjhw5In9/f4c/67g+/poAmFhMTIzKlSunFi1aSJLeffddzZkzR7Vr19a7774rHx8fgxPiVpUvX14HDx6Un5+fDh06pJycHKMjoRD9+eef2rBhg1JTU3N974cMGWJQKhSUkJAQvf3222rfvr1sNps2bdp01Z/bd999dyGnK9o4AwyYWGRkpF5//XXde++92r59u+644w4NHz5ca9asUa1atfTRRx8ZHRG3qF+/flq4cKECAwOVnJysypUr2/eEvdKBAwcKOR2c6aOPPtLTTz8tNzc3+fr6OtzJ02Kx8P0uAb788ks9/fTTSk1Nvept7SVubZ8XCjBgYuXKldOOHTsUEhKi8ePHa8eOHfriiy/066+/6t5771VKSorREVEAYmJi9Pvvv2vIkCF6+eWXr7rl2dChQws5GZwpODhYTz/9tMaOHXvdC+JQvJ05c0be3t7as2fPVZdAcLtzRyyBAEzMzc3NfvODVatW2e8gVKFCBWVkZBgZDQXo8sWNCQkJGjp0KHv+mkRmZqYeeeQRyq8JlCtXTmvXrlVoaCgXweUTZ4ABE+vSpYuysrLUvHlzvfLKKzp48KBuu+02rVy5UoMGDdLevXuNjgjgJo0ePVoVKlTQc889Z3QUoMihAAMmlpycrIEDB+rw4cMaMmSI+vTpI0l69tlnlZ2drbffftvghABuVnZ2tjp37qxz584pMjJSrq6uDsenTZtmUDLAeBRgAABKoFdeeUXjxo1TjRo15O/vn+siuDVr1hiYDjAWBRgwmYyMDHl7e9v/+VouzwNQ/Pj4+Gj69Ol64oknjI4CFDmslAZMxsfHx75Zevny5R3OCl3G7VGB4s/d3V3Nmzc3OgZQJFGAAZNZs2aNKlSoIElau3atwWngbCtWrMj33C5dujgxCQrb0KFD9c4777CWvwTr1q1bvucuW7bMiUmKH5ZAAEAJduUWWFdulv/v3wBwxr9k6dq1q9asWSNfX1/VqVMn10VwFKLir3fv3vZ/ttlsWr58uaxWqxo3bizpn60PT506pW7dunFjoytwBhgwufPnz2vbtm153iqVM4LF37+/p6tWrdKYMWM0ceJERUVFyWKxaOPGjXrhhRc0ceJEA1PCGcqXL39DZwhR/Py71I4ZM0bdu3fXrFmz7Hd7zM7O1sCBA7meIw+cAQZMLCYmRo899pj+/vvvXMdYA1zyREREaNasWWrRooXD+E8//aR+/fopKSnJoGQAblWlSpW0fv161ahRw2F8z549atasmU6cOGFQsqKJ28MAJjZo0CA9/PDDOnr0qHJychwelN+SZ//+/XneDtVqterQoUOFHwhAgbl06VKef4lNSkrK9ds9sAQCMLXU1FQNHz5c/v7+RkdBIbjjjjs0bNgwLVq0SIGBgZKklJQUjRgxQnfeeafB6VAQGjZsqNWrV8vHx0cNGjTIc5eXy3799ddCTAZn6927t5588kn9/vvvatq0qSQpPj5ekydPdlgrjH9QgAETe+ihh7Ru3TrdfvvtRkdBIZg3b566du2qqlWrqkqVKpL+uRtg9erV9eWXXxobDgXigQcekLu7uyTpwQcfNDYMCtXUqVMVEBCg6dOn6+jRo5KkwMBAjR49WiNGjDA4XdHDGmDAxDIzM/Xwww+rUqVKed4qdciQIQYlg7PYbDbFxsZq9+7dstlsql27ttq2bXvNM4UAipfLNzni4rerowADJvbhhx/q6aefloeHh3x9fXPdKvXAgQMGpgMAwDkowICJBQQEaMiQIXruuedy7ReLkuFGboLAGX+geLneOu9/Y823I9YAAyaWlZWlHj16UH5LsOnTpzt8ffz4cWVmZqp8+fKSpFOnTqls2bLy8/OjAAPFzL/XeZ8/f17vvfeeateuraioKEn/XAS3c+dODRw40KCERRdngAETe/bZZ1WpUiX973//MzoKCsGSJUv03nvvae7cufa9Qvfs2aO+ffuqf//+6tWrl8EJAdysp556SoGBgXrllVccxseNG6fDhw9r3rx5BiUrmijAgIkNGTJECxcuVL169VS3bt1cF8FNmzbNoGRwhttvv11ffPGFGjRo4DCekJCghx56SAcPHjQoGYBbZbVatWXLFoWHhzuM79u3T40bN1Z6erpByYomlkAAJrZ9+3Z7GdqxY4fDMXYFKHmOHj2qixcv5hrPzs7WsWPHDEiEgjZ8+PB8z+UvuCWLh4eH1q9fn6sAr1+/XmXKlDEoVdFFAQZMbO3atUZHQCFq06aN+vbtq7lz56pRo0ayWCzasmWL+vfvr7Zt2xodDwVg69atDl8nJCQoOzvbvuRl7969Kl26tBo1amREPDjRsGHDNGDAACUkJDjcCGPevHl66aWXDE5X9LAEAoAk6fDhw7JYLKpcubLRUeAkx48f1+OPP66YmBj7cpdLly6pQ4cOmj9/vvz8/AxOiII0bdo0rVu3TgsWLJCPj48kKS0tTb1799Zdd93FzRFKoM8++0wzZsyw3xK5Vq1aGjp0qLp3725wsqKHAgyY2KVLlzRhwgS9/fbbOnPmjCSpXLlyGjx4sMaNG5drTTBKhr1799pvhFGrVi1Vr17d6Ehwgttuu00rV65UnTp1HMZ37Nih9u3b66+//jIoGWA8lkAAJjZo0CAtX75cU6ZMsW+bs2nTJo0fP15///23Zs2aZXBCOEP16tUpvSaQkZGhY8eO5SrAqampOn36tEGpgKKBM8CAiVmtVi1dulSdOnVyGP/+++/1yCOPcNVwCXTkyBGtWLFCycnJysrKcjjGRVEly2OPPaa4uDi9+eabDmtCR40apbvvvlsLFiwwOCEKUnZ2tqZPn67PPvsszz/fJ0+eNChZ0cQZYMDEypQpo5CQkFzjISEhcnNzK/xAcKrVq1erS5cuCg0N1Z49exQREaFDhw7JZrOpYcOGRsdDAZs1a5ZGjhyp//73v/bdP1xcXNSnTx+98cYbBqdDQZswYYI+/PBDDR8+XC+++KKef/55HTp0SF9++SUXweWBM8CAib388svavXu3PvroI7m7u0uSLly4oD59+ig8PFzjxo0zOCEK0p133qmOHTvq5ZdflpeXl3777Tf5+fmpV69e6tixowYMGGB0RDjB2bNntX//ftlsNoWFhcnT09PoSHCC22+/XW+//bbuu+8+eXl5KTEx0T4WHx+vJUuWGB2xSKEAAybTrVs3h69XrVold3d31atXT5L022+/KSsrS23atNGyZcuMiAgn+ff/FH18fLR+/XrVqVNHv/32mx544AEdOnTI6IgAbpKnp6eSkpJUpUoVBQYG6ttvv1XDhg114MABNWjQgCVtV2AJBGAyVqvV4ev//Oc/Dl8HBwcXZhwUIk9PT124cEGSFBQUpP3799svkPr777+NjAYn2bx5sz7//PM814TyF9ySpXLlyjp69KiqVKmisLAwrVy5Ug0bNtTmzZvtv+HD/0cBBkzmo48+MjoCDNK0aVNt2LBBtWvX1n333acRI0Zo+/btWrZsmf0iKZQcS5cu1WOPPab27dsrNjZW7du31759+5SSkqKuXbsaHQ8FrGvXrlq9erWaNGmioUOH6tFHH9XcuXOVnJysZ5991uh4RQ5LIADAJA4cOKAzZ86obt26yszM1MiRI7V+/XqFhYVp+vTpqlq1qtERUYDq1q2r/v3765lnnrGv+Q4NDVX//v0VGBioCRMmGB0RTvTzzz9rw4YNCgsLU5cuXYyOU+RQgAETCw0NlcViuerxAwcOFGIaAAXJ09NTO3fuVEhIiCpWrKi1a9cqMjJSSUlJuueee3T06FGjIwKGYQkEYGLDhg1z+PrixYvaunWrYmJiNGrUKGNCASgQFSpUsN/w4rbbbtOOHTsUGRmpU6dOKTMz0+B0gLEowICJDR06NM/xd999V1u2bCnkNAAK0l133aXY2FhFRkaqe/fuGjp0qNasWaPY2Fi1adPG6HiAoVgCASCXAwcOqH79+srIyDA6CoCbdPLkSZ0/f15BQUHKycnR1KlT7Wu+X3zxRfn4+BgdETAMBRhALlOmTNF7773HvrAAUALYbLZrXu9hRiyBAEysQYMGDj8UbTabUlJSdPz4cb333nsGJgNQEPbv36+PPvpI+/fv14wZM+Tn56eYmBgFBwfb94BGyTBp0iSNHTs213h2drb++9//6pNPPjEgVdFFAQZM7MEHH3T4ulSpUqpUqZJatWqlmjVrGhMKBWr48OH5njtt2jQnJkFhi4uLU6dOndS8eXP9+OOPeu211+Tn56dt27bpww8/1BdffGF0RBSgt956S76+vurXr599LDs7W4888oh27NhhYLKiiQIMmNi4ceOMjgAn27p1q8PXCQkJys7OVo0aNSRJe/fuVenSpdWoUSMj4sGJnnvuOb366qsaPny4vLy87OOtW7fWjBkzDEwGZ/juu+/Utm1blS9fXt27d9fFixfVo0cP7d69W2vXrjU6XpFDAQZM7Ndff5Wrq6siIyMlSV999ZU++ugj1a5dW+PHj5ebm5vBCXGr/v0/vmnTpsnLy0sLFiywXwCVlpam3r1766677jIqIpxk+/btWrJkSa7xSpUq6cSJEwYkgjM1atRIy5cv1wMPPCB3d3fNnTtX+/fv19q1a+Xv7290vCKnlNEBABinf//+2rt3r6R/dn7o0aOHypYtq88//1yjR482OB0K2ptvvqlJkyY5XP3v4+OjV199VW+++aaByeAM5cuXz/NmF1u3btVtt91mQCI4W6tWrfTxxx/roYce0qFDhxQXF0f5vQrOAAMmtnfvXtWvX1+S9Pnnn6tly5ZasmSJNmzYoEceeURvvfWWoflQsDIyMnTs2LFcFz+lpqbab5iAkqNnz54aM2aMPv/8c1ksFuXk5GjDhg0aOXKkHnvsMaPjoQB069Ytz/FKlSqpfPnyDuuBly1bVlixigUKMGBiNptNOTk5kqRVq1apc+fOkqTg4GD9/fffRkaDE3Tt2lW9e/fWm2++qaZNm0qS4uPjNWrUqKv+jxTF12uvvaYnnnhCt912m2w2m2rXrq3s7Gz17NlTL7zwgtHxUACsVmue4x06dCjkJMUP+wADJnbPPfcoODhYbdu2VZ8+fbRr1y6FhYUpLi5Ojz/+OPsAlzCZmZkaOXKk5s2bp4sXL0qSXFxc1KdPH73xxhvy9PQ0OCGcYf/+/dq6datycnLUoEEDhYeHGx0JMBwFGDCxbdu2qVevXkpOTtbw4cPtu0IMHjxYJ06cyPMCGhR/Z8+e1f79+2Wz2RQWFkbxBUqAgwcP6tKlS7n+grNv3z65uroqJCTEmGBFFAUYQC7nz59X6dKl5erqanQUADeAfZ/Nq2XLlnryySf1+OOPO4wvWrRIH374odatW2dMsCKKNcAAcilTpozREeAkmzdv1ueff67k5GRlZWU5HOMimeLvyn2fr4bb4pY8W7duVfPmzXONN23aVIMGDTIgUdFGAQYAk1i6dKkee+wxtW/fXrGxsWrfvr327dunlJQUde3a1eh4KADc8MC8LBZLnru5pKenKzs724BERRv7AAOASUycOFHTp0/XN998Izc3N82YMUNJSUnq3r27qlSpYnQ8ALfgrrvu0qRJkxzKbnZ2tiZNmqQWLVoYmKxoYg0wAJiEp6endu7cqZCQEFWsWFFr165VZGSkkpKSdM899+R50wQAxcOuXbt09913q3z58vY7O/7000/KyMjQmjVrFBERYXDCooUzwACUlZWlPXv26NKlS0ZHgRNVqFDB/ivS2267TTt27JAknTp1SpmZmUZGA3CLateurW3btql79+72m9s89thj2r17N+U3D6wBBkwsMzNTgwcP1oIFCyT9c2e4atWqaciQIQoKCtJzzz1ncEIUpLvuukuxsbGKjIxU9+7dNXToUK1Zs0axsbFq06aN0fEA3KKgoCBNnDjR6BjFAksgABMbOnSoNmzYoLfeeksdO3bUtm3bVK1aNa1YsULjxo3L9xXlKB5Onjyp8+fPKygoSDk5OZo6darWr1+vsLAwvfjii/Lx8TE6IoAbsG3bNkVERKhUqVLatm3bNefWrVu3kFIVDxRgwMSqVq2qTz/9VE2bNpWXl5d+++03VatWTb///rsaNmyojIwMoyMCAK6iVKlSSklJkZ+fn0qVKiWLxaK8ap3FYmEniCuwBAIwsePHj8vPzy/X+NmzZ9kntITav3+/PvroI+3fv18zZsyQn5+fYmJiFBwcrDp16hgdD8ANOHjwoCpVqmT/Z+QfF8EBJnbHHXfo22+/tX99ufTOmTNHUVFRRsWCk8TFxSkyMlI///yzli1bpjNnzkj659eol2+DDaD4qFq1qv3ndtWqVa/5gCPOAAMmNmnSJHXs2FG7du3SpUuXNGPGDO3cuVObNm1SXFyc0fFQwJ577jm9+uqrGj58uLy8vOzjrVu31owZMwxMBuBWLVy48JrHH3vssUJKUjywBhgwue3bt2vq1KlKSEhQTk6OGjZsqDFjxigyMtLoaChg5cqV0/bt2xUaGuqw5vvQoUOqWbOmzp8/b3READfpyotYL168qMzMTLm5uals2bI6efKkQcmKJs4AAyYXGRlp3wYNJVv58uV19OhRhYaGOoxv3bpVt912m0GpABSEtLS0XGP79u3TgAEDNGrUKAMSFW2sAQZMLCMjI8/H6dOnlZWVZXQ8FLCePXtqzJgxSklJkcViUU5OjjZs2KCRI0fy61GgBAoPD9fkyZM1dOhQo6MUOSyBAEzs8rY5V1O5cmU98cQTGjdunEqV4u/Lxd3Fixf1xBNPaOnSpbLZbHJxcVF2drZ69uyp+fPnq3Tp0kZHBFDAtm7dqpYtW7Kt5RUowICJLVy4UM8//7yeeOIJ3XnnnbLZbNq8ebMWLFigF154QcePH9fUqVM1atQo/e9//zM6LgrI/v37tXXrVuXk5KhBgwYKDw83OhKAW7RixQqHr202m44ePaqZM2cqODhY33//vUHJiiYKMGBibdq0Uf/+/dW9e3eH8c8++0wffPCBVq9erY8//livvfaadu/ebVBKAMD1XPlbOovFokqVKumee+7Rm2++qcDAQIOSFU0UYMDEypYtq99++y3XGcB9+/apXr16yszM1MGDB1WnTh1lZmYalBK3Yvjw4fmeO23aNCcmAYCig10gABOrXLmy5s6dq8mTJzuMz507V8HBwZKkEydO5NpeB8XH1q1b8zWPO/8BMBMKMGBiU6dO1cMPP6zvv/9ed9xxhywWizZv3qzdu3friy++kCRt3rxZPXr0MDgpbtbatWuNjgCgEPDbnhvDEgjA5P744w/NmjVLe/bskc1mU82aNdW/f3+FhIQYHQ0AkE+tW7fWr7/+qkuXLqlGjRqSpL1796p06dJq2LChfZ7FYtGaNWuMillkUIABAACKuWnTpmndunVasGCBfdlaWlqaevfurbvuuksjRowwOGHRQgEGoMzMTCUnJ+e6+UXdunUNSgQAuBG33XabVq5cqTp16jiM79ixQ+3bt9dff/1lULKiiTXAgIkdP35cvXv3vur+kNnZ2YWcCABwMzIyMnTs2LFcBTg1NVWnT582KFXRxa2dABMbNmyY0tLSFB8fLw8PD8XExGjBggUKDw/Ptak6AKDo6tq1q3r37q0vvvhCR44c0ZEjR/TFF1+oT58+6tatm9HxihyWQAAmFhgYqK+++kp33nmnvL29tWXLFlWvXl0rVqzQlClTtH79eqMjAgDyITMzUyNHjtS8efN08eJFSZKLi4v69OmjN954Q56engYnLFoowICJeXt7a9u2bQoJCVFISIgWL16s5s2bc/MLACimzp49q/3798tmsyksLIziexWsAQZMrEaNGtqzZ49CQkJUv359ffDBBwoJCdGsWbO4bSYAFEOenp5cwJwPnAEGTGzx4sW6ePGinnjiCW3dulUdOnTQiRMn5Obmpvnz53MDDABAiUQBBmCXmZmp3bt3q0qVKqpYsaLRcQAAcAoKMABJ0uUfBRaLxeAkAAA4F9ugASY3d+5cRUREqEyZMipTpowiIiL04YcfGh0LAACn4SI4wMRefPFFTZ8+XYMHD1ZUVJQkadOmTXr22Wd16NAhvfrqqwYnBACg4LEEAjCxihUr6p133tGjjz7qMP7JJ59o8ODB+vvvvw1KBgCA87AEAjCx7OxsNW7cONd4o0aNdOnSJQMSAQDgfBRgwMT++9//6v333881Pnv2bPXq1cuARAAAOB9LIAATGzx4sBYuXKjg4GA1bdpUkhQfH6/Dhw/rsccek6urq33utGnTjIoJAECBogADJta6det8zbNYLFqzZo2T0wAAUDgowAAAADAV1gADAADAVCjAAAAAMBUKMAAAAEyFAgwAAABToQADAADAVFyMDgDAOCtWrMhz3GKxqEyZMgoLC1NoaGghpwIAwLnYBg0wsVKlSslisejKHwOXxywWi1q0aKEvv/xSPj4+BqUEAKBgsQQCMLHY2Fjdcccdio2NVXp6utLT0xUbG6s777xT33zzjX788UedOHFCI0eONDoqAAAFhjPAgIlFRERo9uzZatasmcP4hg0b1K9fP+3cuVOrVq3Sk08+qeTkZINSAgBQsDgDDJjY/v375e3tnWvc29tbBw4ckCSFh4fr77//LuxoAAA4DQUYMLFGjRpp1KhROn78uH3s+PHjGj16tO644w5J0r59+1S5cmWjIgIAUODYBQIwsblz5+qBBx5Q5cqVFRwcLIvFouTkZFWrVk1fffWVJOnMmTN68cUXDU4KAEDBYQ0wYHI2m00//PCD9u7dK5vNppo1a6pdu3YqVYpfEAEASiYKMAAAAEyFJRCAya1evVqrV69WamqqcnJyHI7NmzfPoFQAADgPBRgwsQkTJujll19W48aNFRgYKIvFYnQkAACcjiUQgIkFBgZqypQpio6ONjoKAACFhqtcABPLysrKdRMMAABKOgowYGJPPfWUlixZYnQMAAAKFWuAARM7f/68Zs+erVWrVqlu3bpydXV1OD5t2jSDkgEA4DysAQZMrHXr1lc9ZrFYtGbNmkJMAwBA4aAAAwAAwFRYAwwAAABTYQ0wYDLdunXT/Pnz5e3trW7dul1z7rJlywopFQAAhYcCDJiM1Wq13/DCarUanAYAgMLHGmAAAACYCmuAAQAAYCosgQBMpkGDBvYlENfz66+/OjkNAACFjwIMmMyDDz5o/+fz58/rvffeU+3atRUVFSVJio+P186dOzVw4ECDEgIA4FysAQZM7KmnnlJgYKBeeeUVh/Fx48bp8OHDmjdvnkHJAABwHgowYGJWq1VbtmxReHi4w/i+ffvUuHFjpaenG5QMAADn4SI4wMQ8PDy0fv36XOPr169XmTJlDEgEAIDzsQYYMLFhw4ZpwIABSkhIUNOmTSX9swZ43rx5eumllwxOBwCAc7AEAjC5zz77TDNmzFBSUpIkqVatWho6dKi6d+9ucDIAAJyDAgwAAABTYQkEAGVlZSk1NVU5OTkO41WqVDEoEQAAzkMBBkxs3759evLJJ7Vx40aHcZvNJovFouzsbIOSAQDgPBRgwMSeeOIJubi46JtvvlFgYGC+7xAHAEBxxhpgwMQ8PT2VkJCgmjVrGh0FAIBCwz7AgInVrl1bf//9t9ExAAAoVBRgwMRef/11jR49WuvWrdOJEyeUkZHh8AAAoCRiCQRgYqVK/fN34CvX/nIRHACgJOMiOMDE1q5da3QEAAAKHWeAAQAAYCqcAQagzMxMJScnKysry2G8bt26BiUCAMB5KMCAiR0/fly9e/fW999/n+dx1gADAEoidoEATGzYsGFKS0tTfHy8PDw8FBMTowULFig8PFwrVqwwOh4AAE7BGWDAxNasWaOvvvpKd9xxh0qVKqWqVauqXbt28vb21qRJk3TfffcZHREAgALHGWDAxM6ePSs/Pz9JUoUKFXT8+HFJUmRkpH799VcjowEA4DQUYMDEatSooT179kiS6tevrw8++EB//vmnZs2apcDAQIPTAQDgHGyDBpjY4sWLdfHiRT3xxBPaunWrOnTooBMnTsjNzU3z589Xjx49jI4IAECBowADsMvMzNTu3btVpUoVVaxY0eg4AAA4BQUYAAAApsIuEIDJDB8+PN9zp02b5sQkAAAYgwIMmMzWrVvzNc9isTg5CQAAxmAJBAAAAEyFbdAAAABgKhRgAAAAmAoFGAAAAKZCAQYAAICpUIABoAQ6dOiQLBaLEhMTnfYe69atk8Vi0alTp/L9nPHjx6t+/fpOywQA+UEBBgAne+KJJ/Tggw8aHSNPO3fuVPfu3VWpUiW5u7srPDxcL774ojIzM6/73GbNmuno0aOyWq35fr+RI0dq9erVtxIZAG4ZBRgATCo+Pl5NmjRRVlaWvv32W+3du1cTJ07UggUL1K5dO2VlZV31uRcvXpSbm5sCAgJuaM/ocuXKydfXtyDiA8BNowADgMF27dqle++9V+XKlZO/v7+io6P1999/24/HxMSoRYsWKl++vHx9fdW5c2ft37/f4TV++eUXNWjQQGXKlFHjxo2ve8MTm82mPn36qFatWlq2bJnuvPNOVa1aVQ8//LC+/vprbdq0SdOnT7fPt1gsmjVrlh544AF5enrq1VdfzXMJxJw5cxQcHKyyZcuqa9eumjZtmsqXL28/fuUSiMtnx6dOnarAwED5+vrqmWee0cWLF2/uXyYA5AMFGAAMdPToUbVs2VL169fXli1bFBMTo2PHjql79+72OWfPntXw4cO1efNmrV69WqVKlVLXrl2Vk5NjP965c2fVqFFDCQkJGj9+vEaOHHnN901MTNSuXbs0fPhwlSrl+L+CevXqqW3btvrkk08cxseNG6cHHnhA27dv15NPPpnrNTds2KCnn35aQ4cOVWJiotq1a6fXXnvtuv8O1q5dq/3792vt2rVasGCB5s+fr/nz51/3eQBws7gVMgAY6P3331fDhg01ceJE+9i8efMUHBysvXv3qnr16vrPf/7j8Jy5c+fKz89Pu3btUkREhBYvXqzs7GzNmzdPZcuWVZ06dXTkyBENGDDgqu+7d+9eSVKtWrXyPF6rVi2tX7/eYaxnz54OxffgwYMOx9955x116tTJXr6rV6+ujRs36ptvvrnmvwMfHx/NnDlTpUuXVs2aNXXfffdp9erV6tu37zWfBwA3izPAAGCghIQErV27VuXKlbM/atasKUn2ZQ779+9Xz549Va1aNXl7eys0NFSSlJycLElKSkpSvXr1VLZsWfvrRkVF3VIum82Wa21v48aNr/mcPXv26M4773QYu/LrvNSpU0elS5e2fx0YGKjU1NQbSAsAN4YzwABgoJycHN1///16/fXXcx0LDAyUJN1///0KDg7WnDlzFBQUpJycHEVERNgvUrPZbDf8vtWrV5f0z/rjvLYl2717t8LDwx3GPD09r/maeZXm/GRzdXV1+NpisdiXdwCAM3AGGAAM1LBhQ+3cuVMhISEKCwtzeHh6eurEiRNKSkrSCy+8oDZt2qhWrVpKS0tzeI3atWvrt99+07lz5+xj8fHx13zf+vXrq2bNmpo+fXqusvnbb79p1apVevTRR2/os9SsWVO//PKLw9iWLVtu6DUAoDBQgAGgEKSnpysxMdHhkZycrGeeeUYnT57Uo48+ql9++UUHDhzQypUr9eSTTyo7O1s+Pj7y9fXV7Nmz9fvvv2vNmjUaPny4w2v37NlTpUqVUp8+fbRr1y599913mjp16jXzWCwWffjhh9q1a5f+85//6JdfflFycrI+//xz3X///YqKitKwYcNu6DMOHjxY3333naZNm6Z9+/bpgw8+0Pfff39D26QBQGGgAANAIVi3bp0aNGjg8HjppZcUFBSkDRs2KDs7Wx06dFBERISGDh0qq9WqUqVKqVSpUlq6dKkSEhIUERGhZ599Vm+88YbDa5crV05ff/21du3apQYNGuj555/Pc0nFlZo3b674+HiVLl1a9957r8LCwjR27Fg9/vjjio2Nlbu7+w19xubNm2vWrFmaNm2a6tWrp5iYGD377LMqU6bMDb0OADibxXYzi8cAAMiHvn37avfu3frpp5+MjgIAdlwEBwAoMFOnTlW7du3k6emp77//XgsWLNB7771ndCwAcMAZYABAgenevbvWrVun06dPq1q1aho8eLCefvppo2MBgAMKMAAAAEyFi+AAAABgKhRgAAAAmAoFGAAAAKZCAQYAAICpUIABAABgKhRgAAAAmAoFGAAAAKZCAQYAAICpUIABAABgKv8XdyygVPGpRR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6" y="39935"/>
            <a:ext cx="8522330" cy="493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38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sAAAAJzCAYAAAABcaU0AAAAOXRFWHRTb2Z0d2FyZQBNYXRwbG90bGliIHZlcnNpb24zLjUuMiwgaHR0cHM6Ly9tYXRwbG90bGliLm9yZy8qNh9FAAAACXBIWXMAAA9hAAAPYQGoP6dpAABi6klEQVR4nO3de3yO9QP/8ffNDma224ydMjZtjptzMRRyLim+RfFdJSFyyjHfDuiAJFIqESGkw4/SaZnTymHFspzmkEOjzMRsGMZ2//7o5/512zDs3rXtej0fj/vxaJ/rc9/3+25Zb9c+1+ey2Gw2mwAAAACTKGV0AAAAAKAwUYABAABgKhRgAAAAmAoFGAAAAKZCAQYAAICpUIABAABgKhRgAAAAmAoFGAAAAKZCAQYAAICpUIAB4BbNnz9fFotFW7ZsMTqKJMlisWj8+PH5mnv48GENGjRIt99+u8qUKSMfHx+1atVKixcv1o3cKHTdunWyWCxat26d0zMDwK1yMToAAMAYGzZsUOfOnVWuXDmNGjVKdevWVXp6uj777DP997//1ddff60lS5aoVKnrnytp2LChNm3apNq1a99Ulk2bNqly5co39VwAuFEUYAAwoVOnTqlbt26yWq36+eef5e/vbz/2wAMPqG7dunruuedUv359Pffcc1d9nYsXL8piscjb21tNmza96Ty38lwAuFEsgQCAQrJv3z717NlTfn5+cnd3V61atfTuu+86zDl//rxGjBih+vXry2q1qkKFCoqKitJXX32V6/UyMjLUt29f+fr6qly5curYsaP27t2brywffvihUlNTNXnyZIfye9no0aNVs2ZNvfHGG7p48aKk/7/M4eOPP9aIESN02223yd3dXb///vtVl0DMmTNH1atXl7u7u2rXrq0lS5boiSeeUEhIiMO8K5dAXF5WsnbtWg0YMEAVK1aUr6+vunXrpr/++itfnxEAroYCDACFYNeuXbrjjju0Y8cOvfnmm/rmm2903333aciQIZowYYJ93oULF3Ty5EmNHDlSX375pT755BO1aNFC3bp108KFC+3zbDabHnzwQXsZXb58uZo2bapOnTrlK09sbKxKly6t+++/P8/jFotFXbp00cmTJ5WQkOBwbOzYsUpOTtasWbP09ddfy8/PL8/XmD17tvr166e6detq2bJleuGFFzRhwoQbWif81FNPydXVVUuWLNGUKVO0bt06/fe//8338wEgLyyBAIBCMHz4cHl5eWn9+vXy9vaWJLVr104XLlzQ5MmTNWTIEPn4+Mhqteqjjz6yPy87O1tt2rRRWlqa3nrrLT322GOSpB9++EFr167VjBkzNGTIEPvrubm56fnnn79unuTkZFWqVEmenp5XnRMaGmqf++8lCrfffrs+//zza75+Tk6Oxo0bpyZNmuiLL76wj7do0UJhYWEKCgq6bkZJ6tixo95++2371ydPntTo0aOVkpKigICAfL0GAFyJM8AA4GTnz5/X6tWr1bVrV5UtW1aXLl2yP+69916dP39e8fHx9vmff/65mjdvrnLlysnFxUWurq6aO3eukpKS7HPWrl0rSerVq5fDe/Xs2bPAcl/eBcJisTiM/+c//7nuc/fs2aOUlBR1797dYbxKlSpq3rx5vjN06dLF4eu6detKkv744498vwYAXIkCDABOduLECV26dEnvvPOOXF1dHR733nuvJOnvv/+WJC1btkzdu3fXbbfdpkWLFmnTpk3avHmznnzySZ0/f97hNV1cXOTr6+vwXvk9K1qlShUdP35cZ8+eveqcQ4cOSZKCg4MdxgMDA/P1mSXlub44r7GrufLzubu7S5LOnTuX79cAgCuxBAIAnMzHx0elS5dWdHS0nnnmmTznXF5usGjRIoWGhurTTz91OPN64cIFh/m+vr66dOmSTpw44VASU1JS8pWpXbt2Wrlypb7++ms98sgjuY7bbDatWLFCFSpUUKNGjRyOXXlGOC+XMx07dizXsfxmBABn4QwwADhZ2bJl1bp1a23dulV169ZV48aNcz0uF0aLxSI3NzeHkpmSkpJrF4jWrVtLkhYvXuwwvmTJknxleuqpp+Tn56exY8cqNTU11/EpU6Zo9+7dGj16tFxdXW/o80pSjRo1FBAQoM8++8xhPDk5WRs3brzh1wOAgsQZYAAoIGvWrLEvG/i3e++9VzNmzFCLFi101113acCAAQoJCdHp06f1+++/6+uvv9aaNWskSZ07d9ayZcs0cOBAPfTQQzp8+LBeeeUVBQYGat++ffbXbN++ve6++26NHj1aZ8+eVePGjbVhwwZ9/PHH+cpavnx5LVu2TJ07d1ajRo00atQo1atXTxkZGfr000+1ePFi9ejRQ6NGjbqpfxelSpXShAkT1L9/fz300EN68sknderUKU2YMEGBgYH5urkGADgLBRgACsiYMWPyHD948KBq166tX3/9Va+88opeeOEFpaamqnz58goPD7evA5ak3r17KzU1VbNmzdK8efNUrVo1Pffcczpy5IjDdmmlSpXSihUrNHz4cE2ZMkVZWVlq3ry5vvvuO9WsWTNfeZs3b65t27bp9ddf14wZM3TkyBF5eHioXr16WrRokXr27Jmv5Q5X069fP1ksFk2ZMkVdu3ZVSEiInnvuOX311VdKTk6+6dcFgFtlsd3Izd4BALgFp06dUvXq1fXggw9q9uzZRscBYFKcAQYAOEVKSopee+01tW7dWr6+vvrjjz80ffp0nT59WkOHDjU6HgATowADAJzC3d1dhw4d0sCBA3Xy5EmVLVtWTZs21axZs1SnTh2j4wEwMZZAAAAAwFS4DBcAAACmQgEGAACAqVCAAQAAYCpcBJdPOTk5+uuvv+Tl5XVL+2ICAADAOWw2m06fPq2goKBr3nCHApxPf/31l4KDg42OAQAAgOs4fPiwKleufNXjFOB88vLykvTPv1Bvb2+D0wAAAOBKGRkZCg4Otve2q6EA59PlZQ/e3t4UYAAAgCLsestVuQgOAAAApkIBBgAAgKlQgAEAAGAqhhbg8ePHy2KxODwCAgLsx202m8aPH6+goCB5eHioVatW2rlzp8NrXLhwQYMHD1bFihXl6empLl266MiRIw5z0tLSFB0dLavVKqvVqujoaJ06daowPiIAAACKGMPPANepU0dHjx61P7Zv324/NmXKFE2bNk0zZ87U5s2bFRAQoHbt2un06dP2OcOGDdPy5cu1dOlSrV+/XmfOnFHnzp2VnZ1tn9OzZ08lJiYqJiZGMTExSkxMVHR0dKF+TgAAABQNhu8C4eLi4nDW9zKbzaa33npLzz//vLp16yZJWrBggfz9/bVkyRL1799f6enpmjt3rj7++GO1bdtWkrRo0SIFBwdr1apV6tChg5KSkhQTE6P4+Hg1adJEkjRnzhxFRUVpz549qlGjRuF9WAAAABjO8DPA+/btU1BQkEJDQ/XII4/owIEDkqSDBw8qJSVF7du3t891d3dXy5YttXHjRklSQkKCLl686DAnKChIERER9jmbNm2S1Wq1l19Jatq0qaxWq31OXi5cuKCMjAyHB3CjJk2aJIvFomHDhtnHzpw5o0GDBqly5cry8PBQrVq19P777zs8LyUlRdHR0QoICJCnp6caNmyoL774wmFOSEhIriVEzz33XGF8LAAAijVDzwA3adJECxcuVPXq1XXs2DG9+uqratasmXbu3KmUlBRJkr+/v8Nz/P399ccff0j6pyS4ubnJx8cn15zLz09JSZGfn1+u9/bz87PPycukSZM0YcKEW/p8MLfNmzdr9uzZqlu3rsP4s88+q7Vr12rRokUKCQnRypUrNXDgQAUFBemBBx6QJEVHRys9PV0rVqxQxYoVtWTJEvXo0UNbtmxRgwYN7K/18ssvq2/fvvavy5UrVzgfDgCAYszQM8CdOnXSf/7zH0VGRqpt27b69ttvJf2z1OGyKzcyttls193c+Mo5ec2/3uuMHTtW6enp9sfhw4fz9ZkA6Z+zvL169dKcOXNy/QVt06ZNevzxx9WqVSuFhISoX79+qlevnrZs2eIwZ/DgwbrzzjtVrVo1vfDCCypfvrx+/fVXh9fy8vJSQECA/UEBBgDg+gxfAvFvnp6eioyM1L59++zrgq88S5uammo/KxwQEKCsrCylpaVdc86xY8dyvdfx48dznV3+N3d3d/td37j7G27UM888o/vuu8++Nv3fWrRooRUrVujPP/+UzWbT2rVrtXfvXnXo0MFhzqeffqqTJ08qJydHS5cu1YULF9SqVSuH13r99dfl6+ur+vXr67XXXlNWVpazPxoAAMVekSrAFy5cUFJSkgIDAxUaGqqAgADFxsbaj2dlZSkuLk7NmjWTJDVq1Eiurq4Oc44ePaodO3bY50RFRSk9PV2//PKLfc7PP/+s9PR0+xygIC1dulQJCQmaNGlSnsfffvtt1a5dW5UrV5abm5s6duyo9957Ty1atLDP+fTTT3Xp0iX5+vrK3d1d/fv31/Lly3X77bfb5wwdOlRLly7V2rVrNWjQIL311lsaOHCg0z8fAADFnaFrgEeOHKn7779fVapUUWpqql599VVlZGTo8ccft184NHHiRIWHhys8PFwTJ05U2bJl1bNnT0mS1WpVnz59NGLECPn6+qpChQoaOXKkfUmFJNWqVUsdO3ZU37599cEHH0iS+vXrp86dO7MDBArc4cOHNXToUK1cuVJlypTJc87bb7+t+Ph4rVixQlWrVtWPP/6ogQMHKjAw0P7f7QsvvKC0tDStWrVKFStW1JdffqmHH35YP/30kyIjIyX9s5b4srp168rHx0cPPfSQ/awwAAC4CpuBevToYQsMDLS5urragoKCbN26dbPt3LnTfjwnJ8c2btw4W0BAgM3d3d12991327Zv3+7wGufOnbMNGjTIVqFCBZuHh4etc+fOtuTkZIc5J06csPXq1cvm5eVl8/LysvXq1cuWlpZ2Q1nT09Ntkmzp6ek3/XlR8i1fvtwmyVa6dGn7Q5LNYrHYSpcubTtz5ozN1dXV9s033zg8r0+fPrYOHTrYbDab7ffff7dJsu3YscNhTps2bWz9+/e/6nsfOXLEJskWHx9f8B8MAIBiIL99zdAzwEuXLr3mcYvFovHjx2v8+PFXnVOmTBm98847euedd646p0KFClq0aNHNxgTyrU2bNg43c5Gk3r17q2bNmhozZoyys7N18eJFlSrluPqodOnSysnJkSRlZmZK0jXn5GXr1q2SpMDAwFv+HAAAlGSG3wgDKEm8vLwUERHhMObp6SlfX1/7eMuWLTVq1Ch5eHioatWqiouL08KFCzVt2jRJUs2aNRUWFqb+/ftr6tSp8vX11ZdffqnY2Fh98803kv7ZJSI+Pl6tW7eW1WrV5s2b9eyzz6pLly6qUqVK4X5oAACKGYvNZrMZHaI4yMjIkNVqVXp6OjtCIE/JL0fmOd7jowOqHeChcZ3+OTObevqipqw6ph/3n9Gpc9mqXN5VjzaqoKeifO1b8x08cUGTY49pS/JZnc3KUUgFd/Vr7qtu9f7ZUm37X+f04rd/af/fF3Thkk2Vy7vq/girnm5eSR5uReraVkNUeWn79ScBAEqc/PY1CnA+UYBxPVcrwCh8FGAAMKf89jVOFQE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ikwBnjRpkiwWi4YNG2Yfs9lsGj9+vIKCguTh4aFWrVpp586dDs+7cOGCBg8erIoVK8rT01NdunTRkSNHHOakpaUpOjpaVqtVVqtV0dHROnXqVCF8KgAAABQ1RaIAb968WbNnz1bdunUdxqdMmaJp06Zp5syZ2rx5swICAtSuXTudPn3aPmfYsGFavny5li5dqvXr1+vMmTPq3LmzsrOz7XN69uypxMRExcTEKCYmRomJiYqOji60zwcAAICiw/ACfObMGfXq1Utz5syRj4+Pfdxms+mtt97S888/r27duikiIkILFixQZmamlixZIklKT0/X3Llz9eabb6pt27Zq0KCBFi1apO3bt2vVqlWSpKSkJMXExOjDDz9UVFSUoqKiNGfOHH3zzTfas2ePIZ8ZAAAAxjG8AD/zzDO677771LZtW4fxgwcPKiUlRe3bt7ePubu7q2XLltq4caMkKSEhQRcvXnSYExQUpIiICPucTZs2yWq1qkmTJvY5TZs2ldVqtc/Jy4ULF5SRkeHwAAAAQPHnYuSbL126VAkJCdqyZUuuYykpKZIkf39/h3F/f3/98ccf9jlubm4OZ44vz7n8/JSUFPn5+eV6fT8/P/ucvEyaNEkTJky4sQ8EAACAIs+wM8CHDx/W0KFDtXjxYpUpU+aq8ywWi8PXNpst19iVrpyT1/zrvc7YsWOVnp5ufxw+fPia7wkAAIDiwbACnJCQoNTUVDVq1EguLi5ycXFRXFyc3n77bbm4uNjP/F55ljY1NdV+LCAgQFlZWUpLS7vmnGPHjuV6/+PHj+c6u/xv7u7u8vb2dngAAACg+DOsALdp00bbt29XYmKi/dG4cWP16tVLiYmJqlatmgICAhQbG2t/TlZWluLi4tSsWTNJUqNGjeTq6uow5+jRo9qxY4d9TlRUlNLT0/XLL7/Y5/z8889KT0+3zwEAAIB5GLYG2MvLSxEREQ5jnp6e8vX1tY8PGzZMEydOVHh4uMLDwzVx4kSVLVtWPXv2lCRZrVb16dNHI0aMkK+vrypUqKCRI0cqMjLSflFdrVq11LFjR/Xt21cffPCBJKlfv37q3LmzatSoUYifGAAAAEWBoRfBXc/o0aN17tw5DRw4UGlpaWrSpIlWrlwpLy8v+5zp06fLxcVF3bt317lz59SmTRvNnz9fpUuXts9ZvHixhgwZYt8tokuXLpo5c2ahfx4AAAAYz2Kz2WxGhygOMjIyZLValZ6eznpg5Cn55UijI+D/qfLSdqMjAAAMkN++Zvg+wAAAAEBhog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zF0AL8/vvvq27duvL29pa3t7eioqL0/fff24/bbDaNHz9eQUFB8vDwUKtWrbRz506H17hw4YIGDx6sihUrytPTU126dNGRI0cc5qSlpSk6OlpWq1VWq1XR0dE6depUYXxEAAAAFDGGFuDKlStr8uTJ2rJli7Zs2aJ77rlHDzzwgL3kTpkyRdOmTdPMmTO1efNmBQQEqF27djp9+rT9NYYNG6bly5dr6dKlWr9+vc6cOaPOnTsrOzvbPqdnz55KTExUTEyMYmJilJiYqOjo6EL/vAAAADCexWaz2YwO8W8VKlTQG2+8oSeffFJBQUEaNmyYxowZI+mfs73+/v56/fXX1b9/f6Wnp6tSpUr6+OOP1aNHD0nSX3/9peDgYH333Xfq0KGDkpKSVLt2bcXHx6tJkyaSpPj4eEVFRWn37t2qUaNGvnJlZGTIarUqPT1d3t7ezvnwKNaSX440OgL+nyovbTc6AgDAAPnta0VmDXB2draWLl2qs2fPKioqSgcPHlRKSorat29vn+Pu7q6WLVtq48aNkqSEhARdvHjRYU5QUJAiIiLsczZt2iSr1Wovv5LUtGlTWa1W+5y8XLhwQRkZGQ4PAAAAFH+GF+Dt27erXLlycnd319NPP63ly5erdu3aSklJkST5+/s7zPf397cfS0lJkZubm3x8fK45x8/PL9f7+vn52efkZdKkSfY1w1arVcHBwbf0OQEAAFA0GF6Aa9SoocTERMXHx2vAgAF6/PHHtWvXLvtxi8XiMN9ms+Uau9KVc/Kaf73XGTt2rNLT0+2Pw4cP5/cjAQAAoAgzvAC7ubkpLCxMjRs31qRJk1SvXj3NmDFDAQEBkpTrLG1qaqr9rHBAQICysrKUlpZ2zTnHjh3L9b7Hjx/PdXb539zd3e27U1x+AAAAoPgzvABfyWaz6cKFCwoNDVVAQIBiY2Ptx7KyshQXF6dmzZpJkho1aiRXV1eHOUePHtWOHTvsc6KiopSenq5ffvnFPufnn39Wenq6fQ4AAADMw8XIN//f//6nTp06KTg4WKdPn9bSpUu1bt06xcTEyGKxaNiwYZo4caLCw8MVHh6uiRMnqmzZsurZs6ckyWq1qk+fPhoxYoR8fX1VoUIFjRw5UpGRkWrbtq0kqVatWurYsaP69u2rDz74QJLUr18/de7cOd87QAAAAKDkMLQAHzt2TNHR0Tp69KisVqvq1q2rmJgYtWvXTpI0evRonTt3TgMHDlRaWpqaNGmilStXysvLy/4a06dPl4uLi7p3765z586pTZs2mj9/vkqXLm2fs3jxYg0ZMsS+W0SXLl00c+bMwv2wAAAAKBKK3D7ARRX7AON62Ae46GAfYAAwp2K3DzAAAABQGCjAAAAAMBUKMAAAAEyFAgwAAABToQADAADAVCjAAAAAMBUKMAAAAEyFAgwAAABTuakCfM899+jUqVO5xjMyMnTPPffcaiYAAADAaW6qAK9bt05ZWVm5xs+fP6+ffvrplkMBAAAAzuJyI5O3bdtm/+ddu3YpJSXF/nV2drZiYmJ02223FVw6AAAAoIDdUAGuX7++LBaLLBZLnksdPDw89M477xRYOAAAAKCg3VABPnjwoGw2m6pVq6ZffvlFlSpVsh9zc3OTn5+fSpcuXeAhAQAAgIJyQwW4atWqkqScnBynhAEAAACc7YYK8L/t3btX69atU2pqaq5C/NJLL91yMAAAAMAZbqoAz5kzRwMGDFDFihUVEBAgi8ViP2axWCjAAAAAKLJuqgC/+uqreu211zRmzJiCzgMAAAA41U3tA5yWlqaHH364oLMAAAAATndTBfjhhx/WypUrCzoLAAAA4HQ3tQQiLCxML774ouLj4xUZGSlXV1eH40OGDCmQcAAAAEBBs9hsNtuNPik0NPTqL2ix6MCBA7cUqijKyMiQ1WpVenq6vL29jY6DIij55UijI+D/qfLSdqMjAAAMkN++dlNngA8ePHjTwQAAAAAj3dQaYAAAAKC4uqkzwE8++eQ1j8+bN++mwgAAAADOdlMFOC0tzeHrixcvaseOHTp16pTuueeeAgkGAAAAOMNNFeDly5fnGsvJydHAgQNVrVq1Ww4FAAAAOEuBrQEuVaqUnn32WU2fPr2gXhIAAAAocAV6Edz+/ft16dKlgnxJAAAAoEDd1BKI4cOHO3xts9l09OhRffvtt3r88ccLJBgAAADgDDdVgLdu3erwdalSpVSpUiW9+eab190hAgAAADDSTRXgtWvXFnQOAAAAoFDcVAG+7Pjx49qzZ48sFouqV6+uSpUqFVQuAAAAwClu6iK4s2fP6sknn1RgYKDuvvtu3XXXXQoKClKfPn2UmZlZ0BkBAACAAnNTBXj48OGKi4vT119/rVOnTunUqVP66quvFBcXpxEjRhR0RgAAAKDA3NQSiP/zf/6PvvjiC7Vq1co+du+998rDw0Pdu3fX+++/X1D5AAAAgAJ1U2eAMzMz5e/vn2vcz8+PJRAAAAAo0m6qAEdFRWncuHE6f/68fezcuXOaMGGCoqKiCiwcAAAAUNBuagnEW2+9pU6dOqly5cqqV6+eLBaLEhMT5e7urpUrVxZ0RgAAAKDA3FQBjoyM1L59+7Ro0SLt3r1bNptNjzzyiHr16iUPD4+CzggAAAAUmJsqwJMmTZK/v7/69u3rMD5v3jwdP35cY8aMKZBwAAAAQEG7qTXAH3zwgWrWrJlrvE6dOpo1a9YthwIAAACc5aYKcEpKigIDA3ONV6pUSUePHr3lUAAAAICz3FQBDg4O1oYNG3KNb9iwQUFBQbccCgAAAHCWm1oD/NRTT2nYsGG6ePGi7rnnHknS6tWrNXr0aO4EBwAAgCLtpgrw6NGjdfLkSQ0cOFBZWVmSpDJlymjMmDEaO3ZsgQYEAAAACtJNFWCLxaLXX39dL774opKSkuTh4aHw8HC5u7sXdD4AAACgQN1UAb6sXLlyuuOOOwoqCwAAAOB0N3URHAAAAFBcUYCdbNKkSbrjjjvk5eUlPz8/Pfjgg9qzZ4/DnGXLlqlDhw6qWLGi/bbSV+rfv79uv/12eXh4qFKlSnrggQe0e/duhzmvvfaamjVrprJly6p8+fJO/FQAAADFFwXYyeLi4vTMM88oPj5esbGxunTpktq3b6+zZ8/a55w9e1bNmzfX5MmTr/o6jRo10kcffaSkpCT98MMPstlsat++vbKzs+1zsrKy9PDDD2vAgAFO/UwAAADFmcVms9mMDlEcZGRkyGq1Kj09Xd7e3jf9OsePH5efn5/i4uJ09913Oxw7dOiQQkNDtXXrVtWvX/+ar7Nt2zbVq1dPv//+u26//XaHY/Pnz9ewYcN06tSpm86JG5f8cqTREfD/VHlpu9ERAAAGyG9f4wxwIUtPT5ckVahQ4aZf4+zZs/roo48UGhqq4ODggooGAABgChTgQmSz2TR8+HC1aNFCERERN/z89957T+XKlVO5cuUUExOj2NhYubm5OSEpAABAyUUBLkSDBg3Stm3b9Mknn9zU83v16qWtW7cqLi5O4eHh6t69u86fP1/AKQEAAEq2W9oHGPk3ePBgrVixQj/++KMqV658U69htVpltVoVHh6upk2bysfHR8uXL9ejjz5awGkBAABKLgqwk9lsNg0ePFjLly/XunXrFBoaWqCvfeHChQJ7PQAAADOgADvZM888oyVLluirr76Sl5eXUlJSJP1zNtfDw0OSdPLkSSUnJ+uvv/6SJPs+wQEBAQoICNCBAwf06aefqn379qpUqZL+/PNPvf766/Lw8NC9995rf6/k5GT7a2VnZ9v3Ew4LC1O5cuUK8VMDAAAUXawBdrL3339f6enpatWqlQIDA+2PTz/91D5nxYoVatCgge677z5J0iOPPKIGDRpo1qxZkqQyZcrop59+0r333quwsDB1795dnp6e2rhxo/z8/Oyv89JLL6lBgwYaN26czpw5owYNGqhBgwbasmVL4X5oAACAIox9gPPpZvYBbjRqoZNTIb8S3njM6e/BPsBFB/sAA4A5sQ8wAAAAkAcKMAAAAEyFAgwAAABToQADAADAVCjAAAAAMBVDC/CkSZN0xx13yMvLS35+fnrwwQfte+BeZrPZNH78eAUFBcnDw0OtWrXSzp07HeZcuHBBgwcPVsWKFeXp6akuXbroyJEjDnPS0tIUHR1tv5tadHS0Tp065eyPCAAAgCLG0AIcFxenZ555RvHx8YqNjdWlS5fUvn17nT171j5nypQpmjZtmmbOnKnNmzcrICBA7dq10+nTp+1zhg0bpuXLl2vp0qVav369zpw5o86dOys7O9s+p2fPnkpMTFRMTIxiYmKUmJio6OjoQv28AAAAMF6R2gf4+PHj8vPzU1xcnO6++27ZbDYFBQVp2LBhGjNmjKR/zvb6+/vr9ddfV//+/ZWenq5KlSrp448/Vo8ePSRJf/31l4KDg/Xdd9+pQ4cOSkpKUu3atRUfH68mTZpIkuLj4xUVFaXdu3erRo0a183GPsDFG/sAmwv7AAOAORXLfYDT09MlSRUqVJAkHTx4UCkpKWrfvr19jru7u1q2bKmNGzdKkhISEnTx4kWHOUFBQYqIiLDP2bRpk6xWq738SlLTpk1ltVrtc6504cIFZWRkODwAAABQ/BWZAmyz2TR8+HC1aNFCERERkqSUlBRJkr+/v8Ncf39/+7GUlBS5ubnJx8fnmnP+fcvgy/z8/OxzrjRp0iT7emGr1arg4OBb+4AAAAAoEopMAR40aJC2bdumTz75JNcxi8Xi8LXNZss1dqUr5+Q1/1qvM3bsWKWnp9sfhw8fzs/HAAAAQBFXJArw4MGDtWLFCq1du1aVK1e2jwcEBEhSrrO0qamp9rPCAQEBysrKUlpa2jXnHDt2LNf7Hj9+PNfZ5cvc3d3l7e3t8AAAAEDxZ2gBttlsGjRokJYtW6Y1a9YoNDTU4XhoaKgCAgIUGxtrH8vKylJcXJyaNWsmSWrUqJFcXV0d5hw9elQ7duywz4mKilJ6erp++eUX+5yff/5Z6enp9jkAAAAwBxcj3/yZZ57RkiVL9NVXX8nLy8t+ptdqtcrDw0MWi0XDhg3TxIkTFR4ervDwcE2cOFFly5ZVz5497XP79OmjESNGyNfXVxUqVNDIkSMVGRmptm3bSpJq1aqljh07qm/fvvrggw8kSf369VPnzp3ztQMEAAAASg5DC/D7778vSWrVqpXD+EcffaQnnnhCkjR69GidO3dOAwcOVFpampo0aaKVK1fKy8vLPn/69OlycXFR9+7dde7cObVp00bz589X6dKl7XMWL16sIUOG2HeL6NKli2bOnOncDwgAAIAip0jtA1yUsQ9w8cY+wObCPsAAYE7Fch9gAAAAwNk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zG0AP/444+6//77FRQUJIvFoi+//NLhuM1m0/jx4xUUFCQPDw+1atVKO3fudJhz4cIFDR48WBUrVpSnp6e6dOmiI0eOOMxJS0tTdHS0rFarrFaroqOjderUKSd/OgAAABRFhhbgs2fPql69epo5c2aex6dMmaJp06Zp5syZ2rx5swICAtSuXTudPn3aPmfYsGFavny5li5dqvXr1+vMmTPq3LmzsrOz7XN69uypxMRExcTEKCYmRomJiYqOjnb65wMAAEDR42Lkm3fq1EmdOnXK85jNZtNbb72l559/Xt26dZMkLViwQP7+/lqyZIn69++v9PR0zZ07Vx9//LHatm0rSVq0aJGCg4O1atUqdejQQUlJSYqJiVF8fLyaNGkiSZozZ46ioqK0Z88e1ahRo3A+LAAAAIqEIrsG+ODBg0pJSVH79u3tY+7u7mrZsqU2btwoSUpISNDFixcd5gQFBSkiIsI+Z9OmTbJarfbyK0lNmzaV1Wq1z8nLhQsXlJGR4fAAAABA8VdkC3BKSookyd/f32Hc39/ffiwlJUVubm7y8fG55hw/P79cr+/n52efk5dJkybZ1wxbrVYFBwff0ucBAABA0VBkC/BlFovF4WubzZZr7EpXzslr/vVeZ+zYsUpPT7c/Dh8+fIPJAQAAUBQV2QIcEBAgSbnO0qamptrPCgcEBCgrK0tpaWnXnHPs2LFcr3/8+PFcZ5f/zd3dXd7e3g4PAAAAFH9FtgCHhoYqICBAsbGx9rGsrCzFxcWpWbNmkqRGjRrJ1dXVYc7Ro0e1Y8cO+5yoqCilp6frl19+sc/5+eeflZ6ebp8DAAAA8zB0F4gzZ87o999/t3998OBBJSYmqkKFCqpSpYqGDRumiRMnKjw8XOHh4Zo4caLKli2rnj17SpKsVqv69OmjESNGyNfXVxUqVNDIkSMVGRlp3xWiVq1a6tixo/r27asPPvhAktSvXz917tyZHSAAAABMyNACvGXLFrVu3dr+9fDhwyVJjz/+uObPn6/Ro0fr3LlzGjhwoNLS0tSkSROtXLlSXl5e9udMnz5dLi4u6t69u86dO6c2bdpo/vz5Kl26tH3O4sWLNWTIEPtuEV26dLnq3sMAAAAo2Sw2m81mdIjiICMjQ1arVenp6fleD9xo1EInp0J+JbzxmNPfI/nlSKe/B/KnykvbjY4AADBAfvtakV0DDAAAADgDBRgAAACmQgEGAACAqVCAAQAAYCoUYAAAAJgKBRgAAACmQgEGAACAqVCAAQAAYCoUYAAAAJgKBRgAAACmQgEGAACAqVCAAQAAYCoUYAAAAJgKBRgAAACmQgEGAACAqVCAAQAAYCoUYAAAAJgKBRgAAACmQgEGAACAqVCAAQAAYCoUYAAAAJgKBRgAAACmQgEGAACAqVCAAQAAYCoUYAAAAJgKBRgAAACmQgEGAACAqVCAAQAAYCoUYAAAAJgKBRgAAACmQgEGAACAqVCAAQAAYCoUYAAAAJgKBRgAbtL777+vunXrytvbW97e3oqKitL3339vPz5+/HjVrFlTnp6e8vHxUdu2bfXzzz/bj588eVKDBw9WjRo1VLZsWVWpUkVDhgxRenq6ER8HAEyDAgwAN6ly5cqaPHmytmzZoi1btuiee+7RAw88oJ07d0qSqlevrpkzZ2r79u1av369QkJC1L59ex0/flyS9Ndff+mvv/7S1KlTtX37ds2fP18xMTHq06ePkR8LAEo8i81msxkdojjIyMiQ1WpVenq6vL298/WcRqMWOjkV8ivhjcec/h7JL0c6/T2QP1Ve2m7Ye1eoUEFvvPFGniX28s+RVatWqU2bNnk+//PPP9d///tfnT17Vi4uLs6OCwAlSn77Gj9dAaAAZGdn6/PPP9fZs2cVFRWV63hWVpZmz54tq9WqevXqXfV1Lv/QpvwCgPPwExYAbsH27dsVFRWl8+fPq1y5clq+fLlq165tP/7NN9/okUceUWZmpgIDAxUbG6uKFSvm+VonTpzQK6+8ov79+xdWfAAwJdYAA8AtqFGjhhITExUfH68BAwbo8ccf165du+zHW7durcTERG3cuFEdO3ZU9+7dlZqamut1MjIydN9996l27doaN25cYX4EADAdCjAA3AI3NzeFhYWpcePGmjRpkurVq6cZM2bYj3t6eiosLExNmzbV3Llz5eLiorlz5zq8xunTp9WxY0f7GWRXV9fC/hgAYCoUYAAoQDabTRcuXMj38YyMDLVv315ubm5asWKFypQpUxgxAcDUWAMMADfpf//7nzp16qTg4GCdPn1aS5cu1bp16xQTE6OzZ8/qtddeU5cuXRQYGKgTJ07ovffe05EjR/Twww9L+ufMb/v27ZWZmalFixYpIyNDGRkZkqRKlSqpdOnSRn48ACixKMAAcJOOHTum6OhoHT16VFarVXXr1lVMTIzatWun8+fPa/fu3VqwYIH+/vtv+fr66o477tBPP/2kOnXqSJISEhLsN8YICwtzeO2DBw8qJCSksD8SAJgC+wDnE/sAF2/sA2wuhbEPcPN3mjv9PZA/GwZvMDoCgCIiv32NNcAAAAAwFQowAAAATIUCDAAAAFOhAAMAAMBUKMAAAAAwFQowAAAATIUCDAAAAFOhAAMAAMBUKMAAAAAwFQowAAAATIUCDAAAAFOhAAMAcBMmTZoki8WiYcOG5Xm8f//+slgseuuttwo1F4DrowADAHCDNm/erNmzZ6tu3bp5Hv/yyy/1888/KygoqJCTAcgPCjAAADfgzJkz6tWrl+bMmSMfH59cx//8808NGjRIixcvlqurqwEJAVwPBRgAgBvwzDPP6L777lPbtm1zHcvJyVF0dLRGjRqlOnXqGJAOBenHH3/U/fffr6CgIFksFn355ZdGR0IBoQADAJBPS5cuVUJCgiZNmpTn8ddff10uLi4aMmRIISeDM5w9e1b16tXTzJkzjY6CAuZidAAAAIqDw4cPa+jQoVq5cqXKlCmT63hCQoJmzJihX3/9VRaLxYCEKGidOnVSp06djI4BJ+AMMAAA+ZCQkKDU1FQ1atRILi4ucnFxUVxcnN5++225uLho3bp1Sk1NVZUqVezH//jjD40YMUIhISFGxwfwL5wBBgAgH9q0aaPt27c7jPXu3Vs1a9bUmDFjFBgYqA4dOjgc79Chg6Kjo9W7d+/CjArgOijAAADkg5eXlyIiIhzGPD095evrax/39fV1OO7q6qqAgADVqFGj0HICuD5TLYF47733FBoaqjJlyqhRo0b66aefjI4EAACAQmaaM8Cffvqphg0bpvfee0/NmzfXBx98oE6dOmnXrl2qUqWK0fEAAEVY3N0t8xyfIEm/br3q8QVVqkrLlitu2XLnhTOZlj/GGR0BJYBpzgBPmzZNffr00VNPPaVatWrprbfeUnBwsN5//32jowEAgCLozJkzSkxMVGJioiTp4MGDSkxMVHJysrHBcMtMcQY4KytLCQkJeu655xzG27dvr40bN+b5nAsXLujChQv2r9PT0yVJGRkZ+X7f7AvnbiItnOFGvm836/T5bKe/B/KnML7fl85dcvp7IH8K4/t99hLf76KiML7fl/3000/q3Lmz/evhw4dLknr27MkJtCLq8n8fNpvt2hNtJvDnn3/aJNk2bNjgMP7aa6/Zqlevnudzxo0bZ5PEgwcPHjx48ODBo5g9Dh8+fM1uaIozwJdduTG5zWa76mblY8eOtf9NT/rn9pYnT56Ur6+vqTY4z8jIUHBwsA4fPixvb2+j48DJ+H6bC99vc+H7bS5m/X7bbDadPn1aQUFB15xnigJcsWJFlS5dWikpKQ7jqamp8vf3z/M57u7ucnd3dxgrX768syIWed7e3qb6A2R2fL/Nhe+3ufD9Nhczfr+tVut155jiIjg3Nzc1atRIsbGxDuOxsbFq1qyZQakAAABgBFOcAZb+WbgeHR2txo0bKyoqSrNnz1ZycrKefvppo6MBAACgEJmmAPfo0UMnTpzQyy+/rKNHjyoiIkLfffedqlatanS0Is3d3V3jxo3LtRwEJRPfb3Ph+20ufL/Nhe/3tVlstuvtEwEAAACUHKZYAwwAAABcRgEGAACAqVCAAQAAYCoUYAAAAJgKBRgAgBKoWrVqOnHiRK7xU6dOqVq1agYkAooO02yDhmvLyMiw3ykmIyPjmnPNdkeZkm716tVavXq1UlNTlZOT43Bs3rx5BqWCs5w/f17btm3L8/vdpUsXg1LBGQ4dOqTs7Oxc4xcuXNCff/5pQCI4k81m0xdffKG1a9fm+ed72bJlBiUrmijAkCT5+Pjo6NGj8vPzU/ny5WWxWHLNsdlsslgsef5ARfE0YcIEvfzyy2rcuLECAwPz/L6j5IiJidFjjz2mv//+O9cx/myXHCtWrLD/8w8//OBwW9js7GytXr1aISEhBiSDMw0dOlSzZ89W69at5e/vz8/z62AfYEiS4uLi1Lx5c7m4uCguLu6ac1u2bFlIqeBsgYGBmjJliqKjo42OgkIQFhamDh066KWXXpK/v7/RceAkpUpdfXWjq6urQkJC9Oabb6pz586FmArOVqFCBS1atEj33nuv0VGKBQowYGK+vr765ZdfdPvttxsdBYXA29tbW7du5fttEqGhodqyZYt8fX2NjoJCEBoaqu+//141a9Y0OkqxwEVwyFNaWpqmTp2qPn366KmnntKbb76pkydPGh0LBeypp57SkiVLjI6BQvLQQw9p3bp1RsdAIbh48aJCQkLyvAgOJdP48eM1YcIEnTt3zugoxQJngJFLXFycunTpIqvVqsaNG0uSEhISdOrUKa1YsYIlECXI0KFDtXDhQtWtW1d169aVq6urw/Fp06YZlAzOkJmZqYcffliVKlVSZGRkru/3kCFDDEoGZ6hUqZI2btyo8PBwo6OgEGRmZqpbt27asGGDQkJCcv35/vXXXw1KVjRRgJFLRESEmjVrpvfff1+lS5eW9M+FEwMHDtSGDRu0Y8cOgxOioLRu3fqqxywWi9asWVOIaeBsH374oZ5++ml5eHjI19fX4SIZi8WiAwcOGJgOBW3EiBFydXXV5MmTjY6CQtC9e3etXbtWDz30UJ4XwY0bN86gZEUTBRi5eHh4KDExUTVq1HAY37Nnj+rXr8+vV4BiKiAgQEOGDNFzzz13zQulUDIMHjxYCxcuVFhYmBo3bixPT0+H4/yGp2Tx9PTUDz/8oBYtWhgdpVhgGzTk0rBhQyUlJeUqwElJSapfv74xoeB0R44ckcVi0W233WZ0FDhJVlaWevToQfk1iR07dqhhw4aSpL179zocY4uskic4OJh9+m8AZ4CRy6effqrRo0dr8ODBatq0qSQpPj5e7777riZPnqxatWrZ59atW9eomCgAOTk5evXVV/Xmm2/qzJkzkiQvLy+NGDFCzz//PEWphHn22WdVqVIl/e9//zM6CoAC9u233+qdd97RrFmz2Oc5HyjAyOV6pcdisXBTjBJi7Nixmjt3riZMmKDmzZvLZrNpw4YNGj9+vPr27avXXnvN6IgoQEOGDNHChQtVr149Lno0GX7DU/L5+PgoMzNTly5dUtmyZXP9+WYnJ0cUYOTyxx9/5Htu1apVnZgEzhYUFKRZs2blugXuV199pYEDB3K71BKGix7Nhd/wmMuCBQuuefzxxx8vpCTFA2uAkcvlUrtr1y4lJycrKyvLfsxisej+++83KhoK2MmTJ/PcNL1mzZqcLShhsrOzNX78eEVGRqpChQpGx0EheP755zV37lxNnjw51294zp8/z294SpCLFy9q3bp1evHFF1WtWjWj4xQLnAFGLgcOHFDXrl21fft2+3IH6f9fNMGyh5KjSZMmatKkid5++22H8cGDB2vz5s2Kj483KBmcoUyZMkpKSlJoaKjRUVAI+A2PuZQvX16//vorBTif+P0Hchk6dKhCQ0N17NgxlS1bVjt27NCPP/6oxo0bcxepEmbKlCmaN2+eateubb/rX+3atTV//ny98cYbRsdDAYuMjGSvXxPhNzzm0rVrV3355ZdGxyg2OAOMXCpWrKg1a9aobt26slqt+uWXX1SjRg2tWbNGI0aM0NatW42OiAL0119/6d1339Xu3btls9lUu3ZtDRw4UEFBQUZHQwFbuXKlxowZo1deeUWNGjXKtS8sWyiVLPyGx1xee+01TZ06VW3atMnzzzd3enREAUYuPj4+SkhIULVq1XT77bfrww8/VOvWrbV//35FRkYqMzPT6IgAbsK/L3r69z6w7OpSMsXFxem+++5TlSpVFBUVJYvFoo0bN+rw4cP67rvvdNdddxkdEQXoWkubuNNjblwEh1wiIiK0bds2VatWTU2aNNGUKVPk5uam2bNns7aoBNi2bZsiIiJUqlQpbdu27Zpz2ee5ZFm7dq3REVCIWrZsqb179zr8hqdbt278hqeEOnjwoNERihXOACOXH374QWfPnlW3bt104MABde7cWbt375avr68+/fRT3XPPPUZHxC0oVaqUUlJS5Ofnp1KlSjlc6PhvnBEEgOLpyovXkRsFGPly8uRJ+fj48IepBPjjjz9UpUoVWSyW6+75zD7PJc+pU6c0d+5cJSUlyWKxqHbt2nryySdltVqNjgYnSEtLc/h+16pVS71792YrvBJq4cKFeuONN7Rv3z5JUvXq1TVq1ChFR0cbnKzooQADgEls2bJFHTp0kIeHh+68807ZbDZt2bJF586d08qVK9WwYUOjI6IAxcXF6YEHHpC3t7caN24sSUpISNCpU6e0YsUKtWzZ0uCEKEjTpk3Tiy++qEGDBjns+/zuu+/q1Vdf1bPPPmt0xCKFAgyY2IIFC1SxYkXdd999kqTRo0dr9uzZql27tj755BPOAJcwd911l8LCwjRnzhy5uPxzCcilS5f01FNP6cCBA/rxxx8NToiCFBERoWbNmun9999X6dKlJf2zj/vAgQO1YcMG7dixw+CEKEihoaGaMGGCHnvsMYfxBQsWaPz48awRvgIFGDCxGjVq6P3339c999yjTZs2qU2bNnrrrbf0zTffyMXFRcuWLTM6IgqQh4eHtm7dmmtv2F27dqlx48bs8FLCeHh4KDExUTVq1HAY37Nnj+rXr69z584ZlAzOUKZMGe3YsUNhYWEO4/v27VNkZKTOnz9vULKiiRthACZ2+PBh+w/LL7/8Ug899JD69eunSZMm6aeffjI4HQqat7e3kpOTc40fPnxYXl5eBiSCMzVs2FBJSUm5xpOSklS/fv3CDwSnCgsL02effZZr/NNPP1V4eLgBiYo2tkEDTKxcuXI6ceKEqlSpopUrV9rXiJUpU4azQyVQjx491KdPH02dOlXNmjWTxWLR+vXrNWrUKD366KNGx0MBGzJkiIYOHarff/9dTZs2lSTFx8fr3Xff1eTJkx22QWTLw+JvwoQJ6tGjh3788Uc1b97c/ud79erVeRZjs2MJBGBivXr10u7du9WgQQN98sknSk5Olq+vr1asWKH//e9/rBEsYbKysjRq1CjNmjVLly5dkiS5urpqwIABmjx5stzd3Q1OiIL07xuf5OXyFohseVhyJCQkaPr06UpKSrLf2XPEiBFq0KCB0dGKHAowYGKnTp3SCy+8oMOHD2vAgAHq2LGjJGncuHFyc3PT888/b3BC3Kp/3/jksszMTO3fv182m01hYWEqW7asgQnhLNfb5vDfuOC1eBo+fLheeeUVeXp66scff1SzZs3sF7ji2ijAAFCClS5dWkePHpWfn5+qVaumzZs3y9fX1+hYAAqAq6urjhw5In9/f4c/67g+/poAmFhMTIzKlSunFi1aSJLeffddzZkzR7Vr19a7774rHx8fgxPiVpUvX14HDx6Un5+fDh06pJycHKMjoRD9+eef2rBhg1JTU3N974cMGWJQKhSUkJAQvf3222rfvr1sNps2bdp01Z/bd999dyGnK9o4AwyYWGRkpF5//XXde++92r59u+644w4NHz5ca9asUa1atfTRRx8ZHRG3qF+/flq4cKECAwOVnJysypUr2/eEvdKBAwcKOR2c6aOPPtLTTz8tNzc3+fr6OtzJ02Kx8P0uAb788ks9/fTTSk1Nvept7SVubZ8XCjBgYuXKldOOHTsUEhKi8ePHa8eOHfriiy/066+/6t5771VKSorREVEAYmJi9Pvvv2vIkCF6+eWXr7rl2dChQws5GZwpODhYTz/9tMaOHXvdC+JQvJ05c0be3t7as2fPVZdAcLtzRyyBAEzMzc3NfvODVatW2e8gVKFCBWVkZBgZDQXo8sWNCQkJGjp0KHv+mkRmZqYeeeQRyq8JlCtXTmvXrlVoaCgXweUTZ4ABE+vSpYuysrLUvHlzvfLKKzp48KBuu+02rVy5UoMGDdLevXuNjgjgJo0ePVoVKlTQc889Z3QUoMihAAMmlpycrIEDB+rw4cMaMmSI+vTpI0l69tlnlZ2drbffftvghABuVnZ2tjp37qxz584pMjJSrq6uDsenTZtmUDLAeBRgAABKoFdeeUXjxo1TjRo15O/vn+siuDVr1hiYDjAWBRgwmYyMDHl7e9v/+VouzwNQ/Pj4+Gj69Ol64oknjI4CFDmslAZMxsfHx75Zevny5R3OCl3G7VGB4s/d3V3Nmzc3OgZQJFGAAZNZs2aNKlSoIElau3atwWngbCtWrMj33C5dujgxCQrb0KFD9c4777CWvwTr1q1bvucuW7bMiUmKH5ZAAEAJduUWWFdulv/v3wBwxr9k6dq1q9asWSNfX1/VqVMn10VwFKLir3fv3vZ/ttlsWr58uaxWqxo3bizpn60PT506pW7dunFjoytwBhgwufPnz2vbtm153iqVM4LF37+/p6tWrdKYMWM0ceJERUVFyWKxaOPGjXrhhRc0ceJEA1PCGcqXL39DZwhR/Py71I4ZM0bdu3fXrFmz7Hd7zM7O1sCBA7meIw+cAQZMLCYmRo899pj+/vvvXMdYA1zyREREaNasWWrRooXD+E8//aR+/fopKSnJoGQAblWlSpW0fv161ahRw2F8z549atasmU6cOGFQsqKJ28MAJjZo0CA9/PDDOnr0qHJychwelN+SZ//+/XneDtVqterQoUOFHwhAgbl06VKef4lNSkrK9ds9sAQCMLXU1FQNHz5c/v7+RkdBIbjjjjs0bNgwLVq0SIGBgZKklJQUjRgxQnfeeafB6VAQGjZsqNWrV8vHx0cNGjTIc5eXy3799ddCTAZn6927t5588kn9/vvvatq0qSQpPj5ekydPdlgrjH9QgAETe+ihh7Ru3TrdfvvtRkdBIZg3b566du2qqlWrqkqVKpL+uRtg9erV9eWXXxobDgXigQcekLu7uyTpwQcfNDYMCtXUqVMVEBCg6dOn6+jRo5KkwMBAjR49WiNGjDA4XdHDGmDAxDIzM/Xwww+rUqVKed4qdciQIQYlg7PYbDbFxsZq9+7dstlsql27ttq2bXvNM4UAipfLNzni4rerowADJvbhhx/q6aefloeHh3x9fXPdKvXAgQMGpgMAwDkowICJBQQEaMiQIXruuedy7ReLkuFGboLAGX+geLneOu9/Y823I9YAAyaWlZWlHj16UH5LsOnTpzt8ffz4cWVmZqp8+fKSpFOnTqls2bLy8/OjAAPFzL/XeZ8/f17vvfeeateuraioKEn/XAS3c+dODRw40KCERRdngAETe/bZZ1WpUiX973//MzoKCsGSJUv03nvvae7cufa9Qvfs2aO+ffuqf//+6tWrl8EJAdysp556SoGBgXrllVccxseNG6fDhw9r3rx5BiUrmijAgIkNGTJECxcuVL169VS3bt1cF8FNmzbNoGRwhttvv11ffPGFGjRo4DCekJCghx56SAcPHjQoGYBbZbVatWXLFoWHhzuM79u3T40bN1Z6erpByYomlkAAJrZ9+3Z7GdqxY4fDMXYFKHmOHj2qixcv5hrPzs7WsWPHDEiEgjZ8+PB8z+UvuCWLh4eH1q9fn6sAr1+/XmXKlDEoVdFFAQZMbO3atUZHQCFq06aN+vbtq7lz56pRo0ayWCzasmWL+vfvr7Zt2xodDwVg69atDl8nJCQoOzvbvuRl7969Kl26tBo1amREPDjRsGHDNGDAACUkJDjcCGPevHl66aWXDE5X9LAEAoAk6fDhw7JYLKpcubLRUeAkx48f1+OPP66YmBj7cpdLly6pQ4cOmj9/vvz8/AxOiII0bdo0rVu3TgsWLJCPj48kKS0tTb1799Zdd93FzRFKoM8++0wzZsyw3xK5Vq1aGjp0qLp3725wsqKHAgyY2KVLlzRhwgS9/fbbOnPmjCSpXLlyGjx4sMaNG5drTTBKhr1799pvhFGrVi1Vr17d6Ehwgttuu00rV65UnTp1HMZ37Nih9u3b66+//jIoGWA8lkAAJjZo0CAtX75cU6ZMsW+bs2nTJo0fP15///23Zs2aZXBCOEP16tUpvSaQkZGhY8eO5SrAqampOn36tEGpgKKBM8CAiVmtVi1dulSdOnVyGP/+++/1yCOPcNVwCXTkyBGtWLFCycnJysrKcjjGRVEly2OPPaa4uDi9+eabDmtCR40apbvvvlsLFiwwOCEKUnZ2tqZPn67PPvsszz/fJ0+eNChZ0cQZYMDEypQpo5CQkFzjISEhcnNzK/xAcKrVq1erS5cuCg0N1Z49exQREaFDhw7JZrOpYcOGRsdDAZs1a5ZGjhyp//73v/bdP1xcXNSnTx+98cYbBqdDQZswYYI+/PBDDR8+XC+++KKef/55HTp0SF9++SUXweWBM8CAib388svavXu3PvroI7m7u0uSLly4oD59+ig8PFzjxo0zOCEK0p133qmOHTvq5ZdflpeXl3777Tf5+fmpV69e6tixowYMGGB0RDjB2bNntX//ftlsNoWFhcnT09PoSHCC22+/XW+//bbuu+8+eXl5KTEx0T4WHx+vJUuWGB2xSKEAAybTrVs3h69XrVold3d31atXT5L022+/KSsrS23atNGyZcuMiAgn+ff/FH18fLR+/XrVqVNHv/32mx544AEdOnTI6IgAbpKnp6eSkpJUpUoVBQYG6ttvv1XDhg114MABNWjQgCVtV2AJBGAyVqvV4ev//Oc/Dl8HBwcXZhwUIk9PT124cEGSFBQUpP3799svkPr777+NjAYn2bx5sz7//PM814TyF9ySpXLlyjp69KiqVKmisLAwrVy5Ug0bNtTmzZvtv+HD/0cBBkzmo48+MjoCDNK0aVNt2LBBtWvX1n333acRI0Zo+/btWrZsmf0iKZQcS5cu1WOPPab27dsrNjZW7du31759+5SSkqKuXbsaHQ8FrGvXrlq9erWaNGmioUOH6tFHH9XcuXOVnJysZ5991uh4RQ5LIADAJA4cOKAzZ86obt26yszM1MiRI7V+/XqFhYVp+vTpqlq1qtERUYDq1q2r/v3765lnnrGv+Q4NDVX//v0VGBioCRMmGB0RTvTzzz9rw4YNCgsLU5cuXYyOU+RQgAETCw0NlcViuerxAwcOFGIaAAXJ09NTO3fuVEhIiCpWrKi1a9cqMjJSSUlJuueee3T06FGjIwKGYQkEYGLDhg1z+PrixYvaunWrYmJiNGrUKGNCASgQFSpUsN/w4rbbbtOOHTsUGRmpU6dOKTMz0+B0gLEowICJDR06NM/xd999V1u2bCnkNAAK0l133aXY2FhFRkaqe/fuGjp0qNasWaPY2Fi1adPG6HiAoVgCASCXAwcOqH79+srIyDA6CoCbdPLkSZ0/f15BQUHKycnR1KlT7Wu+X3zxRfn4+BgdETAMBRhALlOmTNF7773HvrAAUALYbLZrXu9hRiyBAEysQYMGDj8UbTabUlJSdPz4cb333nsGJgNQEPbv36+PPvpI+/fv14wZM+Tn56eYmBgFBwfb94BGyTBp0iSNHTs213h2drb++9//6pNPPjEgVdFFAQZM7MEHH3T4ulSpUqpUqZJatWqlmjVrGhMKBWr48OH5njtt2jQnJkFhi4uLU6dOndS8eXP9+OOPeu211+Tn56dt27bpww8/1BdffGF0RBSgt956S76+vurXr599LDs7W4888oh27NhhYLKiiQIMmNi4ceOMjgAn27p1q8PXCQkJys7OVo0aNSRJe/fuVenSpdWoUSMj4sGJnnvuOb366qsaPny4vLy87OOtW7fWjBkzDEwGZ/juu+/Utm1blS9fXt27d9fFixfVo0cP7d69W2vXrjU6XpFDAQZM7Ndff5Wrq6siIyMlSV999ZU++ugj1a5dW+PHj5ebm5vBCXGr/v0/vmnTpsnLy0sLFiywXwCVlpam3r1766677jIqIpxk+/btWrJkSa7xSpUq6cSJEwYkgjM1atRIy5cv1wMPPCB3d3fNnTtX+/fv19q1a+Xv7290vCKnlNEBABinf//+2rt3r6R/dn7o0aOHypYtq88//1yjR482OB0K2ptvvqlJkyY5XP3v4+OjV199VW+++aaByeAM5cuXz/NmF1u3btVtt91mQCI4W6tWrfTxxx/roYce0qFDhxQXF0f5vQrOAAMmtnfvXtWvX1+S9Pnnn6tly5ZasmSJNmzYoEceeURvvfWWoflQsDIyMnTs2LFcFz+lpqbab5iAkqNnz54aM2aMPv/8c1ksFuXk5GjDhg0aOXKkHnvsMaPjoQB069Ytz/FKlSqpfPnyDuuBly1bVlixigUKMGBiNptNOTk5kqRVq1apc+fOkqTg4GD9/fffRkaDE3Tt2lW9e/fWm2++qaZNm0qS4uPjNWrUqKv+jxTF12uvvaYnnnhCt912m2w2m2rXrq3s7Gz17NlTL7zwgtHxUACsVmue4x06dCjkJMUP+wADJnbPPfcoODhYbdu2VZ8+fbRr1y6FhYUpLi5Ojz/+OPsAlzCZmZkaOXKk5s2bp4sXL0qSXFxc1KdPH73xxhvy9PQ0OCGcYf/+/dq6datycnLUoEEDhYeHGx0JMBwFGDCxbdu2qVevXkpOTtbw4cPtu0IMHjxYJ06cyPMCGhR/Z8+e1f79+2Wz2RQWFkbxBUqAgwcP6tKlS7n+grNv3z65uroqJCTEmGBFFAUYQC7nz59X6dKl5erqanQUADeAfZ/Nq2XLlnryySf1+OOPO4wvWrRIH374odatW2dMsCKKNcAAcilTpozREeAkmzdv1ueff67k5GRlZWU5HOMimeLvyn2fr4bb4pY8W7duVfPmzXONN23aVIMGDTIgUdFGAQYAk1i6dKkee+wxtW/fXrGxsWrfvr327dunlJQUde3a1eh4KADc8MC8LBZLnru5pKenKzs724BERRv7AAOASUycOFHTp0/XN998Izc3N82YMUNJSUnq3r27qlSpYnQ8ALfgrrvu0qRJkxzKbnZ2tiZNmqQWLVoYmKxoYg0wAJiEp6endu7cqZCQEFWsWFFr165VZGSkkpKSdM899+R50wQAxcOuXbt09913q3z58vY7O/7000/KyMjQmjVrFBERYXDCooUzwACUlZWlPXv26NKlS0ZHgRNVqFDB/ivS2267TTt27JAknTp1SpmZmUZGA3CLateurW3btql79+72m9s89thj2r17N+U3D6wBBkwsMzNTgwcP1oIFCyT9c2e4atWqaciQIQoKCtJzzz1ncEIUpLvuukuxsbGKjIxU9+7dNXToUK1Zs0axsbFq06aN0fEA3KKgoCBNnDjR6BjFAksgABMbOnSoNmzYoLfeeksdO3bUtm3bVK1aNa1YsULjxo3L9xXlKB5Onjyp8+fPKygoSDk5OZo6darWr1+vsLAwvfjii/Lx8TE6IoAbsG3bNkVERKhUqVLatm3bNefWrVu3kFIVDxRgwMSqVq2qTz/9VE2bNpWXl5d+++03VatWTb///rsaNmyojIwMoyMCAK6iVKlSSklJkZ+fn0qVKiWLxaK8ap3FYmEniCuwBAIwsePHj8vPzy/X+NmzZ9kntITav3+/PvroI+3fv18zZsyQn5+fYmJiFBwcrDp16hgdD8ANOHjwoCpVqmT/Z+QfF8EBJnbHHXfo22+/tX99ufTOmTNHUVFRRsWCk8TFxSkyMlI///yzli1bpjNnzkj659eol2+DDaD4qFq1qv3ndtWqVa/5gCPOAAMmNmnSJHXs2FG7du3SpUuXNGPGDO3cuVObNm1SXFyc0fFQwJ577jm9+uqrGj58uLy8vOzjrVu31owZMwxMBuBWLVy48JrHH3vssUJKUjywBhgwue3bt2vq1KlKSEhQTk6OGjZsqDFjxigyMtLoaChg5cqV0/bt2xUaGuqw5vvQoUOqWbOmzp8/b3READfpyotYL168qMzMTLm5uals2bI6efKkQcmKJs4AAyYXGRlp3wYNJVv58uV19OhRhYaGOoxv3bpVt912m0GpABSEtLS0XGP79u3TgAEDNGrUKAMSFW2sAQZMLCMjI8/H6dOnlZWVZXQ8FLCePXtqzJgxSklJkcViUU5OjjZs2KCRI0fy61GgBAoPD9fkyZM1dOhQo6MUOSyBAEzs8rY5V1O5cmU98cQTGjdunEqV4u/Lxd3Fixf1xBNPaOnSpbLZbHJxcVF2drZ69uyp+fPnq3Tp0kZHBFDAtm7dqpYtW7Kt5RUowICJLVy4UM8//7yeeOIJ3XnnnbLZbNq8ebMWLFigF154QcePH9fUqVM1atQo/e9//zM6LgrI/v37tXXrVuXk5KhBgwYKDw83OhKAW7RixQqHr202m44ePaqZM2cqODhY33//vUHJiiYKMGBibdq0Uf/+/dW9e3eH8c8++0wffPCBVq9erY8//livvfaadu/ebVBKAMD1XPlbOovFokqVKumee+7Rm2++qcDAQIOSFU0UYMDEypYtq99++y3XGcB9+/apXr16yszM1MGDB1WnTh1lZmYalBK3Yvjw4fmeO23aNCcmAYCig10gABOrXLmy5s6dq8mTJzuMz507V8HBwZKkEydO5NpeB8XH1q1b8zWPO/8BMBMKMGBiU6dO1cMPP6zvv/9ed9xxhywWizZv3qzdu3friy++kCRt3rxZPXr0MDgpbtbatWuNjgCgEPDbnhvDEgjA5P744w/NmjVLe/bskc1mU82aNdW/f3+FhIQYHQ0AkE+tW7fWr7/+qkuXLqlGjRqSpL1796p06dJq2LChfZ7FYtGaNWuMillkUIABAACKuWnTpmndunVasGCBfdlaWlqaevfurbvuuksjRowwOGHRQgEGoMzMTCUnJ+e6+UXdunUNSgQAuBG33XabVq5cqTp16jiM79ixQ+3bt9dff/1lULKiiTXAgIkdP35cvXv3vur+kNnZ2YWcCABwMzIyMnTs2LFcBTg1NVWnT582KFXRxa2dABMbNmyY0tLSFB8fLw8PD8XExGjBggUKDw/Ptak6AKDo6tq1q3r37q0vvvhCR44c0ZEjR/TFF1+oT58+6tatm9HxihyWQAAmFhgYqK+++kp33nmnvL29tWXLFlWvXl0rVqzQlClTtH79eqMjAgDyITMzUyNHjtS8efN08eJFSZKLi4v69OmjN954Q56engYnLFoowICJeXt7a9u2bQoJCVFISIgWL16s5s2bc/MLACimzp49q/3798tmsyksLIziexWsAQZMrEaNGtqzZ49CQkJUv359ffDBBwoJCdGsWbO4bSYAFEOenp5cwJwPnAEGTGzx4sW6ePGinnjiCW3dulUdOnTQiRMn5Obmpvnz53MDDABAiUQBBmCXmZmp3bt3q0qVKqpYsaLRcQAAcAoKMABJ0uUfBRaLxeAkAAA4F9ugASY3d+5cRUREqEyZMipTpowiIiL04YcfGh0LAACn4SI4wMRefPFFTZ8+XYMHD1ZUVJQkadOmTXr22Wd16NAhvfrqqwYnBACg4LEEAjCxihUr6p133tGjjz7qMP7JJ59o8ODB+vvvvw1KBgCA87AEAjCx7OxsNW7cONd4o0aNdOnSJQMSAQDgfBRgwMT++9//6v333881Pnv2bPXq1cuARAAAOB9LIAATGzx4sBYuXKjg4GA1bdpUkhQfH6/Dhw/rsccek6urq33utGnTjIoJAECBogADJta6det8zbNYLFqzZo2T0wAAUDgowAAAADAV1gADAADAVCjAAAAAMBUKMAAAAEyFAgwAAABToQADAADAVFyMDgDAOCtWrMhz3GKxqEyZMgoLC1NoaGghpwIAwLnYBg0wsVKlSslisejKHwOXxywWi1q0aKEvv/xSPj4+BqUEAKBgsQQCMLHY2Fjdcccdio2NVXp6utLT0xUbG6s777xT33zzjX788UedOHFCI0eONDoqAAAFhjPAgIlFRERo9uzZatasmcP4hg0b1K9fP+3cuVOrVq3Sk08+qeTkZINSAgBQsDgDDJjY/v375e3tnWvc29tbBw4ckCSFh4fr77//LuxoAAA4DQUYMLFGjRpp1KhROn78uH3s+PHjGj16tO644w5J0r59+1S5cmWjIgIAUODYBQIwsblz5+qBBx5Q5cqVFRwcLIvFouTkZFWrVk1fffWVJOnMmTN68cUXDU4KAEDBYQ0wYHI2m00//PCD9u7dK5vNppo1a6pdu3YqVYpfEAEASiYKMAAAAEyFJRCAya1evVqrV69WamqqcnJyHI7NmzfPoFQAADgPBRgwsQkTJujll19W48aNFRgYKIvFYnQkAACcjiUQgIkFBgZqypQpio6ONjoKAACFhqtcABPLysrKdRMMAABKOgowYGJPPfWUlixZYnQMAAAKFWuAARM7f/68Zs+erVWrVqlu3bpydXV1OD5t2jSDkgEA4DysAQZMrHXr1lc9ZrFYtGbNmkJMAwBA4aAAAwAAwFRYAwwAAABTYQ0wYDLdunXT/Pnz5e3trW7dul1z7rJlywopFQAAhYcCDJiM1Wq13/DCarUanAYAgMLHGmAAAACYCmuAAQAAYCosgQBMpkGDBvYlENfz66+/OjkNAACFjwIMmMyDDz5o/+fz58/rvffeU+3atRUVFSVJio+P186dOzVw4ECDEgIA4FysAQZM7KmnnlJgYKBeeeUVh/Fx48bp8OHDmjdvnkHJAABwHgowYGJWq1VbtmxReHi4w/i+ffvUuHFjpaenG5QMAADn4SI4wMQ8PDy0fv36XOPr169XmTJlDEgEAIDzsQYYMLFhw4ZpwIABSkhIUNOmTSX9swZ43rx5eumllwxOBwCAc7AEAjC5zz77TDNmzFBSUpIkqVatWho6dKi6d+9ucDIAAJyDAgwAAABTYQkEAGVlZSk1NVU5OTkO41WqVDEoEQAAzkMBBkxs3759evLJJ7Vx40aHcZvNJovFouzsbIOSAQDgPBRgwMSeeOIJubi46JtvvlFgYGC+7xAHAEBxxhpgwMQ8PT2VkJCgmjVrGh0FAIBCwz7AgInVrl1bf//9t9ExAAAoVBRgwMRef/11jR49WuvWrdOJEyeUkZHh8AAAoCRiCQRgYqVK/fN34CvX/nIRHACgJOMiOMDE1q5da3QEAAAKHWeAAQAAYCqcAQagzMxMJScnKysry2G8bt26BiUCAMB5KMCAiR0/fly9e/fW999/n+dx1gADAEoidoEATGzYsGFKS0tTfHy8PDw8FBMTowULFig8PFwrVqwwOh4AAE7BGWDAxNasWaOvvvpKd9xxh0qVKqWqVauqXbt28vb21qRJk3TfffcZHREAgALHGWDAxM6ePSs/Pz9JUoUKFXT8+HFJUmRkpH799VcjowEA4DQUYMDEatSooT179kiS6tevrw8++EB//vmnZs2apcDAQIPTAQDgHGyDBpjY4sWLdfHiRT3xxBPaunWrOnTooBMnTsjNzU3z589Xjx49jI4IAECBowADsMvMzNTu3btVpUoVVaxY0eg4AAA4BQUYAAAApsIuEIDJDB8+PN9zp02b5sQkAAAYgwIMmMzWrVvzNc9isTg5CQAAxmAJBAAAAEyFbdAAAABgKhRgAAAAmAoFGAAAAKZCAQYAAICpUIABoAQ6dOiQLBaLEhMTnfYe69atk8Vi0alTp/L9nPHjx6t+/fpOywQA+UEBBgAne+KJJ/Tggw8aHSNPO3fuVPfu3VWpUiW5u7srPDxcL774ojIzM6/73GbNmuno0aOyWq35fr+RI0dq9erVtxIZAG4ZBRgATCo+Pl5NmjRRVlaWvv32W+3du1cTJ07UggUL1K5dO2VlZV31uRcvXpSbm5sCAgJuaM/ocuXKydfXtyDiA8BNowADgMF27dqle++9V+XKlZO/v7+io6P1999/24/HxMSoRYsWKl++vHx9fdW5c2ft37/f4TV++eUXNWjQQGXKlFHjxo2ve8MTm82mPn36qFatWlq2bJnuvPNOVa1aVQ8//LC+/vprbdq0SdOnT7fPt1gsmjVrlh544AF5enrq1VdfzXMJxJw5cxQcHKyyZcuqa9eumjZtmsqXL28/fuUSiMtnx6dOnarAwED5+vrqmWee0cWLF2/uXyYA5AMFGAAMdPToUbVs2VL169fXli1bFBMTo2PHjql79+72OWfPntXw4cO1efNmrV69WqVKlVLXrl2Vk5NjP965c2fVqFFDCQkJGj9+vEaOHHnN901MTNSuXbs0fPhwlSrl+L+CevXqqW3btvrkk08cxseNG6cHHnhA27dv15NPPpnrNTds2KCnn35aQ4cOVWJiotq1a6fXXnvtuv8O1q5dq/3792vt2rVasGCB5s+fr/nz51/3eQBws7gVMgAY6P3331fDhg01ceJE+9i8efMUHBysvXv3qnr16vrPf/7j8Jy5c+fKz89Pu3btUkREhBYvXqzs7GzNmzdPZcuWVZ06dXTkyBENGDDgqu+7d+9eSVKtWrXyPF6rVi2tX7/eYaxnz54OxffgwYMOx9955x116tTJXr6rV6+ujRs36ptvvrnmvwMfHx/NnDlTpUuXVs2aNXXfffdp9erV6tu37zWfBwA3izPAAGCghIQErV27VuXKlbM/atasKUn2ZQ779+9Xz549Va1aNXl7eys0NFSSlJycLElKSkpSvXr1VLZsWfvrRkVF3VIum82Wa21v48aNr/mcPXv26M4773QYu/LrvNSpU0elS5e2fx0YGKjU1NQbSAsAN4YzwABgoJycHN1///16/fXXcx0LDAyUJN1///0KDg7WnDlzFBQUpJycHEVERNgvUrPZbDf8vtWrV5f0z/rjvLYl2717t8LDwx3GPD09r/maeZXm/GRzdXV1+NpisdiXdwCAM3AGGAAM1LBhQ+3cuVMhISEKCwtzeHh6eurEiRNKSkrSCy+8oDZt2qhWrVpKS0tzeI3atWvrt99+07lz5+xj8fHx13zf+vXrq2bNmpo+fXqusvnbb79p1apVevTRR2/os9SsWVO//PKLw9iWLVtu6DUAoDBQgAGgEKSnpysxMdHhkZycrGeeeUYnT57Uo48+ql9++UUHDhzQypUr9eSTTyo7O1s+Pj7y9fXV7Nmz9fvvv2vNmjUaPny4w2v37NlTpUqVUp8+fbRr1y599913mjp16jXzWCwWffjhh9q1a5f+85//6JdfflFycrI+//xz3X///YqKitKwYcNu6DMOHjxY3333naZNm6Z9+/bpgw8+0Pfff39D26QBQGGgAANAIVi3bp0aNGjg8HjppZcUFBSkDRs2KDs7Wx06dFBERISGDh0qq9WqUqVKqVSpUlq6dKkSEhIUERGhZ599Vm+88YbDa5crV05ff/21du3apQYNGuj555/Pc0nFlZo3b674+HiVLl1a9957r8LCwjR27Fg9/vjjio2Nlbu7+w19xubNm2vWrFmaNm2a6tWrp5iYGD377LMqU6bMDb0OADibxXYzi8cAAMiHvn37avfu3frpp5+MjgIAdlwEBwAoMFOnTlW7du3k6emp77//XgsWLNB7771ndCwAcMAZYABAgenevbvWrVun06dPq1q1aho8eLCefvppo2MBgAMKMAAAAEyFi+AAAABgKhRgAAAAmAoFGAAAAKZCAQYAAICpUIABAABgKhRgAAAAmAoFGAAAAKZCAQYAAICpUIABAABgKv8XdyygVPGpRR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data:image/png;base64,iVBORw0KGgoAAAANSUhEUgAAAsAAAAM9CAYAAACSVMWcAAAAOXRFWHRTb2Z0d2FyZQBNYXRwbG90bGliIHZlcnNpb24zLjUuMiwgaHR0cHM6Ly9tYXRwbG90bGliLm9yZy8qNh9FAAAACXBIWXMAAA9hAAAPYQGoP6dpAACB5ElEQVR4nOzdd3gU1f/28XvTC0kgkBCiCZ3QQleqhCaCIk0FBSlSVFCqgKJSpSgqoOIXEQsIIqgIgihFIKFLkdB7VxIQCAkEJJDM8wcP+2NJKEKSITvv13XtdbFnzs5+ZrLAnbNnztgMwzAEAAAAWISL2QUAAAAA2YkADAAAAEshAAMAAMBSCMAAAACwFAIwAAAALIUADAAAAEshAAMAAMBSCMAAAACwFAIwAAAALIUADFjEjz/+KJvNplmzZqXbVr58edlsNi1atCjdtqJFi6pSpUr25zabTa+++mqm1XX8+HENHTpUsbGxd9Q/OjpaNptN0dHRmVYDzLFmzRoNHTpUZ8+eNbuU+9L//vc/TZkyJV374cOHZbPZMtwG4M4QgAGLqFOnjmw2m5YvX+7QfubMGW3btk2+vr7ptv311186ePCg6tatm2V1HT9+XMOGDbvjAFypUiWtXbvWIZQjZ1qzZo2GDRtGAL6JmwXgAgUKaO3atXriiSeyvyjASbiZXQCA7JEvXz6VLVs23chpTEyM3Nzc1Llz53QB+NrzrAzA/5W/v7+qVatmdhmZLjU1VVeuXJGnp6cp73/x4kV5eXnJZrOl23bhwgX5+PiYUBUy4unp6ZR/B4DsxAgwYCF169bVnj17FBcXZ2+Ljo7WQw89pMcff1ybNm3SuXPnHLa5urrqkUceSbevadOmqVSpUvLx8VH58uX1yy+/OGzfv3+/XnjhBRUvXlw+Pj564IEH9OSTT2rbtm3p3luSXnjhBdlsNtlsNg0dOvSmx5DRFIiDBw/q2WefVWhoqDw9PZU/f37Vr1//lqPK06ZNk81m09q1a9NtGz58uNzd3XX8+HF721dffaXy5cvLy8tLgYGBatGihXbt2uXwujp16qhOnTrp9texY0cVKlTI/vzaV9hjxozRiBEjVLhwYXl6eqb7BeR6aWlp+uSTT1ShQgV5e3srd+7cqlatmubNm2fvc7NzV6hQIXXs2NH+fMqUKbLZbFq8eLE6deqkoKAg+fj46NKlS6pTp47Kli2rFStWqEaNGvLx8VGnTp0kSUlJSerXr58KFy4sDw8PPfDAA+rdu7eSk5Md3u/aNJlbfUaGDh2q/v37S5IKFy5s/9nfbmrLvHnzVL16dfn4+MjPz0+PPvpohj/D3bt367nnnlP+/Pnl6emp8PBwtW/fXpcuXbL3+fvvv/Xiiy8qLCxMHh4eCg0N1dNPP60TJ044nKfDhw877Dujz+C187Zy5UpVq1ZN3t7eeuCBBzRo0CClpqY6vH7YsGGqWrWqAgMD5e/vr0qVKunLL7+UYRgOP7MdO3YoJibGfm6ufYZuNgVi1apVql+/vvz8/OTj46MaNWpowYIFDn2uHdPy5cvVrVs35cuXT3nz5lXLli0dPu+AsyMAAxZybST3+v+4ly9frqioKNWsWVM2m00rV6502FapUiUFBAQ47GfBggWaMGGChg8frtmzZ9sD4cGDB+19jh8/rrx58+rdd9/VwoUL9emnn8rNzU1Vq1bVnj17JF2dzvD1119Lkt5++22tXbtWa9euVZcuXf7TcV0L72PGjNGSJUs0ceJEVaxY8ZZfrbdu3VohISH69NNPHdqvXLmiSZMmqUWLFgoNDZUkjR49Wp07d1aZMmX0008/6aOPPtLWrVtVvXp17du37z/Ver2PP/5Yy5Yt0wcffKDffvtNJUuWvGnfjh07qlevXnrooYc0a9YszZw5U02bNk0Xzv6LTp06yd3dXdOmTdOPP/4od3d3SVJcXJyef/55tWnTRr/++qu6d++uCxcuKCoqSlOnTlXPnj3122+/6fXXX9eUKVPUtGlTh/Am3f4z0qVLF/Xo0UOS9NNPP9l/9rea2jJjxgw1a9ZM/v7++u677/Tll18qISFBderU0apVq+z9tmzZooceekjr1q3T8OHD9dtvv2n06NG6dOmSUlJSJF0Nvw899JDmzJmjvn376rffftP48eMVEBCghISEuzqf8fHxevbZZ9W2bVv9/PPPevrppzVixAj16tXLod/hw4f10ksv6fvvv9dPP/2kli1bqkePHnrnnXfsfebMmaMiRYqoYsWK9nMzZ86cm753TEyM6tWrp8TERH355Zf67rvv5OfnpyeffDLDef9dunSRu7u7ZsyYoTFjxig6OlrPP//8XR03kCMZACzjzJkzhouLi/Hiiy8ahmEYp06dMmw2m7Fw4ULDMAzj4YcfNvr162cYhmEcPXrUkGQMGDDAYR+SjPz58xtJSUn2tvj4eMPFxcUYPXr0Td/7ypUrRkpKilG8eHGjT58+9vYNGzYYkoyvv/76jo5h+fLlhiRj+fLl9mOQZIwfP/6OXn+9IUOGGB4eHsaJEyfsbbNmzTIkGTExMYZhGEZCQoLh7e1tPP744w6vPXr0qOHp6Wm0adPG3hYVFWVERUWle58OHToYBQsWtD8/dOiQIckoWrSokZKScts6V6xYYUgy3nrrrVv2k2QMGTIkXXvBggWNDh062J9//fXXhiSjffv26fpGRUUZkoylS5c6tI8ePdpwcXExNmzY4ND+448/GpKMX3/91aGOO/mMvP/++4Yk49ChQ7c8LsMwjNTUVCM0NNSIjIw0UlNT7e3nzp0zgoODjRo1atjb6tWrZ+TOnds4efLkTffXqVMnw93d3di5c+dN+1w7TzfWd+Nn0DD+77z9/PPPDn27du1quLi4GEeOHLnpcV2+fNkYPny4kTdvXiMtLc2+rUyZMhl+nq59fq7/O1OtWjUjODjYOHfunL3typUrRtmyZY0HH3zQvt9rx9S9e3eHfY4ZM8aQZMTFxd30fADOhBFgwELy5Mmj8uXL20eAY2Ji5Orqqpo1a0qSoqKi7F/D32r+b926deXn52d/nj9/fgUHB+vIkSP2titXrmjUqFEqXbq0PDw85ObmJg8PD+3bty/d1IF7ERgYqKJFi+r999/X2LFjtXnzZqWlpd3Ra7t16yZJmjx5sr1twoQJioyMVO3atSVJa9eu1cWLFx2mEEhSWFiY6tWrp6VLl9517U2bNrWPut7Kb7/9Jkl65ZVX7vq9MvLUU09l2J4nTx7Vq1fPoe2XX35R2bJlVaFCBV25csX+eOyxxzKcunAnn5H/Ys+ePTp+/LjatWsnF5f/+68rV65ceuqpp7Ru3TpduHBBFy5cUExMjFq1aqWgoKCb7u+3335T3bp1VapUqbuqJyN+fn5q2rSpQ1ubNm2UlpamFStW2NuWLVumBg0aKCAgQK6urnJ3d9fgwYN1+vRpnTx58j+/b3Jysv744w89/fTTypUrl73d1dVV7dq1019//WX/1uWaG+ssV66cJN31zwfIaQjAgMXUrVtXe/fu1fHjx7V8+XJVrlzZ/p9mVFSUNm/erMTERC1fvlxubm6qVatWun3kzZs3XZunp6cuXrxof963b18NGjRIzZs31/z58/XHH39ow4YNKl++vEO/e2Wz2bR06VI99thjGjNmjCpVqqSgoCD17NnTYT5zRvLnz6/WrVtr0qRJSk1N1datW7Vy5UqHZd5Onz4t6eqV9zcKDQ21b78bGe0zI//8849cXV0VEhJy1+/1X94/o/YTJ05o69atcnd3d3j4+fnJMAydOnXKof+dfEb+i9v9HNLS0pSQkKCEhASlpqbqwQcfvOX+/vnnn9v2+a/y58+fru3az+xa/evXr1fDhg0lXf3Fa/Xq1dqwYYPeeustSbqr85OQkCDDMG56bq5//2tu/Plcu/gyM/9uAvczVoEALKZu3boaO3asoqOjFR0drccff9y+7VrYXbFihf0CtetHlP6L6dOnq3379ho1apRD+6lTp5Q7d+67rj8jBQsW1JdffilJ2rt3r77//nsNHTpUKSkp+uyzz2752l69emnatGn6+eeftXDhQuXOnVtt27a1b78WFK6/cPCa48ePK1++fPbnXl5eSkxMTNfvxnB4TUYrLmQkKChIqampio+Pv2Vo9vT0dLjI65qbhfSbvX9G7fny5ZO3t7e++uqrDF9z/XnICrf7Obi4uChPnjyy2WxydXXVX3/9dcv9BQUF3baPl5eXJKU7pzf7eV67eO568fHxDvXPnDlT7u7u+uWXX+z7l6S5c+fespZbyZMnj1xcXG56bqSs//kAOQ0jwIDF1K5dW66urvrxxx+1Y8cOh1ULAgICVKFCBU2dOlWHDx++p+XPbDZbuiW9FixYoL///tuhLbNHnkqUKKG3335bkZGR+vPPP2/bv3LlyqpRo4bee+89ffvtt+rYsaN8fX3t26tXry5vb29Nnz7d4XV//fWXli1bpvr169vbChUqpL179zoEptOnT2vNmjX3dEyNGzeWJE2cOPGW/QoVKqStW7c6tC1btkznz5+/p/eXpCZNmujAgQPKmzevqlSpku5x/SoXd+q//OwjIiL0wAMPaMaMGQ4X3CUnJ2v27Nn2lSG8vb0VFRWlH3744aZBVbp6TpcvX55uasD1rh3Tjef0+pU3rnfu3Ll022bMmCEXFxf7lBqbzSY3Nze5urra+1y8eFHTpk1Lt787HTH39fVV1apV9dNPPzn0T0tL0/Tp0/Xggw+qRIkSt90PYCWMAAMWc23Zpblz58rFxcU+//eaqKgojR8/XtK9rf/bpEkTTZkyRSVLllS5cuW0adMmvf/+++m+di5atKi8vb317bffqlSpUsqVK5dCQ0PtX93eztatW/Xqq6/qmWeeUfHixeXh4aFly5Zp69ateuONN+5oH7169VLr1q1ls9nUvXt3h225c+fWoEGD9Oabb6p9+/Z67rnndPr0aQ0bNkxeXl4aMmSIvW+7du00adIkPf/88+ratatOnz6tMWPGyN/f/47quJlHHnlE7dq104gRI3TixAk1adJEnp6e2rx5s3x8fOyrKbRr106DBg3S4MGDFRUVpZ07d2rChAnpVvG4G71799bs2bNVu3Zt9enTR+XKlVNaWpqOHj2qxYsX67XXXlPVqlX/0z4jIyMlSR999JE6dOggd3d3RUREOMwdvsbFxUVjxoxR27Zt1aRJE7300ku6dOmS3n//fZ09e1bvvvuuve/YsWNVq1YtVa1aVW+88YaKFSumEydOaN68eZo0aZL8/Pzsq0PUrl1bb775piIjI3X27FktXLhQffv2VcmSJfXQQw8pIiJC/fr105UrV5QnTx7NmTPHYcWJ6+XNm1fdunXT0aNHVaJECf3666+aPHmyunXrpvDwcEnSE088obFjx6pNmzZ68cUXdfr0aX3wwQcZrv8cGRmpmTNnatasWSpSpIi8vLzs5+xGo0eP1qOPPqq6deuqX79+8vDw0P/+9z9t375d33333R1/2wBYhskX4QEwwYABAwxJRpUqVdJtmzt3riHJ8PDwMJKTk9Ntl2S88sor6dpvXGkgISHB6Ny5sxEcHGz4+PgYtWrVMlauXJnhSgnfffedUbJkScPd3f2mKxlcc+MV+CdOnDA6duxolCxZ0vD19TVy5cpllCtXzhg3bpxx5cqVOzofly5dMjw9PY1GjRrdtM8XX3xhlCtXzvDw8DACAgKMZs2aGTt27EjXb+rUqUapUqUMLy8vo3Tp0sasWbNuugrE+++/f0f1GcbV1QLGjRtnlC1b1l5D9erVjfnz5zscx4ABA4ywsDDD29vbiIqKMmJjY2+6CsSNKzoYxtXVDMqUKZNhDefPnzfefvttIyIiwl5DZGSk0adPHyM+Pt7e704/I4ZhGAMHDjRCQ0MNFxeXdCsrZGTu3LlG1apVDS8vL8PX19eoX7++sXr16nT9du7caTzzzDNG3rx5DQ8PDyM8PNzo2LGj8e+//9r7HDt2zOjUqZMREhJiuLu7G6GhoUarVq0cVgXZu3ev0bBhQ8Pf398ICgoyevToYSxYsCDDVSDKlCljREdHG1WqVDE8PT2NAgUKGG+++aZx+fJlh9q++uorIyIiwvD09DSKFClijB492vjyyy/TrThx+PBho2HDhoafn58hyf4ZymgVCMMwjJUrVxr16tUzfH19DW9vb6NatWoOnw/DuPnPPqOVLQBnZjOMGxZvBACLmT9/vpo2baoFCxY4zIkG7lSdOnV06tQpbd++3exSANwBpkAAsKydO3fqyJEjeu2111ShQgX7XFsAgHPjIjgAltW9e3c1bdpUefLkYZ4kAFgIUyAAAABgKYwAAwAAwFIIwAAAALAUAjAAAAAshVUg7lBaWpqOHz8uPz8/LpQBAAC4DxmGoXPnzik0NFQuLjcf5yUA36Hjx48rLCzM7DIAAABwG8eOHUt359HrEYDv0LVbcx47duyeb2sKAACAzJeUlKSwsLAMb6l+PQLwHbo27cHf358ADAAAcB+73XRVLoIDAACApRCAAQAAYCkEYAAAAFgKARgAAACWQgAGAACApRCAAQAAYCkEYAAAAFgKARgAAACWQgAGAACApRCAAQAAYCkEYAAAAFgKARgAAACWQgAGAACApRCAAQAAYCkEYAAAAFgKARgAAACWQgAGAACApRCAs9jo0aNls9nUu3dvh/Zdu3apadOmCggIkJ+fn6pVq6ajR4/atx84cEAtWrRQUFCQ/P391apVK504ccJhH02bNlV4eLi8vLxUoEABtWvXTsePH8+OwwIAAMixCMBZaMOGDfr8889Vrlw5h/YDBw6oVq1aKlmypKKjo7VlyxYNGjRIXl5ekqTk5GQ1bNhQNptNy5Yt0+rVq5WSkqInn3xSaWlp9v3UrVtX33//vfbs2aPZs2frwIEDevrpp7P1GAEAAHIam2EYhtlF5ARJSUkKCAhQYmKi/P39b9v//PnzqlSpkv73v/9pxIgRqlChgsaPHy9JevbZZ+Xu7q5p06Zl+NrFixercePGSkhIsL9XQkKCAgMDtWTJEjVo0CDD182bN0/NmzfXpUuX5O7ufncHCgAAkEPdaV5jBDiLvPLKK3riiSfShdW0tDQtWLBAJUqU0GOPPabg4GBVrVpVc+fOtfe5dOmSbDabPD097W1eXl5ycXHRqlWrMny/M2fO6Ntvv1WNGjUIvwAAALdAAM4CM2fO1KZNmzR69Oh0206ePKnz58/r3XffVaNGjbR48WK1aNFCLVu2VExMjCSpWrVq8vX11euvv64LFy4oOTlZ/fv3V1pamuLi4hz29/rrr8vX11d58+bV0aNH9fPPP2fLMQIAAORUBOBMduzYMfXq1UvffvutfU7v9a7N4W3WrJn69OmjChUq6I033lCTJk302WefSZKCgoL0ww8/aP78+cqVK5d9KL9SpUpydXV12F///v21efNmLV68WK6urmrfvr2Y1QIAAHBzbmYX4Gw2bdqkkydPqnLlyva21NRUrVixQhMmTFBycrLc3NxUunRph9eVKlXKYXpDw4YNdeDAAZ06dUpubm7KnTu3QkJCVLhwYYfX5cuXT/ny5VOJEiVUqlQphYWFad26dapevXrWHigAAEAORQDOZPXr19e2bdsc2l544QWVLFlSr7/+ujw9PfXQQw9pz549Dn327t2rggULpttfvnz5JEnLli3TyZMn1bRp05u+97WR30uXLt3rYQAAADgtAnAm8/PzU9myZR3ars3Rvdbev39/tW7dWrVr11bdunW1cOFCzZ8/X9HR0fbXfP311ypVqpSCgoK0du1a9erVS3369FFERIQkaf369Vq/fr1q1aqlPHny6ODBgxo8eLCKFi3K6C8AAMAtsAzaHbrTZTUq9/8mXdvemaPlHRyusHpt7W2ntq3QiT9+Ucr5M/LKU0AFarZQ7mKV7Nv/XvG9Tm9fpdR/z8sjIJ/yla+n4MqPyWazSZIu/nNMx5Z9q4v/HFXa5RS5+wbIv3CkQqo1lYdfYCYeeebY9H57s0sAAABO7k7zGgH4Dt1LAAYBGAAAZD3WAQYAAAAyQAAGAACApRCAAQAAYCkEYAAAAFgKARgAAACWQgAGAACApRCAAQAAYCkEYAAAAFgKARgAAACWQgAGAACApRCAAQAAYCkEYAAAAFgKARgAAACWQgAGAACApRCAAQAAYCkEYAAAAFgKARgAAACWQgAGAACApRCAAQAAYCkEYAAAAFgKARgAAACWQgAGAACApRCAAQAAYCkEYAAAAFgKARgAAACWQgAGAACApRCAAQAAYCkEYAAAAFgKARgAAACWQgAGAACApRCAAQAAYCkEYAAAAFgKARgAAACWQgAGAACApRCAAQAAYCkEYAAAAFgKARgAAACWQgAGAACApRCAAQAAYCkEYAAAAFgKARgAAACWQgAGAACApRCAAQAAYCkEYAAAAFgKARgAAACWQgAGAACApRCAAQAAYCkEYAAAAFgKARgAAACWQgAGAACApRCAAQAAYCkEYAAAAFgKARgAAACWQgAGAACApRCAAQAAYCkEYAAAAFgKARgAAACWQgAGAACApRCAAQAAYCkEYAAAAFgKARgAAACWQgAGAACApRCAAQAAYCkEYAAAAFgKARgAAACWQgAGAACApRCAAQAAYCkEYAAAAFgKARgAAACWQgAGAACApRCAAQAAYCkEYAAAAFgKARgAAACWQgAGAACApRCAAQAAYCkEYAAAAFgKARgAAACWQgAGAACApRCAAQAAYCkEYAAAAFgKARgAAACWct8E4NGjR8tms6l37972NsMwNHToUIWGhsrb21t16tTRjh07HF536dIl9ejRQ/ny5ZOvr6+aNm2qv/76y6FPQkKC2rVrp4CAAAUEBKhdu3Y6e/ZsNhwVAAAA7jf3RQDesGGDPv/8c5UrV86hfcyYMRo7dqwmTJigDRs2KCQkRI8++qjOnTtn79O7d2/NmTNHM2fO1KpVq3T+/Hk1adJEqamp9j5t2rRRbGysFi5cqIULFyo2Nlbt2rXLtuMDAADA/cP0AHz+/Hm1bdtWkydPVp48eezthmFo/Pjxeuutt9SyZUuVLVtWU6dO1YULFzRjxgxJUmJior788kt9+OGHatCggSpWrKjp06dr27Zt+v333yVJu3bt0sKFC/XFF1+oevXqql69uiZPnqxffvlFe/bsMeWYAQAAYB7TA/Arr7yiJ554Qg0aNHBoP3TokOLj49WwYUN7m6enp6KiorRmzRpJ0qZNm3T58mWHPqGhoSpbtqy9z9q1axUQEKCqVava+1SrVk0BAQH2Phm5dOmSkpKSHB4AAADI+dzMfPOZM2dq06ZN2rhxY7pt8fHxkqT8+fM7tOfPn19Hjhyx9/Hw8HAYOb7W59rr4+PjFRwcnG7/wcHB9j4ZGT16tIYNG/bfDggAAAD3PdNGgI8dO6ZevXrp22+/lZeX10372Ww2h+eGYaRru9GNfTLqf7v9DBw4UImJifbHsWPHbvmeAAAAyBlMC8CbNm3SyZMnVblyZbm5ucnNzU0xMTH6+OOP5ebmZh/5vXGU9uTJk/ZtISEhSklJUUJCwi37nDhxIt37//PPP+lGl6/n6ekpf39/hwcAAAByPtMCcP369bVt2zbFxsbaH1WqVFHbtm0VGxurIkWKKCQkREuWLLG/JiUlRTExMapRo4YkqXLlynJ3d3foExcXp+3bt9v7VK9eXYmJiVq/fr29zx9//KHExER7HwAAAFiHaXOA/fz8VLZsWYc2X19f5c2b197eu3dvjRo1SsWLF1fx4sU1atQo+fj4qE2bNpKkgIAAde7cWa+99pry5s2rwMBA9evXT5GRkfaL6kqVKqVGjRqpa9eumjRpkiTpxRdfVJMmTRQREZGNRwwAAID7gakXwd3OgAEDdPHiRXXv3l0JCQmqWrWqFi9eLD8/P3ufcePGyc3NTa1atdLFixdVv359TZkyRa6urvY+3377rXr27GlfLaJp06aaMGFCth8PAAAAzGczDMMwu4icICkpSQEBAUpMTLzlfODK/b/Jxqpyjk3vtze7BAAA4OTuNK+Zvg4wAAAAkJ0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AAALAUUwPwxIkTVa5cOfn7+8vf31/Vq1fXb7/9Zt9uGIaGDh2q0NBQeXt7q06dOtqxY4fDPi5duqQePXooX7588vX1VdOmTfXXX3859ElISFC7du0UEBCggIAAtWvXTmfPns2OQwQAAMB9xtQA/OCDD+rdd9/Vxo0btXHjRtWrV0/NmjWzh9wxY8Zo7NixmjBhgjZs2KCQkBA9+uijOnfunH0fvXv31pw5czRz5kytWrVK58+fV5MmTZSammrv06ZNG8XGxmrhwoVauHChYmNj1a5du2w/XgAAAJjPZhiGYXYR1wsMDNT777+vTp06KTQ0VL1799brr78u6epob/78+fXee+/ppZdeUmJiooKCgjRt2jS1bt1aknT8+HGFhYXp119/1WOPPaZdu3apdOnSWrdunapWrSpJWrdunapXr67du3crIiLijupKSkpSQECAEhMT5e/vf9N+lft/c49nwDlter+92SUAAAAnd6d57b6ZA5yamqqZM2cqOTlZ1atX16FDhxQfH6+GDRva+3h6eioqKkpr1qyRJG3atEmXL1926BMaGqqyZcva+6xdu1YBAQH28CtJ1apVU0BAgL1PRi5duqSkpCSHBwAAAHI+0wPwtm3blCtXLnl6eurll1/WnDlzVLp0acXHx0uS8ufP79A/f/789m3x8fHy8PBQnjx5btknODg43fsGBwfb+2Rk9OjR9jnDAQEBCgsLu6fjBAAAwP3B9AAcERGh2NhYrVu3Tt26dVOHDh20c+dO+3abzebQ3zCMdG03urFPRv1vt5+BAwcqMTHR/jh27NidHhIAAADuY6YHYA8PDxUrVkxVqlTR6NGjVb58eX300UcKCQmRpHSjtCdPnrSPCoeEhCglJUUJCQm37HPixIl07/vPP/+kG12+nqenp311imsPAAAA5HymB+AbGYahS5cuqXDhwgoJCdGSJUvs21JSUhQTE6MaNWpIkipXrix3d3eHPnFxcdq+fbu9T/Xq1ZWYmKj169fb+/zxxx9KTEy09wEAAIB1uJn55m+++aYaN26ssLAwnTt3TjNnzlR0dLQWLlwom82m3r17a9SoUSpevLiKFy+uUaNGycfHR23atJEkBQQEqHPnznrttdeUN29eBQYGql+/foqMjFSDBg0kSaVKlVKjRo3UtWtXTZo0SZL04osvqkmTJne8AgQAAACch6kB+MSJE2rXrp3i4uIUEBCgcuXKaeHChXr00UclSQMGDNDFixfVvXt3JSQkqGrVqlq8eLH8/Pzs+xg3bpzc3NzUqlUrXbx4UfXr19eUKVPk6upq7/Ptt9+qZ8+e9tUimjZtqgkTJmTvwQIAAOC+cN+tA3y/Yh3ge8M6wAAAIKvluHWAAQAAgOxAAAYAAIClEIABAABgKQRgAAAAWAoBGAAAAJZCAAYAAIClEIABAABgKQRgAAAAWAoBGAAAAJZCAAYAAIClEIABAABgKQRgAAAAWAoBGAAAAJZCAAYAAIClEIABAABgKQRgAAAAWAoBGAAAAJZCAAYAAIClEIABAABgKQRgAAAAWAoBGAAAAJZCAAYAAIClEIABAABgKQRgAAAAWAoBGAAAAJZCAAYAAIClEIABAABgKQRgAAAAWAoBGAAAAJZCAAYAAIClEIABAABgKQRgAAAAWAoBGAAAAJZCAAYAAIClEIABAABgKQRgAAAAWAoBGAAAAJZCAAYAAIClEIABAABgKQRgAAAAWAoBGAAAAJZCAAYAAIClEIABAABgKXcVgOvVq6ezZ8+ma09KSlK9evXutSYAAAAgy9xVAI6OjlZKSkq69n///VcrV66856IAAACArOL2Xzpv3brV/uedO3cqPj7e/jw1NVULFy7UAw88kHnVAQAAAJnsPwXgChUqyGazyWazZTjVwdvbW5988kmmFQcAAABktv8UgA8dOiTDMFSkSBGtX79eQUFB9m0eHh4KDg6Wq6trphcJAAAAZJb/FIALFiwoSUpLS8uSYgAAAICs9p8C8PX27t2r6OhonTx5Ml0gHjx48D0XBgAAAGSFuwrAkydPVrdu3ZQvXz6FhITIZrPZt9lsNgIwAAAA7lt3FYBHjBihkSNH6vXXX8/segAAAIAsdVfrACckJOiZZ57J7FoAAACALHdXAfiZZ57R4sWLM7sWAAAAIMvd1RSIYsWKadCgQVq3bp0iIyPl7u7usL1nz56ZUhwAAACQ2e4qAH/++efKlSuXYmJiFBMT47DNZrMRgAEAAHDfuqsAfOjQocyuAwAAAMgWdzUHGAAAAMip7moEuFOnTrfc/tVXX91VMQAAAEBWu6sAnJCQ4PD88uXL2r59u86ePat69eplSmEAAABAVrirADxnzpx0bWlpaerevbuKFClyz0UBAAAAWSXT5gC7uLioT58+GjduXGbtEgAAAMh0mXoR3IEDB3TlypXM3CUAAACQqe5qCkTfvn0dnhuGobi4OC1YsEAdOnTIlMIAAACArHBXAXjz5s0Oz11cXBQUFKQPP/zwtitEAAAAAGa6qwC8fPnyzK4DAAAAyBZ3FYCv+eeff7Rnzx7ZbDaVKFFCQUFBmVUXAAAAkCXu6iK45ORkderUSQUKFFDt2rX1yCOPKDQ0VJ07d9aFCxcyu0YAAAAg09xVAO7bt69iYmI0f/58nT17VmfPntXPP/+smJgYvfbaa5ldIwAAAJBp7moKxOzZs/Xjjz+qTp069rbHH39c3t7eatWqlSZOnJhZ9QEAAACZ6q5GgC9cuKD8+fOnaw8ODmYKBAAAAO5rdxWAq1evriFDhujff/+1t128eFHDhg1T9erVM604AAAAILPd1RSI8ePHq3HjxnrwwQdVvnx52Ww2xcbGytPTU4sXL87sGgEAAIBMc1cBODIyUvv27dP06dO1e/duGYahZ599Vm3btpW3t3dm1wgAAABkmrsKwKNHj1b+/PnVtWtXh/avvvpK//zzj15//fVMKQ4AAADIbHc1B3jSpEkqWbJkuvYyZcros88+u+eiAAAAgKxyVwE4Pj5eBQoUSNceFBSkuLi4ey4KAAAAyCp3FYDDwsK0evXqdO2rV69WaGjoPRcFAAAAZJW7mgPcpUsX9e7dW5cvX1a9evUkSUuXLtWAAQO4ExwAAADua3cVgAcMGKAzZ86oe/fuSklJkSR5eXnp9ddf18CBAzO1QAAAACAz3VUAttlseu+99zRo0CDt2rVL3t7eKl68uDw9PTO7PgAAACBT3VUAviZXrlx66KGHMqsWAAAAIMvd1UVwAAAAQE5FAAYAAIClEIABAABgKQRgAAAAWAoBGAAAAJZCAAYAAIClEIABAABgKQRgAAAAWAoBGAAAAJZCAAYAAIClEIABAABgKQRgAAAAWAoBGAAAAJZCAAYAAIClEIABAABgKQRgAAAAWAoBGAAAAJZCAAYAAIClEIABAABgKQRgAAAAWAoBGAAAAJZCAAYAAIClEIABAABgKQRgAAAAWAoBGAAAAJZCAAYAAIClEIABAABgKQRgAAAAWAoBGAAAAJZCAAYAAIClEIABAABgKQRgAAAAWIqpAXj06NF66KGH5Ofnp+DgYDVv3lx79uxx6GMYhoYOHarQ0FB5e3urTp062rFjh0OfS5cuqUePHsqXL598fX3VtGlT/fXXXw59EhIS1K5dOwUEBCggIEDt2rXT2bNns/oQAQAAcJ8xNQDHxMTolVde0bp167RkyRJduXJFDRs2VHJysr3PmDFjNHbsWE2YMEEbNmxQSEiIHn30UZ07d87ep3fv3pozZ45mzpypVatW6fz582rSpIlSU1Ptfdq0aaPY2FgtXLhQCxcuVGxsrNq1a5etxwsAAADz2QzDMMwu4pp//vlHwcHBiomJUe3atWUYhkJDQ9W7d2+9/vrrkq6O9ubPn1/vvfeeXnrpJSUmJiooKEjTpk1T69atJUnHjx9XWFiYfv31Vz322GPatWuXSpcurXXr1qlq1aqSpHXr1ql69eravXu3IiIibltbUlKSAgIClJiYKH9//5v2q9z/m0w4E85n0/vtzS4BAAA4uTvNa/fVHODExERJUmBgoCTp0KFDio+PV8OGDe19PD09FRUVpTVr1kiSNm3apMuXLzv0CQ0NVdmyZe191q5dq4CAAHv4laRq1aopICDA3udGly5dUlJSksMDAAAAOd99E4ANw1Dfvn1Vq1YtlS1bVpIUHx8vScqfP79D3/z589u3xcfHy8PDQ3ny5Llln+Dg4HTvGRwcbO9zo9GjR9vnCwcEBCgsLOzeDhAAAAD3hfsmAL/66qvaunWrvvvuu3TbbDabw3PDMNK13ejGPhn1v9V+Bg4cqMTERPvj2LFjd3IYAAAAuM/dFwG4R48emjdvnpYvX64HH3zQ3h4SEiJJ6UZpT548aR8VDgkJUUpKihISEm7Z58SJE+ne959//kk3unyNp6en/P39HR4AAADI+UwNwIZh6NVXX9VPP/2kZcuWqXDhwg7bCxcurJCQEC1ZssTelpKSopiYGNWoUUOSVLlyZbm7uzv0iYuL0/bt2+19qlevrsTERK1fv97e548//lBiYqK9D4D/s2LFCj355JMKDQ2VzWbT3LlzHbafOHFCHTt2VGhoqHx8fNSoUSPt27fPoc+dLE84cuRI1ahRQz4+PsqdO3cWHxUAAFeZGoBfeeUVTZ8+XTNmzJCfn5/i4+MVHx+vixcvSro6baF3794aNWqU5syZo+3bt6tjx47y8fFRmzZtJEkBAQHq3LmzXnvtNS1dulSbN2/W888/r8jISDVo0ECSVKpUKTVq1Ehdu3bVunXrtG7dOnXt2lVNmjS5oxUgAKtJTk5W+fLlNWHChHTbDMNQ8+bNdfDgQf3888/avHmzChYsqAYNGjgsYXgnyxOmpKTomWeeUbdu3bLluAAAkExeBu1m82+//vprdezYUdLV/2yHDRumSZMmKSEhQVWrVtWnn35qv1BOkv7991/1799fM2bM0MWLF1W/fn3973//c7hw7cyZM+rZs6fmzZsnSWratKkmTJhwx6NOLIN2b1gGLeey2WyaM2eOmjdvLknau3evIiIitH37dpUpU0aSlJqaquDgYL333nvq0qXLHS1PeL0pU6aod+/e3JwGAHBP7jSvuWVjTencSfa22WwaOnSohg4detM+Xl5e+uSTT/TJJ5/ctE9gYKCmT59+N2UCuM6lS5ckXf17d42rq6s8PDy0atUqdenS5bbLE94YgAEAyE73xUVwAHKOkiVLqmDBgho4cKASEhKUkpKid999V/Hx8YqLi5N0Z8sTAgBgFgIwgP/E3d1ds2fP1t69exUYGCgfHx9FR0ercePGcnV1veVr72QJQwAAshoBGMB/VrlyZcXGxurs2bOKi4vTwoULdfr0aftKLneyPCEAAGYhAAO4awEBAQoKCtK+ffu0ceNGNWvWTNKdLU8IAIBZTL0IDsD96fz589q/f7/9+aFDhxQbG6vAwECFh4frhx9+UFBQkMLDw7Vt2zb16tVLzZs3t1/0dv3yhHnz5lVgYKD69evnsDyhJB09elRnzpzR0aNHlZqaqtjYWElSsWLFlCtXrmw9ZgCAdZi6DFpOwjJo94Zl0HKOmp/UVOK+RO34ZEe6bUEPB6n488UVFxOnv5f+rcvnLsvd313BDwfrwccelIvb/32plHY5TYd/PqxTG08p7XKaAkoEqEirIvLM42nvs2/6Pv2z/p9071OmRxkFFA/ImgO8B6t7rDa7BADALeSIZdAA3J8Cigeoxsc3n6pQIKqACkQVuOU+XNxdVOTpIirydJGb9in+fHEVf774XdcJAMDdYA4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CMAAAACwFAIwAAAALIUADAAAAEshAAMAAMBSTA3AK1as0JNPPqnQ0FDZbDbNnTvXYbthGBo6dKhCQ0Pl7e2tOnXqaMeOHQ59Ll26pB49eihfvnzy9fVV06ZN9ddffzn0SUhIULt27RQQEKCAgAC1a9dOZ8+ezeKjAwAAwP3I1ACcnJys8uXLa8KECRluHzNmjMaOHasJEyZow4YNCgkJ0aOPPqpz587Z+/Tu3Vtz5szRzJkztWrVKp0/f15NmjRRamqqvU+bNm0UGxurhQsXauHChYqNjVW7du2y/PgAAABw/3Ez880bN26sxo0bZ7jNMAyNHz9eb731llq2bClJmjp1qvLnz68ZM2bopZdeUmJior788ktNmzZNDRo0kCRNnz5dYWFh+v333/XYY49p165dWrhwodatW6eqVatKkiZPnqzq1atrz549ioiIyJ6DBQAAwH3hvp0DfOjQIcXHx6thw4b2Nk9PT0VFRWnNmjWSpE2bNuny5csOfUJDQ1W2bFl7n7Vr1yogIMAefiWpWrVqCggIsPfJyKVLl5SUlOTwAAAAQM533wbg+Ph4SVL+/Pkd2vPnz2/fFh8fLw8PD+XJk+eWfYKDg9PtPzg42N4nI6NHj7bPGQ4ICFBYWNg9HQ8AAADuD/dtAL7GZrM5PDcMI13bjW7sk1H/2+1n4MCBSkxMtD+OHTv2HysHAADA/ei+DcAhISGSlG6U9uTJk/ZR4ZCQEKWkpCghIeGWfU6cOJFu///880+60eXreXp6yt/f3+EBAACAnO++DcCFCxdWSEiIlixZYm9LSUlRTEyMatSoIUmqXLmy3N3dHfrExcVp+/bt9j7Vq1dXYmKi1q9fb+/zxx9/KDEx0d4HAAAA1mHqKhDnz5/X/v377c8PHTqk2NhYBQYGKjw8XL1799aoUaNUvHhxFS9eXKNGjZKPj4/atGkjSQoICFDnzp312muvKW/evAoMDFS/fv0UGRlpXxWiVKlSatSokbp27apJkyZJkl588UU1adKEFSAAAAAsyNQAvHHjRtWtW9f+vG/fvpKkDh06aMqUKRowYIAuXryo7t27KyEhQVWrVtXixYvl5+dnf824cePk5uamVq1a6eLFi6pfv76mTJkiV1dXe59vv/1WPXv2tK8W0bRp05uuPQwAAADnZjMMwzC7iJwgKSlJAQEBSkxMvOV84Mr9v8nGqnKOTe+3N7sE3KGan9Q0u4T71uoeq80uAQBwC3ea1+7bOcAAAABAViAAAwAAwFIIwAAAALAUAjAAAAAshQAMAAAASyEAAwAAwFIIwAAAALAUAjAAAAAshQAMAAAASyEAAwAAwFIIwAAAALAUAjAAAAAshQAMAAAASyEAAwAAwFIIwAAAALAUAjAAAAAshQAMAAAASyEAAwAAwFIIwAAAALAUAjAAAAAshQAMAAAASyEAAwAAwFIIwAAAALAUAjAAAAAshQAMAAAASyEAAwAAwFIIwAAAALAUAjAAAAAshQAMAAAASyEAAwAAwFIIwAAAALAUAjAAAAAshQAMAAAASyEAAwAAwFIIwACQzYYOHSqbzebwCAkJsW8/ceKEOnbsqNDQUPn4+KhRo0bat2+fffuZM2fUo0cPRUREyMfHR+Hh4erZs6cSExPNOBwAyHHczC4AAKyoTJky+v333+3PXV1dJUmGYah58+Zyd3fXzz//LH9/f40dO1YNGjTQzp075evrq+PHj+v48eP64IMPVLp0aR05ckQvv/yyjh8/rh9//NGsQwKAHIMADAAmcHNzcxj1vWbfvn1at26dtm/frjJlykiS/ve//yk4OFjfffedunTporJly2r27Nn21xQtWlQjR47U888/rytXrsjNjX/aAeBWmAIBACbYt2+fQkNDVbhwYT377LM6ePCgJOnSpUuSJC8vL3tfV1dXeXh4aNWqVTfdX2Jiovz9/Qm/AHAHCMAAkM2qVq2qb775RosWLdLkyZMVHx+vGjVq6PTp0ypZsqQKFiyogQMHKiEhQSkpKXr33XcVHx+vuLi4DPd3+vRpvfPOO3rppZey+UgAIGciAANANmvcuLGeeuopRUZGqkGDBlqwYIEkaerUqXJ3d9fs2bO1d+9eBQYGysfHR9HR0WrcuLF9nvD1kpKS9MQTT6h06dIaMmRIdh8KAORIfFcGACbz9fVVZGSkfaWHypUrKzY2VomJiUpJSVFQUJCqVq2qKlWqOLzu3LlzatSokXLlyqU5c+bI3d3djPIBIMdhBBgATHbp0iXt2rVLBQoUcGgPCAhQUFCQ9u3bp40bN6pZs2b2bUlJSWrYsKE8PDw0b948hznDAIBbYwQYALJZv3799OSTTyo8PFwnT57UiBEjlJSUpA4dOkiSfvjhBwUFBSk8PFzbtm1Tr1691Lx5czVs2FDS1ZHfhg0b6sKFC5o+fbqSkpKUlJQkSQoKCspwqgQA4P8QgAEgm/3111967rnndOrUKQUFBalatWpat26dChYsKEmKi4tT3759deLECRUoUEDt27fXoEGD7K/ftGmT/vjjD0lSsWLFHPZ96NAhFSpUKNuOBQByIpthGIbZReQESUlJCggIsC81dDOV+3+TjVXlHJveb292CbhDNT+paXYJ963VPVbf8z5iakdlQiXOKWpFjNklAMjh7jSvMQcYAAAAlkIABgAAgKUQgAEAAGApBGAAAABYCgEYAAAAlkIABgAAgKUQgAEAAGApBGAAAABYCgEYAAAAlkIABgAAgKUQgAEAAGApBGAAAABYCgEYAAAAlkIABgAAgKUQgAEAAGApBGAAAABYCgEYAAAAlkIABgAAgKUQgAEAAGApBGAAAABYCgEYAAAAlkIABgAAgKUQgAEAAGApBGAAAABYCgEYAAAAlkIABgAAgKUQgAEAAGApBGAAAABYCgEYAAAAlkIABgAAgKUQgAEAAGApBGAAAABYCgEYAAAAlkIABgAAgKUQgAEAAGApBGAAAABYCgEYAAAAlkIABgAAgKUQgAEAAGApBGAAAABYCgEYAAAAlkIABgAAgKUQgJEjrVixQk8++aRCQ0Nls9k0d+5ch+02my3Dx/vvvy9JOnPmjHr06KGIiAj5+PgoPDxcPXv2VGJioglHAwAAshMBGDlScnKyypcvrwkTJmS4PS4uzuHx1VdfyWaz6amnnpIkHT9+XMePH9cHH3ygbdu2acqUKVq4cKE6d+6cnYcBAABM4GZ2AcDdaNy4sRo3bnzT7SEhIQ7Pf/75Z9WtW1dFihSRJJUtW1azZ8+2by9atKhGjhyp559/XleuXJGbG381AABwVvwvD6d34sQJLViwQFOnTr1lv8TERPn7+xN+AQBwckyBgNObOnWq/Pz81LJly5v2OX36tN555x299NJL2VgZAAAwAwEYTu+rr75S27Zt5eXlleH2pKQkPfHEEypdurSGDBmSzdUBAIDsxne9cGorV67Unj17NGvWrAy3nzt3To0aNVKuXLk0Z84cubu7Z3OFAAAguzECDKf25ZdfqnLlyipfvny6bUlJSWrYsKE8PDw0b968m44QAwAA58IIMHKk8+fPa//+/fbnhw4dUmxsrAIDAxUeHi7pasD94Ycf9OGHH6Z7/blz59SwYUNduHBB06dPV1JSkpKSkiRJQUFBcnV1zZ4DAQAA2Y4AjBzl6PBISdLaQ+f17JTD9va+fftKkp6ukFsftnhQkjRj4xmlXb6oWkc/1tHhnzrsZ+2h8/rjj6uvL1asmMO2Vb1LKCyPRxYdQdYJH7zN7BIAAMgRCMDIkaoXzqUjw8resk+bKoFqUyXwrl8PAACcE3OAAQAAYCkEYAAAAFgKARgAAACWQgAGAACApRCAAQAAYCkEYAAAAFgKARgAAACWQgAGAACApRCAAQDAf7ZixQo9+eSTCg0Nlc1m09y5c9P12bVrl5o2baqAgAD5+fmpWrVqOnr0aPYXC9yAAAwAcDpXrlzR22+/rcKFC8vb21tFihTR8OHDlZaWZnZpTiM5OVnly5fXhAkTMtx+4MAB1apVSyVLllR0dLS2bNmiQYMGycvLK5srzblu90uGYRgaOnSoQkND5e3trTp16mjHjh3mFJvDcCtkAIDTee+99/TZZ59p6tSpKlOmjDZu3KgXXnhBAQEB6tWrl9nlOYXGjRurcePGN93+1ltv6fHHH9eYMWPsbUWKFMmO0pzGtV8yXnjhBT311FPpto8ZM0Zjx47VlClTVKJECY0YMUKPPvqo9uzZIz8/PxMqzjkYAQYAOJ21a9eqWbNmeuKJJ1SoUCE9/fTTatiwoTZu3Gh2aZaQlpamBQsWqESJEnrssccUHBysqlWrZjhNAjfXuHFjjRgxQi1btky3zTAMjR8/Xm+99ZZatmypsmXLaurUqbpw4YJmzJhhQrU5CwEYAOB0atWqpaVLl2rv3r2SpC1btmjVqlV6/PHHTa7MGk6ePKnz58/r3XffVaNGjbR48WK1aNFCLVu2VExMjNnlOYVDhw4pPj5eDRs2tLd5enoqKipKa9asMbGynIEpEAAAp/P6668rMTFRJUuWlKurq1JTUzVy5Eg999xzZpdmCdfmWjdr1kx9+vSRJFWoUEFr1qzRZ599pqioKDPLcwrx8fGSpPz58zu058+fX0eOHDGjpByFAAwAcDqzZs3S9OnTNWPGDJUpU0axsbHq3bu3QkND1aFDB7PLc3r58uWTm5ubSpcu7dBeqlQprVq1yqSqnJPNZnN4bhhGujakRwAGADid/v3764033tCzzz4rSYqMjNSRI0c0evRoAnA28PDw0EMPPaQ9e/Y4tO/du1cFCxY0qSrnEhISIunqSHCBAgXs7SdPnkw3Koz0LDUH+H//+58KFy4sLy8vVa5cWStXrjS7JABAFrhw4YJcXBz/i3N1dWUZtEx0/vx5xcbGKjY2VtLVOamxsbH2dX779++vWbNmafLkydq/f78mTJig+fPnq3v37iZW7TwKFy6skJAQLVmyxN6WkpKimJgY1ahRw8TKcgbLjADPmjVLvXv31v/+9z/VrFlTkyZNUuPGjbVz506Fh4ebXR4AIBM9+eSTGjlypMLDw1WmTBlt3rxZY8eOVadOncwuzWls3LhRdevWtT/v27evJKlDhw6aMmWKWrRooc8++0yjR49Wz549FRERodmzZ6tWrVpmlZzjnD9/Xvv377c/v/ZLRmBgoMLDw9W7d2+NGjVKxYsXV/HixTVq1Cj5+PioTZs2JladM9gMwzDMLiI7VK1aVZUqVdLEiRPtbaVKlVLz5s01evTo274+KSlJAQEBSkxMlL+//037Ve7/TabU62w2vd8+U/ZzdHhkpuzHGYUP3pYp+6n5Sc1M2Y8zWt1j9T3vI6Y2F//cTNSKzFsd4Ny5cxo0aJDmzJmjkydPKjQ0VM8995wGDx4sDw+PTHsfKxr5/NNml3Dfemv6j5m6v+joaIdfMq659kuGYRgaNmyYJk2apISEBFWtWlWffvqpypYtm6l15CR3mtcsMQKckpKiTZs26Y033nBob9iw4U2XCrl06ZIuXbpkf56YmCjp6om9ldRLF++xWud0u/N2p879m5op+3FGmXWOr1y8kin7cUaZcY6Tr3B+byazPsOT3vxNkvSAquvVJ6v/34az0kd952TKe+RUL426+Y0r7tS/ly9nQiXOKbM+w3vev/rLoK+k9W/Py7DPhkHzJUlPqLKe6PK5vf3irEPaMOtQptRxP4rof+tBhGs/g9uO7xoW8PfffxuSjNWrVzu0jxw50ihRokSGrxkyZIghiQcPHjx48ODBg0cOexw7duyW2dASI8DX/JelQgYOHGifzyRdXdPwzJkzyps3b45YXiQpKUlhYWE6duzYLb8CwN3jHGctzm/W4xxnLc5v1uMcZ62ceH4Nw9C5c+cUGhp6y36WCMD58uWTq6urfdHoa261VIinp6c8PT0d2nLnzp1VJWYZf3//HPOhzak4x1mL85v1OMdZi/Ob9TjHWSunnd+AgIDb9rHEMmgeHh6qXLmyw1IhkrRkyRKWCgEAALAYS4wAS1eXZ2nXrp2qVKmi6tWr6/PPP9fRo0f18ssvm10aAAAAspFlAnDr1q11+vRpDR8+XHFxcSpbtqx+/fVXp70jjaenp4YMGZJuGgcyD+c4a3F+sx7nOGtxfrMe5zhrOfP5tcw6wAAAAIBkkTnAAAAAwDUEYAAAAFgKARgAAACWQgAGAACApRCAAQAAYCmWWQYNuFedOnXSRx99JD8/P4f25ORk9ejRQ1999ZVJlQE3d/0t3W9n7NixWVgJcO+uXLkiLy8vxcbGqmzZsmaXgxyMZdByuKSkpDvum5NuY3g/cnV1VVxcnIKDgx3aT506pZCQEF25csWkyoCbq1u37h31s9lsWrZsWRZXA9y7okWL6qefflL58uXNLsWpHThwQF9//bUOHDigjz76SMHBwVq4cKHCwsJUpkwZs8u7ZwTgHM7FxUU2m+2O+qampmZxNc4pKSlJhmEoT5482rdvn4KCguzbUlNTNX/+fL3xxhs6fvy4iVU6h4oVK2b4ebbZbPLy8lKxYsXUsWPHOw51gBmSk5P17rvvaunSpTp58qTS0tIcth88eNCkypzD119/rR9++EHTp09XYGCg2eU4pZiYGDVu3Fg1a9bUihUrtGvXLhUpUkRjxozR+vXr9eOPP5pd4j1jCkQOt3z5cvufDx8+rDfeeEMdO3ZU9erVJUlr167V1KlTNXr0aLNKzPFy584tm80mm82mEiVKpNtus9k0bNgwEypzPo0aNdLEiRMVGRmphx9+WIZhaOPGjdq6das6duyonTt3qkGDBvrpp5/UrFkzs8sFMtSlSxfFxMSoXbt2KlCgwB0PUuDOfPzxx9q/f79CQ0NVsGBB+fr6Omz/888/TarMebzxxhsaMWKE+vbt6zDtr27duvroo49MrCzzMALsROrXr68uXbroueeec2ifMWOGPv/8c0VHR5tTWA4XExMjwzBUr149zZ4922HEwcPDQwULFlRoaKiJFTqPrl27Kjw8XIMGDXJoHzFihI4cOaLJkydryJAhWrBggTZu3GhSlTnbhg0b9MMPP+jo0aNKSUlx2PbTTz+ZVJVzyZ07txYsWKCaNWuaXYpTut2Aw5AhQ7KpEueVK1cubdu2TYULF5afn5+2bNmiIkWK6PDhwypZsqT+/fdfs0u8ZwRgJ+Lj46MtW7aoePHiDu179+5VhQoVdOHCBZMqcw5HjhxRWFiYXFxYPCWrBAQEaNOmTSpWrJhD+/79+1W5cmUlJiZq9+7deuihh3Tu3DmTqsy5Zs6cqfbt26thw4ZasmSJGjZsqH379ik+Pl4tWrTQ119/bXaJTqFw4cL69ddfVapUKbNLAe7Kgw8+qO+//141atRwCMBz5sxRv379dODAAbNLvGf8T+5EwsLC9Nlnn6VrnzRpksLCwkyoyLkULFhQSUlJWrx4saZPn65vvvnG4YF75+XlpTVr1qRrX7Nmjby8vCRJaWlp8vT0zO7SnMKoUaM0btw4/fLLL/Lw8NBHH32kXbt2qVWrVgoPDze7PKfxzjvvaPDgwQw6ZKGzZ8/qiy++0MCBA3XmzBlJV6c+/P333yZX5hzatGmj119/XfHx8bLZbEpLS9Pq1avVr18/tW/f3uzyMgUjwE7k119/1VNPPaWiRYuqWrVqkqR169bpwIEDmj17th5//HGTK8zZ5s+fr7Zt2yo5OVl+fn4O8/psNpv9H2HcvREjRmjUqFHq2rWrHnroIdlsNq1fv15ffPGF3nzzTb311lsaN26cfv31Vy1ZssTscnMcX19f7dixQ4UKFVK+fPm0fPlyRUZGateuXapXr57i4uLMLtEpVKxYUQcOHJBhGCpUqJDc3d0dtjNH9d5s3bpVDRo0UEBAgA4fPqw9e/aoSJEiGjRokI4cOcKARCa4fPmyOnbsqJkzZ8owDLm5uSk1NVVt2rTRlClT5OrqanaJ94wA7GSOHTumiRMnavfu3TIMQ6VLl9bLL7/MCHAmKFGihB5//HGNGjVKPj4+ZpfjtL799ltNmDBBe/bskSRFRESoR48eatOmjSTp4sWL9lUh8N+EhYXp119/VWRkpMqXL6833nhDzz33nNauXatGjRopMTHR7BKdAnNUs1aDBg1UqVIljRkzxuHr+TVr1qhNmzY6fPiw2SXmSElJSemWSz148KD+/PNPpaWlqWLFiummWOZkBGDgDvn6+mrbtm0qUqSI2aUAd6VNmzaqUqWK+vbtq5EjR+qjjz5Ss2bNtGTJElWqVImL4JAjBAQE6M8//1TRokUdAvCRI0cUERHhFBdomeH6te7r1aunn376Sblz5za7rCzDMmhOZuXKlZo0aZIOHjyoH374QQ888ICmTZumwoULq1atWmaXl6M99thj2rhxIwE4G6SkpGS4firzVO/NhAkT7OFg4MCBcnd316pVq9SyZct0K28A9ysvL68MbwK1Z88eh3Xa8d/kypVLp0+fVnBwsKKjo3X58mWzS8pSBGAnMnv2bLVr105t27bVn3/+qUuXLkmSzp07p1GjRunXX381ucKc7YknnlD//v21c+dORUZGppvX17RpU5Mqcx779u1Tp06d0l0IZxiGbDYbN3O5R9cv4efi4qIBAwZowIABJlbknFJTUzVu3Dh9//33GS43x/UC96ZZs2YaPny4vv/+e0lXr8E4evSo3njjDT311FMmV5dzNWjQQHXr1rWvXtKiRQt5eHhk2NcZ7hrJFAgnUrFiRfXp00ft27d3+FooNjZWjRo1Unx8vNkl5mi3Wv6McJY5atasKTc3N73xxhsZ3kCAW5/eu7S0NO3fvz/DEfbatWubVJVzGTx4sL744gv17dtXgwYN0ltvvaXDhw9r7ty5Gjx4sHr27Gl2iTlaUlKSHn/8ce3YsUPnzp1TaGio4uPjVb16df3666/pboyBO3Px4kVNnTpVBw4c0IcffqiuXbve9HqXcePGZXN1mY8A7ER8fHy0c+dOFSpUyCEAHzx4UKVLl2ZeFO57vr6+2rRpk0qWLGl2KU5p3bp1atOmjY4cOaIb/+nnl7jMU7RoUX388cd64okn5Ofnp9jYWHvbunXrNGPGDLNLdArLli2zX6BVqVIlNWjQwOySnEbdunU1Z84c5gAjZyhQoID279+vQoUKObSvWrWKeauZ7N9//2UVgixQunRpnTp1yuwynNbLL7+sKlWqaMGCBdyiNwvFx8crMjJS0tV5lddW12jSpAlzrTNRvXr1VK9ePbPLcErLly83u4QsRwB2Ii+99JJ69eqlr776SjabTcePH9fatWvVr18/DR482OzycrzU1FSNGjVKn332mU6cOKG9e/fa154sVKiQOnfubHaJOd57772nAQMGaNSoURnOs75xiR78N/v27dOPP/6Y7k57yFwPPvig4uLiFB4ermLFimnx4sWqVKmSNmzYwE1cMsnSpUu1dOnSDKfyfPXVVyZVlbP17dtX77zzjnx9fdW3b99b9h07dmw2VZV1CMBOZMCAAUpMTFTdunX177//qnbt2vL09FS/fv306quvml1ejjdy5EhNnTpVY8aMUdeuXe3tkZGRGjduHAE4E1z7CrN+/foO7VwElzmqVq2q/fv3E4CzWIsWLbR06VJVrVpVvXr10nPPPacvv/xSR48eVZ8+fcwuL8cbNmyYhg8fripVqvBNRibavHmzfeWHzZs337Sfs5xv5gA7oQsXLmjnzp1KS0tT6dKllStXLrNLcgrFihXTpEmTVL9+fYc51rt371b16tWVkJBgdok5XkxMzC23R0VFZVMlzmnOnDl6++231b9//wxH2MuVK2dSZc5t3bp1WrNmjYoVK8ZqMZmgQIECGjNmjNq1a2d2KcjBCMBOZMqUKWrdurW8vb3NLsUpeXt7a/fu3SpYsKBDAN65c6cefvhhnT9/3uwSgVvKaCUTm83GCDtylLx582r9+vUqWrSo2aU4rSVLlqhWrVpOnSeYAuFEBg4cqJ49e+qZZ55R586dVaNGDbNLciplypTRypUrVbBgQYf2H374QRUrVjSpqpxv69atKlu2rFxcXLR169Zb9mWE8t4cOnTI7BIs4++//9bq1asznKPKMmj3pkuXLpoxYwYXFGahp556SpcuXVLlypUVFRWlOnXqqGbNmk71jTIjwE4kNTVVCxYs0JQpU7RgwQIVLlxYL7zwgjp06KCQkBCzy8vx5s+fr3bt2mngwIEaPny4hg0bpj179uibb77RL7/8okcffdTsEnMkFxcXxcfHKzg4WC4uLvYRyRsxQomc4uuvv9bLL78sDw8P5c2b12HOpM1m08GDB02sLme6/qKstLQ0TZ06VeXKlVO5cuXSTeVxhgu0zJaamqr169crJiZG0dHRWrNmjf79919VqlRJderU0bvvvmt2ifeMAOykTp48qenTp2vKlCnavXu3GjVqpM6dO+vJJ5+85Q0dcGuLFi3SqFGjtGnTJvvak4MHD1bDhg3NLi3HOnLkiMLDw2Wz2XTkyJFb9r1x9B3/3YEDBzR+/Hjt2rVLNptNpUqVUq9evfg6OROFhYXp5Zdf1sCBA/n3NpPUrVv3jvtaYQmv7LZ9+3Z98MEH+vbbb5WWluYUgxEEYCf2xx9/6KuvvtLUqVNVoEABnT17Vrlz59bXX3+tOnXqmF0egGy2aNEiNW3aVBUqVFDNmjVlGIbWrFmjLVu2aP78+XyLkUmYo4qcbteuXfbR35iYGKWmpqpWrVqqU6eOoqKinOKunPxq6mROnDihDz74QGXKlFGdOnWUlJSkX375RYcOHdLx48fVsmVLdejQwewygQxNnTpVCxYssD8fMGCAcufOrRo1atx2dBi398Ybb6hPnz76448/NHbsWI0bN05//PGHevfurddff93s8pxG586d9cMPP5hdhtPq1KmTzp07l649OTlZnTp1MqEi51OmTBkNGTJE5cuX1++//66TJ0/qp59+Us+ePZ0i/EqMADuVJ598UosWLVKJEiXUpUsXtW/fXoGBgQ59jh8/rgcffDDdRRnIWJ48ee54zcMzZ85kcTXOLyIiQhMnTlS9evW0du1a1a9fX+PHj9cvv/wiNzc3/fTTT2aXmKN5eXlp27ZtKl68uEP73r17Va5cOW6XnklSU1PVpEkTXbx4McPl5pijem9cXV0VFxen4OBgh/ZTp04pJCREV65cMaky59G7d2+tWLFCO3bsUIUKFVSnTh3VqVNHjzzyiNNcCMcqEE4kODhYMTExql69+k37FChQgCvB/4Px48fb/3z69GmNGDFCjz32mP0cr127VosWLeJq5Exy7Ngx+00a5s6dq6efflovvviiatasybSdTBAUFKTY2Nh0ATg2NjZdmMDdGzVqlBYtWqSIiAhJSncRHO5OUlKSDMOQYRg6d+6cw+3oU1NT9euvv/I5ziTX/u87e/asVq5cqZiYGA0ePFjbtm1ThQoVtG7dOnMLzAQEYCfy5Zdf3raPzWbjQqL/4PrpIk899ZSGDx/ucFe9nj17asKECfr999+5w1MmyJUrl06fPq3w8HAtXrzYfk69vLx08eJFk6vL+bp27aoXX3xRBw8eVI0aNWSz2bRq1Sq99957eu2118wuz2mMHTtWX331lTp27Gh2KU4ld+7cstlsstlsKlGiRLrtNptNw4YNM6Ey55WWlqYrV64oJSVFly5d0uXLl3X48GGzy8oUTIFwMjExMfrggw8crvDu37+/HnnkEbNLy/Fy5cql2NjYdLeR3bdvnypWrMiNMDJB27ZttXv3blWsWFHfffedjh49qrx582revHl68803tX37drNLzNEMw9D48eP14Ycf6vjx45Kk0NBQ9e/fXz179mR0MpOEhIRo5cqV6UbacW9iYmJkGIbq1aun2bNnO0zx8/DwUMGCBRUaGmpihc6jV69eio6O1o4dOxQYGKjatWvbp0GULVvW7PIyBQHYiUyfPl0vvPCCWrZs6XCF95w5czRlyhS1adPG7BJztIIFC+rVV19V//79Hdrff/99TZgwgYu0MsHZs2f19ttv69ixY+rWrZsaNWokSRoyZIg8PDz01ltvmVyh87h2EZGfn5/JlTif0aNHKy4uTh9//LHZpTilI0eOyN/fX1999ZV9sKd06dLq1KmTAgICzC7PKTz99NNOF3hvRAB2IqVKldKLL76Y7qv4sWPHavLkydq1a5dJlTmHKVOmqHPnzmrUqJF9DvC6deu0cOFCffHFF3zdCUCS1KJFCy1btkx58+ZVmTJl0l0Ex8Wc92bjxo1q1KiRvLy89PDDD8swDG3cuFEXL17U4sWLValSJbNLRA5AAHYinp6e2rFjR7qv6Pfv36+yZctyhXcm+OOPP/Txxx9r165dMgxDpUuXVs+ePVW1alWzS3MKCxcuVK5cuVSrVi1J0qeffqrJkyerdOnS+vTTT5UnTx6TK8x5KlWqpKVLlypPnjyqWLHiLac5/Pnnn9lYmfN64YUXbrn966+/zqZKnNMjjzyiYsWKafLkyXJzu3op05UrV9SlSxcdPHhQK1asMLlC5zBt2jR99tlnOnTokNauXauCBQtq/PjxKly4sJo1a2Z2efeMi+CcSFhYmJYuXZouAC9dulRhYWEmVeVcqlatqm+//dbsMpxW//799d5770mStm3bptdee019+/bVsmXL1LdvX4LDXWjWrJk8PT0lSc2bNze3GIvgc5q1Nm7c6BB+JcnNzU0DBgxQlSpVTKzMeUycOFGDBw9W7969NXLkSPud33Lnzq3x48cTgHF/ee2119SzZ0/FxsY6XOE9ZcoUffTRR2aXl+MdPXr0ltvDw8OzqRLndejQIZUuXVqSNHv2bDVp0kSjRo3Sn3/+qccff9zk6nKmIUOGZPhnZJ2LFy/KMAz5+PhIujpndc6cOSpdujS3Tc8E/v7+Onr0qEqWLOnQfuzYMea0Z5JPPvlEkydPVvPmzfXuu+/a26tUqaJ+/fqZWFnmIQA7kW7duikkJEQffvihvv/+e0lX5wXPmjXLKX5bM1uhQoVu+fWxM9wb3WweHh66cOGCJOn3339X+/btJUmBgYFKSkoyszSncOzYMdlsNj344IOSpPXr12vGjBkqXbq0XnzxRZOrcx7NmjVTy5Yt9fLLL+vs2bN6+OGH5eHhoVOnTmns2LHq1q2b2SXmaK1bt1bnzp31wQcfOAz29O/fX88995zZ5TmFQ4cOqWLFiunaPT09lZycbEJFmY8A7GRatGihFi1amF2GU9q8ebPD88uXL2vz5s0aO3asRo4caVJVzqVWrVrq27evatasqfXr12vWrFmSrt6p7Fpow91r06aNXnzxRbVr107x8fFq0KCBypYtq+nTpys+Pl6DBw82u0Sn8Oeff2rcuHGSpB9//FEhISHavHmzZs+ercGDBxOA79EHH3wgm82m9u3b2+/65u7urm7dujmMVuLuFS5cWLGxsenuG/Dbb7/Zv6XL6QjAwB3K6P7nVapUUWhoqN5//321bNnShKqcy4QJE9S9e3f9+OOPmjhxoh544AFJV//RvbYkGu7e9u3b9fDDD0uSvv/+e0VGRmr16tVavHixXn75ZQJwJrlw4YL9q/jFixerZcuWcnFxUbVq1VguMRN4eHjoo48+0ujRo3XgwAEZhqFixYrZp5zg3vXv31+vvPKK/v33XxmGofXr1+u7777T6NGj9cUXX5hdXqYgAOdwefLkuePF68+cOZPF1VhTiRIltGHDBrPLcArh4eH65Zdf0rVfG03Dvbl8+bL9grjff/9dTZs2lSSVLFlScXFxZpbmVIoVK6a5c+eqRYsWWrRokX1pypMnT8rf39/k6pyHj4+PIiMjzS7DKb3wwgu6cuWKBgwYoAsXLqhNmzZ64IEH9NFHH+nZZ581u7xMQQDO4a7drxtZ78Y5qIZhKC4uTkOHDuWOT/cgKSnJHgpuN8+X8HBvypQpo88++0xPPPGElixZonfeeUeSdPz4ceXNm9fk6pzH4MGD1aZNG/Xp00f169e3rxu+ePHiDOdVAvejrl27qmvXrjp16pTS0tIUHBxsdkmZinWAgTvk4uKSbrTdMAyFhYVp5syZ9v/k8N+4uroqLi5OwcHBGZ5j6ep5ttlsXGh4j6Kjo9WiRQslJSWpQ4cO+uqrryRJb775pnbv3s0NGjJRfHy84uLiVL58ebm4uEi6etGhv79/utULgPuNFVYyIQA7mdTUVM2ZM8d+e8hSpUqpWbNmDusl4u7ExMQ4PHdxcVFQUJCKFSvG+b0HMTExqlmzptzc3NKd4xtFRUVlU1XOKzU1VUlJSQ43FTl8+LB8fHycboTnfpGUlKRly5YpIiJCpUqVMrsc4LYaNmzosJJJRESE061kQgB2Itu3b1ezZs0UHx+viIgISVevng8KCtK8efOYK3WPVqxYoRo1aqQLu1euXNGaNWtUu3ZtkypzLv/++6+2bt2qkydPKi0tzWHbtTmruDs3G9UpVaqUHnvsMZOrcx6tWrVS7dq19eqrr+rixYsqX768Dh8+LMMwNHPmTD311FNmlwjcUr58+RQTE6MyZcroiy++0CeffOKwksmuXbvMLvGeEYCdSLVq1RQcHKypU6faR3cSEhLUsWNHnTx5UmvXrjW5wpzt+q/qr3f69GkFBwfz9XwmWLhwodq3b69Tp06l28YUiHt346hOyZIl5e7u7lSjOveDkJAQLVq0SOXLl9eMGTM0ZMgQbdmyRVOnTtXnn3+ebklF4H7j4+Oj3bt3Kzw8XK1atVKZMmU0ZMgQHTt2TBEREfb12nMyF7MLQObZsmWLRo8e7fDVZp48eTRy5EjFxsaaV5iTuDYP9UanT5+Wr6+vCRU5n1dffVXPPPOM4uLilJaW5vAg/N67P//8U4888oikq+vT5s+fX0eOHNE333yjjz/+2OTqnEdiYqICAwMlXf2l7qmnnpKPj4+eeOIJ7du3z+TqgNu7tpLJsWPHtGjRIvu8X2dayYSJi04kIiJCJ06cUJkyZRzaT548qWLFiplUVc53bX1fm82mjh072peRkq7Op9y6datq1KhhVnlO5eTJk+rbt6/y589vdilOifVps0dYWJjWrl2rwMBALVy4UDNnzpR09Rs5Ly8vk6sDbs8KK5kQgJ3IqFGj1LNnTw0dOlTVqlWTJK1bt07Dhw/Xe++957DElLP8BpcdAgICJF0dAfbz85O3t7d9m4eHh6pVq6auXbuaVZ5TefrppxUdHa2iRYuaXYpTYn3a7NG7d2+1bdtWuXLlUnh4uOrUqSPp6nUEXIuBnODpp59WrVq17CuZXFO/fn2nudssc4CdyLWldiTZv6q/9uO9/jlzKe/OgAEDNHToUPsFRIcPH9bcuXO5gCgTXbhwQc8884yCgoIUGRkpd3d3h+09e/Y0qTLn8OOPP6pNmzZKTU1VvXr1tGTJEknS6NGjtWLFCv32228mV+g8Nm7cqGPHjunRRx9Vrly5JEkLFixQ7ty5VbNmTZOrA0AAdiK3W0Lqeiwn9d89+uijeuqpp7iAKAt98cUXevnll+Xt7a28efM6zLm22Ww6ePCgidU5B9anzT4pKSk6dOiQihYtylKJyFHq1q17y7vMLlu2LBuryRoEYOAOWWFZGLOFhISoZ8+eeuONNxy+0UDm2r9/vw4cOKDatWvL29v7phd44u5cuHBBPXr00NSpUyVdXY6ySJEi6tmzp0JDQ/XGG2+YXCFwa9emR11z+fJlxcbGavv27erQoYM++ugjkyrLPPxK6mRYQzXrcAFR1ktJSVHr1q0Jv1nk9OnTatWqlZYvXy6bzaZ9+/apSJEi6tKli3Lnzq0PP/zQ7BKdwsCBA7VlyxZFR0erUaNG9vYGDRpoyJAhBGDc98aNG5dh+9ChQ3X+/PlsriZr8L+ME1m4cKHCw8NVrVo1NW3aVM2bN7c/nGXSupmssCyM2Tp06KBZs2aZXYbT6tOnj9zd3XX06FH7XHZJat26tRYuXGhiZc5l7ty5mjBhgmrVquUwsl66dGkdOHDAxMqAe/P888/bb6Ge0zEC7ESuraE6ePBglpHKAlZYFsZsqampGjNmjBYtWqRy5cqluwhu7NixJlXmHBYvXqxFixbpwQcfdGgvXrw432Jkon/++SfD20onJycz1QQ52tq1a51mKT8CsBNhDdWsZYVlYcy2bds2+y8T27dvd9hGcLh3ycnJDiO/15w6dcphfWvcm4ceekgLFixQjx49JP3fZ3fy5Mn2X5yB+9m19e+vMQxDcXFx2rhxowYNGmRSVZmLAOxEWEM164WEhCgkJMSh7eGHHzapGuezfPlys0twarVr19Y333yjd955R9LVYJaWlqb3339fdevWNbk65zF69Gg1atRIO3fu1JUrV/TRRx9px44dWrt27X9arQcwy7X1769xcXFRRESEhg8fbp/+l9OxCoQTYQ1VALeyc+dO1alTR5UrV9ayZcvUtGlT7dixQ2fOnNHq1av55TkTbdu2TR988IE2bdqktLQ0VapUSa+//jo3wgDuEwRgJ8IaqgBuJz4+XhMnTnQIZq+88ooKFChgdmkA7jObNm3Srl27ZLPZVLp0aae63oUA7ERYQxXAjVq2bKkpU6bI399f33zzjVq3bs1832yQlpam/fv3Z7gkZe3atU2qCrgzJ0+e1LPPPqvo6Gjlzp1bhmEoMTFRdevW1cyZMxUUFGR2ifeMAOxEAgMDtWHDBr7GBGDn4eGhI0eOqECBAnJ1dVVcXFyGKxQg86xbt05t2rTRkSNHdON/sdyKHjlB69atdeDAAU2bNk2lSpWSdHUKVYcOHVSsWDF99913Jld47wjATqRPnz4KCgrSm2++aXYpAO4T5cqVU6VKlVS3bl298MIL+vjjj2+6bnX79u2zuTrnVKFCBZUoUULDhg1TgQIF0q1gcuMFRsD9JiAgQL///rseeughh/b169erYcOGOnv2rDmFZSICsBPp2bOnvvnmG5UvX541VAFIktasWaO+ffvqwIEDOnPmjPz8/DJcUs5ms+nMmTMmVOh8fH19tWXLFhUrVszsUoC74ufnp5UrV6pChQoO7Zs3b1ZUVJSSkpLMKSwTEYCdyK2WMbLZbFq2bFk2VgPgfuPi4qL4+HimQGSxevXqacCAAQ63QQZykmbNmuns2bP67rvvFBoaKkn6+++/1bZtW+XJk0dz5swxucJ7RwAGAIs4cuSIwsPDualIFpszZ47efvtt9e/fP8MlKcuVK2dSZcCdOXbsmJo1a6bt27crLCxMNptNR44cUbly5TR37lyFhYWZXeI9IwA7of379+vAgQOqXbu2vL29ZRgG/+EBkCSdPXtWX375pX1po1KlSqlz587MS81EGa3CY7PZ7P8WcxEccorff/9du3btkmEYKl26tBo0aGB2SZmGAOxETp8+rVatWmn58uWy2Wzat2+fihQpos6dOyt37tz68MMPzS4RgIk2btyoxx57TN7e3nr44YdlGIY2btyoixcvavHixapUqZLZJTqFI0eO3HJ7wYIFs6kS4O4tXbpUS5cuzXApv6+++sqkqjIPAdiJtG/fXidPntQXX3yhUqVKacuWLSpSpIgWL16sPn36aMeOHWaXCMBEjzzyiIoVK6bJkyfLzc1NknTlyhV16dJFBw8e1IoVK0yuEMD9YNiwYRo+fLiqVKmS4UomzAHGfSUkJESLFi1S+fLl5efnZw/Ahw4dUmRkpM6fP292iQBM5O3trc2bN6tkyZIO7Tt37lSVKlV04cIFkyrL+ebNm6fGjRvL3d1d8+bNu2Xfpk2bZlNVwN0pUKCAxowZo3bt2pldSpZxM7sAZJ7k5GT5+Pikaz916hR3fgIgf39/HT16NF0APnbsmPz8/Eyqyjk0b97cvsJG8+bNb9qPOcDICVJSUlSjRg2zy8hS3C/XidSuXVvffPON/bnNZlNaWpref//9Wy6RBsAaWrdurc6dO2vWrFk6duyY/vrrL82cOVNdunTRc889Z3Z5OVpaWpp9ebm0tLSbPgi/yAm6dOmiGTNmmF1GlmIKhBPZuXOn6tSpo8qVK2vZsmVq2rSpduzYoTNnzmj16tXcIhmwuJSUFPXv31+fffaZrly5Iklyd3dXt27d9O677/JNURY6e/ascufObXYZwE317dvX/ue0tDRNnTpV5cqVc9obaxGAnUx8fLwmTpyoTZs2KS0tTZUqVdIrr7yiAgUKmF0aABOlpqZq1apVioyMlJeXlw4cOCDDMFSsWLEMp07h7r333nsqVKiQWrduLUl65plnNHv2bBUoUEC//vqrypcvb3KFQHp3+k2xs9xYiwAMABbh5eWlXbt2qXDhwmaX4tSKFCmi6dOnq0aNGlqyZIlatWqlWbNm6fvvv9fRo0e1ePFis0sELI+L4JzM2bNntX79+gzX7Wvfvr1JVQG4H0RGRurgwYME4CwWFxdnv1PWL7/8olatWqlhw4YqVKiQqlatanJ1ACQCsFOZP3++2rZtq+TkZPn5+Tms22ez2QjAgMWNHDlS/fr10zvvvKPKlSvL19fXYbu/v79JlTmXPHny6NixYwoLC9PChQs1YsQISZJhGFwEB9wnmALhREqUKKHHH39co0aNYk4fgHSuv0Xv9b8gc4vezPXqq6/ql19+UfHixbV582YdPnxYuXLl0qxZs/Tee+/pzz//NLtEwPIYAXYif//9t3r27En4BZCh5cuXm12CJYwbN06FChXSsWPHNGbMGOXKlUvS1akR3bt3N7k6ABIjwE6lZcuWevbZZ9WqVSuzSwEAALhvMQLsRJ544gn1799fO3fuVGRkZLp1+7j9JoCEhAR9+eWX2rVrl2w2m0qVKqUXXnhBgYGBZpfmNK6/IVFGuB4DMB8jwE7k+vl9N2J+H4CYmBg1bdpUAQEBqlKliiRp06ZNOnv2rObNm6eoqCiTK3QOefLkcXh++fJlXbhwQR4eHvLx8dGZM2dMqgzANQRgALCIsmXLqkaNGpo4caJcXV0lXb1BRvfu3bV69Wpt377d5Aqd1759+9StWzf1799fjz32mNnlAJZHAHYiw4cPv+k2m82mQYMGZWM1AO433t7eio2NVUREhEP7nj17VKFCBV28eNGkyqxh48aNev7557V7926zSwEsjznATmTOnDkOzy9fvqxDhw7Jzc1NRYsWJQADFlepUiXt2rUrXQDetWuXKlSoYE5RFuLq6qrjx4+bXQYAEYCdyubNm9O1JSUlqWPHjmrRooUJFQG4n/Ts2VO9evXS/v37Va1aNUnSunXr9Omnn+rdd9/V1q1b7X3LlStnVpk53rx58xyeG4ahuLg4TZgwQTVr1jSpKgDXYwqEBWzfvl1NmjTR4cOHzS4FgIludaGsdHWqFDfFuHc3nmebzaagoCDVq1dPH374oQoUKGBSZQCuYQTYAs6ePavExESzywBgskOHDpldgiWkpaWl+/PtfvkAkL0IwE7k448/dnh+7Wu3adOmqVGjRiZVBeB+UbBgQbNLsIwvv/xS48aN0759+yRJxYsXV+/evdWlSxeTKwMgMQXCqRQuXNjhuYuLi/1rt4EDB8rPz8+kygDAOgYNGqRx48apR48eql69uiRp7dq1mjBhgnr16qURI0aYXCEAAjAAAJkoX758+uSTT/Tcc885tH/33Xfq0aOHTp06ZVJlAK5hUhIAAJkoNTXVfqe961WuXFlXrlwxoSIANyIAAwCQiZ5//nlNnDgxXfvnn3+utm3bmlARgBtxERwAAPeob9++9j/bbDZ98cUXWrx4scN6y8eOHVP79u3NKhHAdZgDDAAWkSdPHtlstnTtNptNXl5eKlasmDp27KgXXnjBhOpytrp1695RP5vNpmXLlmVxNQBuhxFgALCIwYMHa+TIkWrcuLEefvhhGYahDRs2aOHChXrllVd06NAhdevWTVeuXFHXrl3NLjdHWb58udklAPgPGAEGAIt46qmn9Oijj+rll192aJ80aZIWL16s2bNn65NPPtHnn3+ubdu2mVQlAGQ9AjAAWESuXLkUGxurYsWKObTv379fFSpU0Pnz53XgwAGVK1dOycnJJlUJAFmPVSAAwCICAwM1f/78dO3z589XYGCgJCk5OZmb5gBweswBBgCLGDRokLp166bly5fr4Ycfls1m0/r16/Xrr7/qs88+kyQtWbJEUVFRJlcKAFmLKRAAYCGrV6/WhAkTtGfPHhmGoZIlS6pHjx6qUaOG2aUBQLYhAAMAAMBSmAIBABaSlpam/fv36+TJk0pLS3PYVrt2bZOqAoDsRQAGAItYt26d2rRpoyNHjujGL/9sNptSU1NNqgwAshdTIADAIipUqKASJUpo2LBhKlCgQLq7wgUEBJhUGQBkLwIwAFiEr6+vtmzZkm4dYACwGtYBBgCLqFq1qvbv3292GQBgOuYAA4BF9OjRQ6+99pri4+MVGRkpd3d3h+3lypUzqTIAyF5MgQAAi3BxSf+ln81mk2EYXAQHwFIYAQYAizh06JDZJQDAfYERYAAAAFgKI8AA4MTmzZunxo0by93dXfPmzbtl36ZNm2ZTVQBgLkaAAcCJubi4KD4+XsHBwRnOAb6GOcAArIQADAAAAEthHWAAsIhjx47ddNu6deuysRIAMBcBGAAs4tFHH9Xp06fTta9evVqNGjUyoSIAMAcBGAAs4pFHHlHDhg117tw5e9uKFSv0+OOPa8iQISZWBgDZiznAAGARhmHomWee0cmTJ7V48WKtXbtWTZs21YgRI9SrVy+zywOAbEMABgALuXz5sp544gklJydr69atGj16tF599VWzywKAbEUABgAntnXr1nRt586d03PPPacnnnhC3bp1s7eXK1cuO0sDANMQgAHAibm4uMhms+n6f+qvf37tz6wDDMBKuBMcADixQ4cOmV0CANx3GAEGAAu4fPmyXnzxRQ0aNEhFihQxuxwAMBXLoAGABbi7u2vOnDlmlwEA9wUCMABYRIsWLTR37lyzywAA0zEHGAAsolixYnrnnXe0Zs0aVa5cWb6+vg7be/bsaVJlAJC9mAMMABZRuHDhm26z2Ww6ePBgNlYDAOYhAAMAAMBSmAMMABZkGIYY/wBgVQRgALCQb775RpGRkfL29pa3t7fKlSunadOmmV0WAGQrLoIDAIsYO3asBg0apFdffVU1a9aUYRhavXq1Xn75ZZ06dUp9+vQxu0QAyBbMAQYAiyhcuLCGDRum9u3bO7RPnTpVQ4cO5a5xACyDKRAAYBFxcXGqUaNGuvYaNWooLi7OhIoAwBwEYACwiGLFiun7779P1z5r1iwVL17chIoAwBzMAQYAixg2bJhat26tFStWqGbNmrLZbFq1apWWLl2aYTAGAGfFHGAAsJBNmzZp3Lhx2rVrlwzDUOnSpfXaa6+pYsWKZpcGANmGAAwAAABLYQ4wAFhE27ZtNXnyZO3bt8/sUgDAVARgALCIXLly6cMPP1RERIRCQ0P13HPP6bPPPtPu3bvNLg0AshVTIADAYuLj4xUdHa3o6GjFxMRo7969Cg4OZik0AJbBCDAAWIyfn5/y5MmjPHnyKHfu3HJzc1NISIjZZQFAtmEEGAAs4vXXX1dMTIy2bNmismXLqnbt2oqKilLt2rWVO3dus8sDgGxDAAYAi3BxcVFQUJD69OmjZs2aqVSpUmaXBACmIAADgEVs2bJFMTExio6O1sqVK+Xq6qqoqCjVqVNHderUIRADsAwCMABY1JYtWzR+/HhNnz5daWlpSk1NNbskAMgW3AoZACxk8+bN9hUgVq5cqaSkJFWoUEF169Y1uzQAyDaMAAOAReTJk0fnz59X+fLl7dMeateuLX9/f7NLA4BsRQAGAIv45ZdfCLwAIAIwAAAALIYbYQAAAMBSCMAAAACwFAIwAAAALIUADMA0NptNc+fOzZb3qlOnjnr37p0t7wVkhM8gcP8gAAO4J5999pn8/Px05coVe9v58+fl7u6uRx55xKHvypUrZbPZtHfv3kx7/44dO6p58+a37ffTTz/pnXfeybT3xZ07fPiwbDabYmNjzS4lW0RHR8tms+ns2bMO7XwGgfsHARjAPalbt67Onz+vjRs32ttWrlypkJAQbdiwQRcuXLC3R0dHKzQ0VCVKlMj2OgMDA+Xn55ft73svUlJSsuV9UlNTlZaWZtr7W0VO/AwCzooADOCeREREKDQ0VNHR0fa26OhoNWvWTEWLFtWaNWsc2m+849ipU6fUokUL+fj4qHjx4po3b559W2pqqjp37qzChQvL29tbERER+uijj+zbhw4dqqlTp+rnn3+WzWaTzWZzqON6N379/L///U/FixeXl5eX8ufPr6effjrD1yUnJ8vf318//vijQ/v8+fPl6+urc+fOSZK2bdumevXqydvbW3nz5tWLL76o8+fP3/T9Jal58+bq2LGj/XmhQoU0YsQIdezYUQEBAeratWuGNaWlpem9995TsWLF5OnpqfDwcI0cOVJSxqOPsbGxstlsOnz4sCRpypQpyp07t3755ReVLl1anp6eOnLkyE3ff82aNapdu7a8vb0VFhamnj17Kjk52aHuUaNGqVOnTvLz81N4eLg+//xz+/bChQtLkipWrCibzaY6depkeFySFBMTo4cfflienp4qUKCA3njjDYdvF2517JL0119/6dlnn1VgYKB8fX1VpUoV/fHHH5Iy/ragd+/eDvXUqVNHr776ql599VXlzp1befPm1dtvv63rVwydPn26qlSpIj8/P4WEhKhNmzY6efKkpKuj3dc+43ny5JHNZrP/jG/8DCQkJKh9+/bKkyePfHx81LhxY+3bt8++/drPadGiRSpVqpRy5cqlRo0aKS4u7qbnD8CdIQADuGd16tTR8uXL7c+XL1+uOnXqKCoqyt6ekpKitWvXpgvAw4YNU6tWrbR161Y9/vjjatu2rc6cOSPpath58MEH9f3332vnzp0aPHiw3nzzTX3//feSpH79+qlVq1b2UBAXF6caNWrctt6NGzeqZ8+eGj58uPbs2aOFCxeqdu3aGfb19fXVs88+q6+//tqh/euvv9bTTz8tPz8/XbhwQY0aNVKePHm0YcMG/fDDD/r999/16quv3vlJ/P/ef/99lS1bVps2bdKgQYMy7DNw4EC99957GjRokHbu3KkZM2Yof/78/+l9Lly4oNGjR+uLL77Qjh07FBwcnOH7b9u2TY899phatmyprVu3atasWVq1alW6Y/vwww9VpUoVbd68Wd27d1e3bt20e/duSdL69eslSb///rvi4uL0008/ZVjT33//rccff1wPPfSQtmzZookTJ+rLL7/UiBEj7ujYz58/r6ioKB0/flzz5s3Tli1bNGDAgAxHt29l6tSpcnNz0x9//KGPP/5Y48aN0xdffGHfnpKSonfeeUdbtmzR3LlzdejQIXvIDQsL0+zZsyVJe/bsUVxcnMMvbdfr2LGjNm7cqHnz5mnt2rUyDEOPP/64Ll++bO9z4cIFffDBB5o2bZpWrFiho0ePql+/fv/peABkwACAe/T5558bvr6+xuXLl42kpCTDzc3NOHHihDFz5kyjRo0ahmEYRkxMjCHJOHDggP11koy3337b/vz8+fOGzWYzfvvtt5u+V/fu3Y2nnnrK/rxDhw5Gs2bNbltjVFSU0atXL8MwDGP27NmGv7+/kZSUdEfH98cffxiurq7G33//bRiGYfzzzz+Gu7u7ER0dbT/+PHnyGOfPn7e/ZsGCBYaLi4sRHx+f7v2vadasmdGhQwf784IFCxrNmze/ZS1JSUmGp6enMXny5Ay3L1++3JBkJCQk2Ns2b95sSDIOHTpkGIZhfP3114YkIzY21uG1Gb1/u3btjBdffNGhbeXKlYaLi4tx8eJF++uef/55+/a0tDQjODjYmDhxomEYhnHo0CFDkrF58+ZbHtubb75pREREGGlpafa2Tz/91MiVK5eRmpp622OfNGmS4efnZ5w+fTrD7Rl9Vnr16mVERUXZn0dFRRmlSpVyqOH11183SpUqddO6169fb0gyzp07ZxhGxj+Da/u+9hnYu3evIclYvXq1ffupU6cMb29v4/vvvzcM4/9+Tvv373c4H/nz579pLQDuDCPAAO5Z3bp1lZycrA0bNmjlypUqUaKEgoODFRUVpQ0bNig5OVnR0dEKDw9XkSJFHF5brlw5+599fX3l5+dn/zpZunqRXZUqVRQUFKRcuXJp8uTJOnr06D3V++ijj6pgwYIqUqSI2rVrp2+//dZhrvKNHn74YZUpU0bffPONJGnatGkKDw+3jxrv2rVL5cuXl6+vr/01NWvWVFpamvbs2fOfaqtSpcott+/atUuXLl1S/fr1/9N+b+Th4eFw7m/2/ps2bdKUKVOUK1cu++Oxxx5TWlqaDh06ZO93/b5sNptCQkIcfo53YteuXapevbpsNpu9rWbNmjp//rz++uuv2x57bGysKlasqMDAwP/0vjeqVq2aQw3Vq1fXvn37lJqaKknavHmzmjVrpoIFC8rPz88+heK/fC537dolNzc3Va1a1d6WN29eRUREaNeuXfY2Hx8fFS1a1P68QIEC//m8AkiPAAzgnhUrVkwPPvigli9fruXLlysqKkqSFBISosKFC2v16tVavny56tWrl+617u7uDs9tNpv9K+vvv/9effr0UadOnbR48WLFxsbqhRdeuOeLs/z8/PTnn3/qu+++U4ECBTR48GCVL18+3VX71+vSpYt9GsTXX3+tF154wR6SDMNwCEw3Ho8kubi4OMwjleTwVfc114fojHh7e99yu4uLi72mW72Pt7d3hjXf+P5paWl66aWXFBsba39s2bJF+/btcwhmt/o53qmMzuO147DZbLc99js5N3fyM7iV5ORkNWzYULly5dL06dO1YcMGzZkzR9J/u2jwxjqub7/+HGR0Xm/2WgB3jgAMIFPUrVtX0dHRio6OdrioKCoqSosWLdK6devSzf+9nZUrV6pGjRrq3r27KlasqGLFiunAgQMOfTw8POwjc/+Fm5ubGjRooDFjxmjr1q06fPiwli1bdtP+zz//vI4ePaqPP/5YO3bsUIcOHezbSpcurdjYWIcLw1avXi0XFxf7ihdBQUEOFy+lpqZq+/bt/7nu4sWLy9vbW0uXLs1we1BQkCQ5vNe9LD9WqVIl7dixQ8WKFUv38PDwuKN9XOt3u59T6dKltWbNGoeAt2bNGvn5+emBBx647bGXK1dOsbGx9jnkN7rxZyBlfG7WrVuX7nnx4sXl6uqq3bt369SpU3r33Xf1yCOPqGTJkulGZO/keEuXLq0rV67YL9CTpNOnT2vv3r0qVarUTV8HIHMQgAFkirp162rVqlWKjY21jwBLVwPw5MmT9e+///7nAFysWDFt3LhRixYt0t69ezVo0CBt2LDBoU+hQoW0detW7dmzR6dOnbqjEb1ffvlFH3/8sWJjY3XkyBF98803SktLU0RExE1fkydPHrVs2VL9+/dXw4YN9eCDD9q3tW3bVl5eXurQoYO2b9+u5cuXq0ePHmrXrp39Aq169eppwYIF/6+d+wtlfo/jAP7eOmZD+7GLbaWNknLDXHDhQriQyylXinKz2FiyC+PGJKyUqF1KaoUkLcvKjSjTkAtcjWXUSqGUG4n0ORcn6/HwPJzzdHKes/frbr/v78/39/1e7LPfvu8fIpEI4vE4XC7XT584/4hWq4XX60V/fz+CwSDOzs6wu7uL2dnZ9JhZLBYMDw/j9PQUkUgEk5OTf/s6L7xeL2KxGLq7u3F4eIhEIoFwOAy32/3pcxiNRuh0Oqyvr+Pq6gp3d3fv7udyuZBKpeB2uxGPx7G6ugqfzwePxwO1Wv3hvbe2tsJsNqO5uRk7OztIJpNYWVlBLBYD8NccHBwcIBgMIpFIwOfzvfsjJJVKwePx4OTkBIuLiwgEAujt7QUAWK1WaDQaBAIBJJNJhMPhN+/2LSoqgkqlwtraGm5ubl69DeRFaWkp7HY7HA4HotEojo6O0NbWhsLCQtjt9k+PLRH9Q1+1+JiI/l9egk5lZWWvtqdSKQEgJSUlb44BIKFQ6NU2RVFkbm5OREQeHh6ko6NDFEWR/Px8cTqdMjAwIDabLb3/9fW1NDY2Sl5engCQzc3Nd/v3bQBpe3tb6urqpKCgQHQ6nVRUVMjS0tKH97ixsSEA0iGlbx0fH0tDQ4NotVoxGAzicDjSoSgRkcfHR3E6nWIwGMRoNIrf7383BDc1NfVhP56fn2V0dFSKiookKytLrFarjI+Pp9uj0aiUl5eLVquV2tpaWV5efhOCUxTlzXl/dP39/f30GOfm5kpFRYWMjY399DibzSY+ny/9eWZmRiwWi6jV6lehs+9tbW1JdXW1aDQaMZvN4vV65enp6dP3fnFxIS0tLaLX6yUnJ0eqqqpkb28v3T40NCQmk0kURZG+vj7p6el5E4JzuVzS1dUler1eCgoKZGBg4FUobmFhQYqLiyU7O1tqamokHA6/CfmNjIyI2WwWlUqVnuPvg5C3t7fS3t4uiqKITqeTpqYmOT09Tbe/N0+hUEj41U3061QiXExERPQZ8/Pz6O3txeXl5af//qffS319PSorKzE9Pf3VXSGif9EfX90BIqL/uvv7e5yfn8Pv96Ozs5PFLxHRb45rgImIPjAxMYHKykqYTCYMDg5+dXeIiOgXcQkEEREREWUUPgEmIiIioozCApiIiIiIMgoLYCIiIiLKKCyAiYiIiCijsAAmIiIioozCApiIiIiIMgoLYCIiIiLKKCyAiYiIiCijsAAmIiIioozyJ8vzb9fFnrb2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3478"/>
            <a:ext cx="3681264" cy="433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38" y="354042"/>
            <a:ext cx="4445273" cy="476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19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0" y="-236562"/>
            <a:ext cx="3275856" cy="1080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IN" sz="2000" dirty="0"/>
              <a:t>Multivariate Analysis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AutoShape 2" descr="data:image/png;base64,iVBORw0KGgoAAAANSUhEUgAAAsAAAAJzCAYAAAABcaU0AAAAOXRFWHRTb2Z0d2FyZQBNYXRwbG90bGliIHZlcnNpb24zLjUuMiwgaHR0cHM6Ly9tYXRwbG90bGliLm9yZy8qNh9FAAAACXBIWXMAAA9hAAAPYQGoP6dpAABi6klEQVR4nO3de3yO9QP/8ffNDma224ydMjZtjptzMRRyLim+RfFdJSFyyjHfDuiAJFIqESGkw4/SaZnTymHFspzmkEOjzMRsGMZ2//7o5/512zDs3rXtej0fj/vxaJ/rc9/3+25Zb9c+1+ey2Gw2mwAAAACTKGV0AAAAAKAwUYABAABgKhRgAAAAmAoFGAAAAKZCAQYAAICpUIABAABgKhRgAAAAmAoFGAAAAKZCAQYAAICpUIAB4BbNnz9fFotFW7ZsMTqKJMlisWj8+PH5mnv48GENGjRIt99+u8qUKSMfHx+1atVKixcv1o3cKHTdunWyWCxat26d0zMDwK1yMToAAMAYGzZsUOfOnVWuXDmNGjVKdevWVXp6uj777DP997//1ddff60lS5aoVKnrnytp2LChNm3apNq1a99Ulk2bNqly5co39VwAuFEUYAAwoVOnTqlbt26yWq36+eef5e/vbz/2wAMPqG7dunruuedUv359Pffcc1d9nYsXL8piscjb21tNmza96Ty38lwAuFEsgQCAQrJv3z717NlTfn5+cnd3V61atfTuu+86zDl//rxGjBih+vXry2q1qkKFCoqKitJXX32V6/UyMjLUt29f+fr6qly5curYsaP27t2brywffvihUlNTNXnyZIfye9no0aNVs2ZNvfHGG7p48aKk/7/M4eOPP9aIESN02223yd3dXb///vtVl0DMmTNH1atXl7u7u2rXrq0lS5boiSeeUEhIiMO8K5dAXF5WsnbtWg0YMEAVK1aUr6+vunXrpr/++itfnxEAroYCDACFYNeuXbrjjju0Y8cOvfnmm/rmm2903333aciQIZowYYJ93oULF3Ty5EmNHDlSX375pT755BO1aNFC3bp108KFC+3zbDabHnzwQXsZXb58uZo2bapOnTrlK09sbKxKly6t+++/P8/jFotFXbp00cmTJ5WQkOBwbOzYsUpOTtasWbP09ddfy8/PL8/XmD17tvr166e6detq2bJleuGFFzRhwoQbWif81FNPydXVVUuWLNGUKVO0bt06/fe//8338wEgLyyBAIBCMHz4cHl5eWn9+vXy9vaWJLVr104XLlzQ5MmTNWTIEPn4+Mhqteqjjz6yPy87O1tt2rRRWlqa3nrrLT322GOSpB9++EFr167VjBkzNGTIEPvrubm56fnnn79unuTkZFWqVEmenp5XnRMaGmqf++8lCrfffrs+//zza75+Tk6Oxo0bpyZNmuiLL76wj7do0UJhYWEKCgq6bkZJ6tixo95++2371ydPntTo0aOVkpKigICAfL0GAFyJM8AA4GTnz5/X6tWr1bVrV5UtW1aXLl2yP+69916dP39e8fHx9vmff/65mjdvrnLlysnFxUWurq6aO3eukpKS7HPWrl0rSerVq5fDe/Xs2bPAcl/eBcJisTiM/+c//7nuc/fs2aOUlBR1797dYbxKlSpq3rx5vjN06dLF4eu6detKkv744498vwYAXIkCDABOduLECV26dEnvvPOOXF1dHR733nuvJOnvv/+WJC1btkzdu3fXbbfdpkWLFmnTpk3avHmznnzySZ0/f97hNV1cXOTr6+vwXvk9K1qlShUdP35cZ8+eveqcQ4cOSZKCg4MdxgMDA/P1mSXlub44r7GrufLzubu7S5LOnTuX79cAgCuxBAIAnMzHx0elS5dWdHS0nnnmmTznXF5usGjRIoWGhurTTz91OPN64cIFh/m+vr66dOmSTpw44VASU1JS8pWpXbt2Wrlypb7++ms98sgjuY7bbDatWLFCFSpUUKNGjRyOXXlGOC+XMx07dizXsfxmBABn4QwwADhZ2bJl1bp1a23dulV169ZV48aNcz0uF0aLxSI3NzeHkpmSkpJrF4jWrVtLkhYvXuwwvmTJknxleuqpp+Tn56exY8cqNTU11/EpU6Zo9+7dGj16tFxdXW/o80pSjRo1FBAQoM8++8xhPDk5WRs3brzh1wOAgsQZYAAoIGvWrLEvG/i3e++9VzNmzFCLFi101113acCAAQoJCdHp06f1+++/6+uvv9aaNWskSZ07d9ayZcs0cOBAPfTQQzp8+LBeeeUVBQYGat++ffbXbN++ve6++26NHj1aZ8+eVePGjbVhwwZ9/PHH+cpavnx5LVu2TJ07d1ajRo00atQo1atXTxkZGfr000+1ePFi9ejRQ6NGjbqpfxelSpXShAkT1L9/fz300EN68sknderUKU2YMEGBgYH5urkGADgLBRgACsiYMWPyHD948KBq166tX3/9Va+88opeeOEFpaamqnz58goPD7evA5ak3r17KzU1VbNmzdK8efNUrVo1Pffcczpy5IjDdmmlSpXSihUrNHz4cE2ZMkVZWVlq3ry5vvvuO9WsWTNfeZs3b65t27bp9ddf14wZM3TkyBF5eHioXr16WrRokXr27Jmv5Q5X069fP1ksFk2ZMkVdu3ZVSEiInnvuOX311VdKTk6+6dcFgFtlsd3Izd4BALgFp06dUvXq1fXggw9q9uzZRscBYFKcAQYAOEVKSopee+01tW7dWr6+vvrjjz80ffp0nT59WkOHDjU6HgATowADAJzC3d1dhw4d0sCBA3Xy5EmVLVtWTZs21axZs1SnTh2j4wEwMZZAAAAAwFS4DBcAAACmQgEGAACAqVCAAQAAYCpcBJdPOTk5+uuvv+Tl5XVL+2ICAADAOWw2m06fPq2goKBr3nCHApxPf/31l4KDg42OAQAAgOs4fPiwKleufNXjFOB88vLykvTPv1Bvb2+D0wAAAOBKGRkZCg4Otve2q6EA59PlZQ/e3t4UYAAAgCLsestVuQgOAAAApkIBBgAAgKlQgAEAAGAqhhbg8ePHy2KxODwCAgLsx202m8aPH6+goCB5eHioVatW2rlzp8NrXLhwQYMHD1bFihXl6empLl266MiRIw5z0tLSFB0dLavVKqvVqujoaJ06daowPiIAAACKGMPPANepU0dHjx61P7Zv324/NmXKFE2bNk0zZ87U5s2bFRAQoHbt2un06dP2OcOGDdPy5cu1dOlSrV+/XmfOnFHnzp2VnZ1tn9OzZ08lJiYqJiZGMTExSkxMVHR0dKF+TgAAABQNhu8C4eLi4nDW9zKbzaa33npLzz//vLp16yZJWrBggfz9/bVkyRL1799f6enpmjt3rj7++GO1bdtWkrRo0SIFBwdr1apV6tChg5KSkhQTE6P4+Hg1adJEkjRnzhxFRUVpz549qlGjRuF9WAAAABjO8DPA+/btU1BQkEJDQ/XII4/owIEDkqSDBw8qJSVF7du3t891d3dXy5YttXHjRklSQkKCLl686DAnKChIERER9jmbNm2S1Wq1l19Jatq0qaxWq31OXi5cuKCMjAyHB3CjJk2aJIvFomHDhtnHzpw5o0GDBqly5cry8PBQrVq19P777zs8LyUlRdHR0QoICJCnp6caNmyoL774wmFOSEhIriVEzz33XGF8LAAAijVDzwA3adJECxcuVPXq1XXs2DG9+uqratasmXbu3KmUlBRJkr+/v8Nz/P399ccff0j6pyS4ubnJx8cn15zLz09JSZGfn1+u9/bz87PPycukSZM0YcKEW/p8MLfNmzdr9uzZqlu3rsP4s88+q7Vr12rRokUKCQnRypUrNXDgQAUFBemBBx6QJEVHRys9PV0rVqxQxYoVtWTJEvXo0UNbtmxRgwYN7K/18ssvq2/fvvavy5UrVzgfDgCAYszQM8CdOnXSf/7zH0VGRqpt27b69ttvJf2z1OGyKzcyttls193c+Mo5ec2/3uuMHTtW6enp9sfhw4fz9ZkA6Z+zvL169dKcOXNy/QVt06ZNevzxx9WqVSuFhISoX79+qlevnrZs2eIwZ/DgwbrzzjtVrVo1vfDCCypfvrx+/fVXh9fy8vJSQECA/UEBBgDg+gxfAvFvnp6eioyM1L59++zrgq88S5uammo/KxwQEKCsrCylpaVdc86xY8dyvdfx48dznV3+N3d3d/td37j7G27UM888o/vuu8++Nv3fWrRooRUrVujPP/+UzWbT2rVrtXfvXnXo0MFhzqeffqqTJ08qJydHS5cu1YULF9SqVSuH13r99dfl6+ur+vXr67XXXlNWVpazPxoAAMVekSrAFy5cUFJSkgIDAxUaGqqAgADFxsbaj2dlZSkuLk7NmjWTJDVq1Eiurq4Oc44ePaodO3bY50RFRSk9PV2//PKLfc7PP/+s9PR0+xygIC1dulQJCQmaNGlSnsfffvtt1a5dW5UrV5abm5s6duyo9957Ty1atLDP+fTTT3Xp0iX5+vrK3d1d/fv31/Lly3X77bfb5wwdOlRLly7V2rVrNWjQIL311lsaOHCg0z8fAADFnaFrgEeOHKn7779fVapUUWpqql599VVlZGTo8ccft184NHHiRIWHhys8PFwTJ05U2bJl1bNnT0mS1WpVnz59NGLECPn6+qpChQoaOXKkfUmFJNWqVUsdO3ZU37599cEHH0iS+vXrp86dO7MDBArc4cOHNXToUK1cuVJlypTJc87bb7+t+Ph4rVixQlWrVtWPP/6ogQMHKjAw0P7f7QsvvKC0tDStWrVKFStW1JdffqmHH35YP/30kyIjIyX9s5b4srp168rHx0cPPfSQ/awwAAC4CpuBevToYQsMDLS5urragoKCbN26dbPt3LnTfjwnJ8c2btw4W0BAgM3d3d12991327Zv3+7wGufOnbMNGjTIVqFCBZuHh4etc+fOtuTkZIc5J06csPXq1cvm5eVl8/LysvXq1cuWlpZ2Q1nT09Ntkmzp6ek3/XlR8i1fvtwmyVa6dGn7Q5LNYrHYSpcubTtz5ozN1dXV9s033zg8r0+fPrYOHTrYbDab7ffff7dJsu3YscNhTps2bWz9+/e/6nsfOXLEJskWHx9f8B8MAIBiIL99zdAzwEuXLr3mcYvFovHjx2v8+PFXnVOmTBm98847euedd646p0KFClq0aNHNxgTyrU2bNg43c5Gk3r17q2bNmhozZoyys7N18eJFlSrluPqodOnSysnJkSRlZmZK0jXn5GXr1q2SpMDAwFv+HAAAlGSG3wgDKEm8vLwUERHhMObp6SlfX1/7eMuWLTVq1Ch5eHioatWqiouL08KFCzVt2jRJUs2aNRUWFqb+/ftr6tSp8vX11ZdffqnY2Fh98803kv7ZJSI+Pl6tW7eW1WrV5s2b9eyzz6pLly6qUqVK4X5oAACKGYvNZrMZHaI4yMjIkNVqVXp6OjtCIE/JL0fmOd7jowOqHeChcZ3+OTObevqipqw6ph/3n9Gpc9mqXN5VjzaqoKeifO1b8x08cUGTY49pS/JZnc3KUUgFd/Vr7qtu9f7ZUm37X+f04rd/af/fF3Thkk2Vy7vq/girnm5eSR5uReraVkNUeWn79ScBAEqc/PY1CnA+UYBxPVcrwCh8FGAAMKf89jVOFQE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ikwBnjRpkiwWi4YNG2Yfs9lsGj9+vIKCguTh4aFWrVpp586dDs+7cOGCBg8erIoVK8rT01NdunTRkSNHHOakpaUpOjpaVqtVVqtV0dHROnXqVCF8KgAAABQ1RaIAb968WbNnz1bdunUdxqdMmaJp06Zp5syZ2rx5swICAtSuXTudPn3aPmfYsGFavny5li5dqvXr1+vMmTPq3LmzsrOz7XN69uypxMRExcTEKCYmRomJiYqOji60zwcAAICiw/ACfObMGfXq1Utz5syRj4+Pfdxms+mtt97S888/r27duikiIkILFixQZmamlixZIklKT0/X3Llz9eabb6pt27Zq0KCBFi1apO3bt2vVqlWSpKSkJMXExOjDDz9UVFSUoqKiNGfOHH3zzTfas2ePIZ8ZAAAAxjG8AD/zzDO677771LZtW4fxgwcPKiUlRe3bt7ePubu7q2XLltq4caMkKSEhQRcvXnSYExQUpIiICPucTZs2yWq1qkmTJvY5TZs2ldVqtc/Jy4ULF5SRkeHwAAAAQPHnYuSbL126VAkJCdqyZUuuYykpKZIkf39/h3F/f3/98ccf9jlubm4OZ44vz7n8/JSUFPn5+eV6fT8/P/ucvEyaNEkTJky4sQ8EAACAIs+wM8CHDx/W0KFDtXjxYpUpU+aq8ywWi8PXNpst19iVrpyT1/zrvc7YsWOVnp5ufxw+fPia7wkAAIDiwbACnJCQoNTUVDVq1EguLi5ycXFRXFyc3n77bbm4uNjP/F55ljY1NdV+LCAgQFlZWUpLS7vmnGPHjuV6/+PHj+c6u/xv7u7u8vb2dngAAACg+DOsALdp00bbt29XYmKi/dG4cWP16tVLiYmJqlatmgICAhQbG2t/TlZWluLi4tSsWTNJUqNGjeTq6uow5+jRo9qxY4d9TlRUlNLT0/XLL7/Y5/z8889KT0+3zwEAAIB5GLYG2MvLSxEREQ5jnp6e8vX1tY8PGzZMEydOVHh4uMLDwzVx4kSVLVtWPXv2lCRZrVb16dNHI0aMkK+vrypUqKCRI0cqMjLSflFdrVq11LFjR/Xt21cffPCBJKlfv37q3LmzatSoUYifGAAAAEWBoRfBXc/o0aN17tw5DRw4UGlpaWrSpIlWrlwpLy8v+5zp06fLxcVF3bt317lz59SmTRvNnz9fpUuXts9ZvHixhgwZYt8tokuXLpo5c2ahfx4AAAAYz2Kz2WxGhygOMjIyZLValZ6eznpg5Cn55UijI+D/qfLSdqMjAAAMkN++Zvg+wAAAAEBhog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zF0AL8/vvvq27duvL29pa3t7eioqL0/fff24/bbDaNHz9eQUFB8vDwUKtWrbRz506H17hw4YIGDx6sihUrytPTU126dNGRI0cc5qSlpSk6OlpWq1VWq1XR0dE6depUYXxEAAAAFDGGFuDKlStr8uTJ2rJli7Zs2aJ77rlHDzzwgL3kTpkyRdOmTdPMmTO1efNmBQQEqF27djp9+rT9NYYNG6bly5dr6dKlWr9+vc6cOaPOnTsrOzvbPqdnz55KTExUTEyMYmJilJiYqOjo6EL/vAAAADCexWaz2YwO8W8VKlTQG2+8oSeffFJBQUEaNmyYxowZI+mfs73+/v56/fXX1b9/f6Wnp6tSpUr6+OOP1aNHD0nSX3/9peDgYH333Xfq0KGDkpKSVLt2bcXHx6tJkyaSpPj4eEVFRWn37t2qUaNGvnJlZGTIarUqPT1d3t7ezvnwKNaSX440OgL+nyovbTc6AgDAAPnta0VmDXB2draWLl2qs2fPKioqSgcPHlRKSorat29vn+Pu7q6WLVtq48aNkqSEhARdvHjRYU5QUJAiIiLsczZt2iSr1Wovv5LUtGlTWa1W+5y8XLhwQRkZGQ4PAAAAFH+GF+Dt27erXLlycnd319NPP63ly5erdu3aSklJkST5+/s7zPf397cfS0lJkZubm3x8fK45x8/PL9f7+vn52efkZdKkSfY1w1arVcHBwbf0OQEAAFA0GF6Aa9SoocTERMXHx2vAgAF6/PHHtWvXLvtxi8XiMN9ms+Uau9KVc/Kaf73XGTt2rNLT0+2Pw4cP5/cjAQAAoAgzvAC7ubkpLCxMjRs31qRJk1SvXj3NmDFDAQEBkpTrLG1qaqr9rHBAQICysrKUlpZ2zTnHjh3L9b7Hjx/PdXb539zd3e27U1x+AAAAoPgzvABfyWaz6cKFCwoNDVVAQIBiY2Ptx7KyshQXF6dmzZpJkho1aiRXV1eHOUePHtWOHTvsc6KiopSenq5ffvnFPufnn39Wenq6fQ4AAADMw8XIN//f//6nTp06KTg4WKdPn9bSpUu1bt06xcTEyGKxaNiwYZo4caLCw8MVHh6uiRMnqmzZsurZs6ckyWq1qk+fPhoxYoR8fX1VoUIFjRw5UpGRkWrbtq0kqVatWurYsaP69u2rDz74QJLUr18/de7cOd87QAAAAKDkMLQAHzt2TNHR0Tp69KisVqvq1q2rmJgYtWvXTpI0evRonTt3TgMHDlRaWpqaNGmilStXysvLy/4a06dPl4uLi7p3765z586pTZs2mj9/vkqXLm2fs3jxYg0ZMsS+W0SXLl00c+bMwv2wAAAAKBKK3D7ARRX7AON62Ae46GAfYAAwp2K3DzAAAABQGCjAAAAAMBUKMAAAAEyFAgwAAABToQADAADAVCjAAAAAMBUKMAAAAEyFAgwAAABTuakCfM899+jUqVO5xjMyMnTPPffcaiYAAADAaW6qAK9bt05ZWVm5xs+fP6+ffvrplkMBAAAAzuJyI5O3bdtm/+ddu3YpJSXF/nV2drZiYmJ02223FVw6AAAAoIDdUAGuX7++LBaLLBZLnksdPDw89M477xRYOAAAAKCg3VABPnjwoGw2m6pVq6ZffvlFlSpVsh9zc3OTn5+fSpcuXeAhAQAAgIJyQwW4atWqkqScnBynhAEAAACc7YYK8L/t3btX69atU2pqaq5C/NJLL91yMAAAAMAZbqoAz5kzRwMGDFDFihUVEBAgi8ViP2axWCjAAAAAKLJuqgC/+uqreu211zRmzJiCzgMAAAA41U3tA5yWlqaHH364oLMAAAAATndTBfjhhx/WypUrCzoLAAAA4HQ3tQQiLCxML774ouLj4xUZGSlXV1eH40OGDCmQcAAAAEBBs9hsNtuNPik0NPTqL2ix6MCBA7cUqijKyMiQ1WpVenq6vL29jY6DIij55UijI+D/qfLSdqMjAAAMkN++dlNngA8ePHjTwQAAAAAj3dQaYAAAAKC4uqkzwE8++eQ1j8+bN++mwgAAAADOdlMFOC0tzeHrixcvaseOHTp16pTuueeeAgkGAAAAOMNNFeDly5fnGsvJydHAgQNVrVq1Ww4FAAAAOEuBrQEuVaqUnn32WU2fPr2gXhIAAAAocAV6Edz+/ft16dKlgnxJAAAAoEDd1BKI4cOHO3xts9l09OhRffvtt3r88ccLJBgAAADgDDdVgLdu3erwdalSpVSpUiW9+eab190hAgAAADDSTRXgtWvXFnQOAAAAoFDcVAG+7Pjx49qzZ48sFouqV6+uSpUqFVQuAAAAwClu6iK4s2fP6sknn1RgYKDuvvtu3XXXXQoKClKfPn2UmZlZ0BkBAACAAnNTBXj48OGKi4vT119/rVOnTunUqVP66quvFBcXpxEjRhR0RgAAAKDA3NQSiP/zf/6PvvjiC7Vq1co+du+998rDw0Pdu3fX+++/X1D5AAAAgAJ1U2eAMzMz5e/vn2vcz8+PJRAAAAAo0m6qAEdFRWncuHE6f/68fezcuXOaMGGCoqKiCiwcAAAAUNBuagnEW2+9pU6dOqly5cqqV6+eLBaLEhMT5e7urpUrVxZ0RgAAAKDA3FQBjoyM1L59+7Ro0SLt3r1bNptNjzzyiHr16iUPD4+CzggAAAAUmJsqwJMmTZK/v7/69u3rMD5v3jwdP35cY8aMKZBwAAAAQEG7qTXAH3zwgWrWrJlrvE6dOpo1a9YthwIAAACc5aYKcEpKigIDA3ONV6pUSUePHr3lUAAAAICz3FQBDg4O1oYNG3KNb9iwQUFBQbccCgAAAHCWm1oD/NRTT2nYsGG6ePGi7rnnHknS6tWrNXr0aO4EBwAAgCLtpgrw6NGjdfLkSQ0cOFBZWVmSpDJlymjMmDEaO3ZsgQYEAAAACtJNFWCLxaLXX39dL774opKSkuTh4aHw8HC5u7sXdD4AAACgQN1UAb6sXLlyuuOOOwoqCwAAAOB0N3URHAAAAFBcUYCdbNKkSbrjjjvk5eUlPz8/Pfjgg9qzZ4/DnGXLlqlDhw6qWLGi/bbSV+rfv79uv/12eXh4qFKlSnrggQe0e/duhzmvvfaamjVrprJly6p8+fJO/FQAAADFFwXYyeLi4vTMM88oPj5esbGxunTpktq3b6+zZ8/a55w9e1bNmzfX5MmTr/o6jRo10kcffaSkpCT98MMPstlsat++vbKzs+1zsrKy9PDDD2vAgAFO/UwAAADFmcVms9mMDlEcZGRkyGq1Kj09Xd7e3jf9OsePH5efn5/i4uJ09913Oxw7dOiQQkNDtXXrVtWvX/+ar7Nt2zbVq1dPv//+u26//XaHY/Pnz9ewYcN06tSpm86JG5f8cqTREfD/VHlpu9ERAAAGyG9f4wxwIUtPT5ckVahQ4aZf4+zZs/roo48UGhqq4ODggooGAABgChTgQmSz2TR8+HC1aNFCERERN/z89957T+XKlVO5cuUUExOj2NhYubm5OSEpAABAyUUBLkSDBg3Stm3b9Mknn9zU83v16qWtW7cqLi5O4eHh6t69u86fP1/AKQEAAEq2W9oHGPk3ePBgrVixQj/++KMqV658U69htVpltVoVHh6upk2bysfHR8uXL9ejjz5awGkBAABKLgqwk9lsNg0ePFjLly/XunXrFBoaWqCvfeHChQJ7PQAAADOgADvZM888oyVLluirr76Sl5eXUlJSJP1zNtfDw0OSdPLkSSUnJ+uvv/6SJPs+wQEBAQoICNCBAwf06aefqn379qpUqZL+/PNPvf766/Lw8NC9995rf6/k5GT7a2VnZ9v3Ew4LC1O5cuUK8VMDAAAUXawBdrL3339f6enpatWqlQIDA+2PTz/91D5nxYoVatCgge677z5J0iOPPKIGDRpo1qxZkqQyZcrop59+0r333quwsDB1795dnp6e2rhxo/z8/Oyv89JLL6lBgwYaN26czpw5owYNGqhBgwbasmVL4X5oAACAIox9gPPpZvYBbjRqoZNTIb8S3njM6e/BPsBFB/sAA4A5sQ8wAAAAkAcKMAAAAEyFAgwAAABToQADAADAVCjAAAAAMBVDC/CkSZN0xx13yMvLS35+fnrwwQfte+BeZrPZNH78eAUFBcnDw0OtWrXSzp07HeZcuHBBgwcPVsWKFeXp6akuXbroyJEjDnPS0tIUHR1tv5tadHS0Tp065eyPCAAAgCLG0AIcFxenZ555RvHx8YqNjdWlS5fUvn17nT171j5nypQpmjZtmmbOnKnNmzcrICBA7dq10+nTp+1zhg0bpuXLl2vp0qVav369zpw5o86dOys7O9s+p2fPnkpMTFRMTIxiYmKUmJio6OjoQv28AAAAMF6R2gf4+PHj8vPzU1xcnO6++27ZbDYFBQVp2LBhGjNmjKR/zvb6+/vr9ddfV//+/ZWenq5KlSrp448/Vo8ePSRJf/31l4KDg/Xdd9+pQ4cOSkpKUu3atRUfH68mTZpIkuLj4xUVFaXdu3erRo0a183GPsDFG/sAmwv7AAOAORXLfYDT09MlSRUqVJAkHTx4UCkpKWrfvr19jru7u1q2bKmNGzdKkhISEnTx4kWHOUFBQYqIiLDP2bRpk6xWq738SlLTpk1ltVrtc6504cIFZWRkODwAAABQ/BWZAmyz2TR8+HC1aNFCERERkqSUlBRJkr+/v8Ncf39/+7GUlBS5ubnJx8fnmnP+fcvgy/z8/OxzrjRp0iT7emGr1arg4OBb+4AAAAAoEopMAR40aJC2bdumTz75JNcxi8Xi8LXNZss1dqUr5+Q1/1qvM3bsWKWnp9sfhw8fzs/HAAAAQBFXJArw4MGDtWLFCq1du1aVK1e2jwcEBEhSrrO0qamp9rPCAQEBysrKUlpa2jXnHDt2LNf7Hj9+PNfZ5cvc3d3l7e3t8AAAAEDxZ2gBttlsGjRokJYtW6Y1a9YoNDTU4XhoaKgCAgIUGxtrH8vKylJcXJyaNWsmSWrUqJFcXV0d5hw9elQ7duywz4mKilJ6erp++eUX+5yff/5Z6enp9jkAAAAwBxcj3/yZZ57RkiVL9NVXX8nLy8t+ptdqtcrDw0MWi0XDhg3TxIkTFR4ervDwcE2cOFFly5ZVz5497XP79OmjESNGyNfXVxUqVNDIkSMVGRmptm3bSpJq1aqljh07qm/fvvrggw8kSf369VPnzp3ztQMEAAAASg5DC/D7778vSWrVqpXD+EcffaQnnnhCkjR69GidO3dOAwcOVFpampo0aaKVK1fKy8vLPn/69OlycXFR9+7dde7cObVp00bz589X6dKl7XMWL16sIUOG2HeL6NKli2bOnOncDwgAAIAip0jtA1yUsQ9w8cY+wObCPsAAYE7Fch9gAAAAwNk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zG0AP/444+6//77FRQUJIvFoi+//NLhuM1m0/jx4xUUFCQPDw+1atVKO3fudJhz4cIFDR48WBUrVpSnp6e6dOmiI0eOOMxJS0tTdHS0rFarrFaroqOjderUKSd/OgAAABRFhhbgs2fPql69epo5c2aex6dMmaJp06Zp5syZ2rx5swICAtSuXTudPn3aPmfYsGFavny5li5dqvXr1+vMmTPq3LmzsrOz7XN69uypxMRExcTEKCYmRomJiYqOjnb65wMAAEDR42Lkm3fq1EmdOnXK85jNZtNbb72l559/Xt26dZMkLViwQP7+/lqyZIn69++v9PR0zZ07Vx9//LHatm0rSVq0aJGCg4O1atUqdejQQUlJSYqJiVF8fLyaNGkiSZozZ46ioqK0Z88e1ahRo3A+LAAAAIqEIrsG+ODBg0pJSVH79u3tY+7u7mrZsqU2btwoSUpISNDFixcd5gQFBSkiIsI+Z9OmTbJarfbyK0lNmzaV1Wq1z8nLhQsXlJGR4fAAAABA8VdkC3BKSookyd/f32Hc39/ffiwlJUVubm7y8fG55hw/P79cr+/n52efk5dJkybZ1wxbrVYFBwff0ucBAABA0VBkC/BlFovF4WubzZZr7EpXzslr/vVeZ+zYsUpPT7c/Dh8+fIPJAQAAUBQV2QIcEBAgSbnO0qamptrPCgcEBCgrK0tpaWnXnHPs2LFcr3/8+PFcZ5f/zd3dXd7e3g4PAAAAFH9FtgCHhoYqICBAsbGx9rGsrCzFxcWpWbNmkqRGjRrJ1dXVYc7Ro0e1Y8cO+5yoqCilp6frl19+sc/5+eeflZ6ebp8DAAAA8zB0F4gzZ87o999/t3998OBBJSYmqkKFCqpSpYqGDRumiRMnKjw8XOHh4Zo4caLKli2rnj17SpKsVqv69OmjESNGyNfXVxUqVNDIkSMVGRlp3xWiVq1a6tixo/r27asPPvhAktSvXz917tyZHSAAAABMyNACvGXLFrVu3dr+9fDhwyVJjz/+uObPn6/Ro0fr3LlzGjhwoNLS0tSkSROtXLlSXl5e9udMnz5dLi4u6t69u86dO6c2bdpo/vz5Kl26tH3O4sWLNWTIEPtuEV26dLnq3sMAAAAo2Sw2m81mdIjiICMjQ1arVenp6fleD9xo1EInp0J+JbzxmNPfI/nlSKe/B/KnykvbjY4AADBAfvtakV0DDAAAADgDBRgAAACmQgEGAACAqVCAAQAAYCoUYAAAAJgKBRgAAACmQgEGAACAqVCAAQAAYCoUYAAAAJgKBRgAAACmQgEGAACAqVCAAQAAYCoUYAAAAJgKBRgAAACmQgEGAACAqVCAAQAAYCoUYAAAAJgKBRgAAACmQgEGAACAqVCAAQAAYCoUYAAAAJgKBRgAAACmQgEGAACAqVCAAQAAYCoUYAAAAJgKBRgAAACmQgEGAACAqVCAAQAAYCoUYAAAAJgKBRgAAACmQgEGAACAqVCAAQAAYCoUYAAAAJgKBRgAbtL777+vunXrytvbW97e3oqKitL3339vPz5+/HjVrFlTnp6e8vHxUdu2bfXzzz/bj588eVKDBw9WjRo1VLZsWVWpUkVDhgxRenq6ER8HAEyDAgwAN6ly5cqaPHmytmzZoi1btuiee+7RAw88oJ07d0qSqlevrpkzZ2r79u1av369QkJC1L59ex0/flyS9Ndff+mvv/7S1KlTtX37ds2fP18xMTHq06ePkR8LAEo8i81msxkdojjIyMiQ1WpVenq6vL298/WcRqMWOjkV8ivhjcec/h7JL0c6/T2QP1Ve2m7Ye1eoUEFvvPFGniX28s+RVatWqU2bNnk+//PPP9d///tfnT17Vi4uLs6OCwAlSn77Gj9dAaAAZGdn6/PPP9fZs2cVFRWV63hWVpZmz54tq9WqevXqXfV1Lv/QpvwCgPPwExYAbsH27dsVFRWl8+fPq1y5clq+fLlq165tP/7NN9/okUceUWZmpgIDAxUbG6uKFSvm+VonTpzQK6+8ov79+xdWfAAwJdYAA8AtqFGjhhITExUfH68BAwbo8ccf165du+zHW7durcTERG3cuFEdO3ZU9+7dlZqamut1MjIydN9996l27doaN25cYX4EADAdCjAA3AI3NzeFhYWpcePGmjRpkurVq6cZM2bYj3t6eiosLExNmzbV3Llz5eLiorlz5zq8xunTp9WxY0f7GWRXV9fC/hgAYCoUYAAoQDabTRcuXMj38YyMDLVv315ubm5asWKFypQpUxgxAcDUWAMMADfpf//7nzp16qTg4GCdPn1aS5cu1bp16xQTE6OzZ8/qtddeU5cuXRQYGKgTJ07ovffe05EjR/Twww9L+ufMb/v27ZWZmalFixYpIyNDGRkZkqRKlSqpdOnSRn48ACixKMAAcJOOHTum6OhoHT16VFarVXXr1lVMTIzatWun8+fPa/fu3VqwYIH+/vtv+fr66o477tBPP/2kOnXqSJISEhLsN8YICwtzeO2DBw8qJCSksD8SAJgC+wDnE/sAF2/sA2wuhbEPcPN3mjv9PZA/GwZvMDoCgCIiv32NNcAAAAAwFQowAAAATIUCDAAAAFOhAAMAAMBUKMAAAAAwFQowAAAATIUCDAAAAFOhAAMAAMBUKMAAAAAwFQowAAAATIUCDAAAAFOhAAMAcBMmTZoki8WiYcOG5Xm8f//+slgseuuttwo1F4DrowADAHCDNm/erNmzZ6tu3bp5Hv/yyy/1888/KygoqJCTAcgPCjAAADfgzJkz6tWrl+bMmSMfH59cx//8808NGjRIixcvlqurqwEJAVwPBRgAgBvwzDPP6L777lPbtm1zHcvJyVF0dLRGjRqlOnXqGJAOBenHH3/U/fffr6CgIFksFn355ZdGR0IBoQADAJBPS5cuVUJCgiZNmpTn8ddff10uLi4aMmRIISeDM5w9e1b16tXTzJkzjY6CAuZidAAAAIqDw4cPa+jQoVq5cqXKlCmT63hCQoJmzJihX3/9VRaLxYCEKGidOnVSp06djI4BJ+AMMAAA+ZCQkKDU1FQ1atRILi4ucnFxUVxcnN5++225uLho3bp1Sk1NVZUqVezH//jjD40YMUIhISFGxwfwL5wBBgAgH9q0aaPt27c7jPXu3Vs1a9bUmDFjFBgYqA4dOjgc79Chg6Kjo9W7d+/CjArgOijAAADkg5eXlyIiIhzGPD095evrax/39fV1OO7q6qqAgADVqFGj0HICuD5TLYF47733FBoaqjJlyqhRo0b66aefjI4EAACAQmaaM8Cffvqphg0bpvfee0/NmzfXBx98oE6dOmnXrl2qUqWK0fEAAEVY3N0t8xyfIEm/br3q8QVVqkrLlitu2XLnhTOZlj/GGR0BJYBpzgBPmzZNffr00VNPPaVatWrprbfeUnBwsN5//32jowEAgCLozJkzSkxMVGJioiTp4MGDSkxMVHJysrHBcMtMcQY4KytLCQkJeu655xzG27dvr40bN+b5nAsXLujChQv2r9PT0yVJGRkZ+X7f7AvnbiItnOFGvm836/T5bKe/B/KnML7fl85dcvp7IH8K4/t99hLf76KiML7fl/3000/q3Lmz/evhw4dLknr27MkJtCLq8n8fNpvt2hNtJvDnn3/aJNk2bNjgMP7aa6/Zqlevnudzxo0bZ5PEgwcPHjx48ODBo5g9Dh8+fM1uaIozwJdduTG5zWa76mblY8eOtf9NT/rn9pYnT56Ur6+vqTY4z8jIUHBwsA4fPixvb2+j48DJ+H6bC99vc+H7bS5m/X7bbDadPn1aQUFB15xnigJcsWJFlS5dWikpKQ7jqamp8vf3z/M57u7ucnd3dxgrX768syIWed7e3qb6A2R2fL/Nhe+3ufD9Nhczfr+tVut155jiIjg3Nzc1atRIsbGxDuOxsbFq1qyZQakAAABgBFOcAZb+WbgeHR2txo0bKyoqSrNnz1ZycrKefvppo6MBAACgEJmmAPfo0UMnTpzQyy+/rKNHjyoiIkLfffedqlatanS0Is3d3V3jxo3LtRwEJRPfb3Ph+20ufL/Nhe/3tVlstuvtEwEAAACUHKZYAwwAAABcRgEGAACAqVCAAQAAYCoUYAAAAJgKBRgAgBKoWrVqOnHiRK7xU6dOqVq1agYkAooO02yDhmvLyMiw3ykmIyPjmnPNdkeZkm716tVavXq1UlNTlZOT43Bs3rx5BqWCs5w/f17btm3L8/vdpUsXg1LBGQ4dOqTs7Oxc4xcuXNCff/5pQCI4k81m0xdffKG1a9fm+ed72bJlBiUrmijAkCT5+Pjo6NGj8vPzU/ny5WWxWHLNsdlsslgsef5ARfE0YcIEvfzyy2rcuLECAwPz/L6j5IiJidFjjz2mv//+O9cx/myXHCtWrLD/8w8//OBwW9js7GytXr1aISEhBiSDMw0dOlSzZ89W69at5e/vz8/z62AfYEiS4uLi1Lx5c7m4uCguLu6ac1u2bFlIqeBsgYGBmjJliqKjo42OgkIQFhamDh066KWXXpK/v7/RceAkpUpdfXWjq6urQkJC9Oabb6pz586FmArOVqFCBS1atEj33nuv0VGKBQowYGK+vr765ZdfdPvttxsdBYXA29tbW7du5fttEqGhodqyZYt8fX2NjoJCEBoaqu+//141a9Y0OkqxwEVwyFNaWpqmTp2qPn366KmnntKbb76pkydPGh0LBeypp57SkiVLjI6BQvLQQw9p3bp1RsdAIbh48aJCQkLyvAgOJdP48eM1YcIEnTt3zugoxQJngJFLXFycunTpIqvVqsaNG0uSEhISdOrUKa1YsYIlECXI0KFDtXDhQtWtW1d169aVq6urw/Fp06YZlAzOkJmZqYcffliVKlVSZGRkru/3kCFDDEoGZ6hUqZI2btyo8PBwo6OgEGRmZqpbt27asGGDQkJCcv35/vXXXw1KVjRRgJFLRESEmjVrpvfff1+lS5eW9M+FEwMHDtSGDRu0Y8cOgxOioLRu3fqqxywWi9asWVOIaeBsH374oZ5++ml5eHjI19fX4SIZi8WiAwcOGJgOBW3EiBFydXXV5MmTjY6CQtC9e3etXbtWDz30UJ4XwY0bN86gZEUTBRi5eHh4KDExUTVq1HAY37Nnj+rXr8+vV4BiKiAgQEOGDNFzzz13zQulUDIMHjxYCxcuVFhYmBo3bixPT0+H4/yGp2Tx9PTUDz/8oBYtWhgdpVhgGzTk0rBhQyUlJeUqwElJSapfv74xoeB0R44ckcVi0W233WZ0FDhJVlaWevToQfk1iR07dqhhw4aSpL179zocY4uskic4OJh9+m8AZ4CRy6effqrRo0dr8ODBatq0qSQpPj5e7777riZPnqxatWrZ59atW9eomCgAOTk5evXVV/Xmm2/qzJkzkiQvLy+NGDFCzz//PEWphHn22WdVqVIl/e9//zM6CoAC9u233+qdd97RrFmz2Oc5HyjAyOV6pcdisXBTjBJi7Nixmjt3riZMmKDmzZvLZrNpw4YNGj9+vPr27avXXnvN6IgoQEOGDNHChQtVr149Lno0GX7DU/L5+PgoMzNTly5dUtmyZXP9+WYnJ0cUYOTyxx9/5Htu1apVnZgEzhYUFKRZs2blugXuV199pYEDB3K71BKGix7Nhd/wmMuCBQuuefzxxx8vpCTFA2uAkcvlUrtr1y4lJycrKyvLfsxisej+++83KhoK2MmTJ/PcNL1mzZqcLShhsrOzNX78eEVGRqpChQpGx0EheP755zV37lxNnjw51294zp8/z294SpCLFy9q3bp1evHFF1WtWjWj4xQLnAFGLgcOHFDXrl21fft2+3IH6f9fNMGyh5KjSZMmatKkid5++22H8cGDB2vz5s2Kj483KBmcoUyZMkpKSlJoaKjRUVAI+A2PuZQvX16//vorBTif+P0Hchk6dKhCQ0N17NgxlS1bVjt27NCPP/6oxo0bcxepEmbKlCmaN2+eateubb/rX+3atTV//ny98cYbRsdDAYuMjGSvXxPhNzzm0rVrV3355ZdGxyg2OAOMXCpWrKg1a9aobt26slqt+uWXX1SjRg2tWbNGI0aM0NatW42OiAL0119/6d1339Xu3btls9lUu3ZtDRw4UEFBQUZHQwFbuXKlxowZo1deeUWNGjXKtS8sWyiVLPyGx1xee+01TZ06VW3atMnzzzd3enREAUYuPj4+SkhIULVq1XT77bfrww8/VOvWrbV//35FRkYqMzPT6IgAbsK/L3r69z6w7OpSMsXFxem+++5TlSpVFBUVJYvFoo0bN+rw4cP67rvvdNdddxkdEQXoWkubuNNjblwEh1wiIiK0bds2VatWTU2aNNGUKVPk5uam2bNns7aoBNi2bZsiIiJUqlQpbdu27Zpz2ee5ZFm7dq3REVCIWrZsqb179zr8hqdbt278hqeEOnjwoNERihXOACOXH374QWfPnlW3bt104MABde7cWbt375avr68+/fRT3XPPPUZHxC0oVaqUUlJS5Ofnp1KlSjlc6PhvnBEEgOLpyovXkRsFGPly8uRJ+fj48IepBPjjjz9UpUoVWSyW6+75zD7PJc+pU6c0d+5cJSUlyWKxqHbt2nryySdltVqNjgYnSEtLc/h+16pVS71792YrvBJq4cKFeuONN7Rv3z5JUvXq1TVq1ChFR0cbnKzooQADgEls2bJFHTp0kIeHh+68807ZbDZt2bJF586d08qVK9WwYUOjI6IAxcXF6YEHHpC3t7caN24sSUpISNCpU6e0YsUKtWzZ0uCEKEjTpk3Tiy++qEGDBjns+/zuu+/q1Vdf1bPPPmt0xCKFAgyY2IIFC1SxYkXdd999kqTRo0dr9uzZql27tj755BPOAJcwd911l8LCwjRnzhy5uPxzCcilS5f01FNP6cCBA/rxxx8NToiCFBERoWbNmun9999X6dKlJf2zj/vAgQO1YcMG7dixw+CEKEihoaGaMGGCHnvsMYfxBQsWaPz48awRvgIFGDCxGjVq6P3339c999yjTZs2qU2bNnrrrbf0zTffyMXFRcuWLTM6IgqQh4eHtm7dmmtv2F27dqlx48bs8FLCeHh4KDExUTVq1HAY37Nnj+rXr69z584ZlAzOUKZMGe3YsUNhYWEO4/v27VNkZKTOnz9vULKiiRthACZ2+PBh+w/LL7/8Ug899JD69eunSZMm6aeffjI4HQqat7e3kpOTc40fPnxYXl5eBiSCMzVs2FBJSUm5xpOSklS/fv3CDwSnCgsL02effZZr/NNPP1V4eLgBiYo2tkEDTKxcuXI6ceKEqlSpopUrV9rXiJUpU4azQyVQjx491KdPH02dOlXNmjWTxWLR+vXrNWrUKD366KNGx0MBGzJkiIYOHarff/9dTZs2lSTFx8fr3Xff1eTJkx22QWTLw+JvwoQJ6tGjh3788Uc1b97c/ud79erVeRZjs2MJBGBivXr10u7du9WgQQN98sknSk5Olq+vr1asWKH//e9/rBEsYbKysjRq1CjNmjVLly5dkiS5urpqwIABmjx5stzd3Q1OiIL07xuf5OXyFohseVhyJCQkaPr06UpKSrLf2XPEiBFq0KCB0dGKHAowYGKnTp3SCy+8oMOHD2vAgAHq2LGjJGncuHFyc3PT888/b3BC3Kp/3/jksszMTO3fv182m01hYWEqW7asgQnhLNfb5vDfuOC1eBo+fLheeeUVeXp66scff1SzZs3sF7ji2ijAAFCClS5dWkePHpWfn5+qVaumzZs3y9fX1+hYAAqAq6urjhw5In9/f4c/67g+/poAmFhMTIzKlSunFi1aSJLeffddzZkzR7Vr19a7774rHx8fgxPiVpUvX14HDx6Un5+fDh06pJycHKMjoRD9+eef2rBhg1JTU3N974cMGWJQKhSUkJAQvf3222rfvr1sNps2bdp01Z/bd999dyGnK9o4AwyYWGRkpF5//XXde++92r59u+644w4NHz5ca9asUa1atfTRRx8ZHRG3qF+/flq4cKECAwOVnJysypUr2/eEvdKBAwcKOR2c6aOPPtLTTz8tNzc3+fr6OtzJ02Kx8P0uAb788ks9/fTTSk1Nvept7SVubZ8XCjBgYuXKldOOHTsUEhKi8ePHa8eOHfriiy/066+/6t5771VKSorREVEAYmJi9Pvvv2vIkCF6+eWXr7rl2dChQws5GZwpODhYTz/9tMaOHXvdC+JQvJ05c0be3t7as2fPVZdAcLtzRyyBAEzMzc3NfvODVatW2e8gVKFCBWVkZBgZDQXo8sWNCQkJGjp0KHv+mkRmZqYeeeQRyq8JlCtXTmvXrlVoaCgXweUTZ4ABE+vSpYuysrLUvHlzvfLKKzp48KBuu+02rVy5UoMGDdLevXuNjgjgJo0ePVoVKlTQc889Z3QUoMihAAMmlpycrIEDB+rw4cMaMmSI+vTpI0l69tlnlZ2drbffftvghABuVnZ2tjp37qxz584pMjJSrq6uDsenTZtmUDLAeBRgAABKoFdeeUXjxo1TjRo15O/vn+siuDVr1hiYDjAWBRgwmYyMDHl7e9v/+VouzwNQ/Pj4+Gj69Ol64oknjI4CFDmslAZMxsfHx75Zevny5R3OCl3G7VGB4s/d3V3Nmzc3OgZQJFGAAZNZs2aNKlSoIElau3atwWngbCtWrMj33C5dujgxCQrb0KFD9c4777CWvwTr1q1bvucuW7bMiUmKH5ZAAEAJduUWWFdulv/v3wBwxr9k6dq1q9asWSNfX1/VqVMn10VwFKLir3fv3vZ/ttlsWr58uaxWqxo3bizpn60PT506pW7dunFjoytwBhgwufPnz2vbtm153iqVM4LF37+/p6tWrdKYMWM0ceJERUVFyWKxaOPGjXrhhRc0ceJEA1PCGcqXL39DZwhR/Py71I4ZM0bdu3fXrFmz7Hd7zM7O1sCBA7meIw+cAQZMLCYmRo899pj+/vvvXMdYA1zyREREaNasWWrRooXD+E8//aR+/fopKSnJoGQAblWlSpW0fv161ahRw2F8z549atasmU6cOGFQsqKJ28MAJjZo0CA9/PDDOnr0qHJychwelN+SZ//+/XneDtVqterQoUOFHwhAgbl06VKef4lNSkrK9ds9sAQCMLXU1FQNHz5c/v7+RkdBIbjjjjs0bNgwLVq0SIGBgZKklJQUjRgxQnfeeafB6VAQGjZsqNWrV8vHx0cNGjTIc5eXy3799ddCTAZn6927t5588kn9/vvvatq0qSQpPj5ekydPdlgrjH9QgAETe+ihh7Ru3TrdfvvtRkdBIZg3b566du2qqlWrqkqVKpL+uRtg9erV9eWXXxobDgXigQcekLu7uyTpwQcfNDYMCtXUqVMVEBCg6dOn6+jRo5KkwMBAjR49WiNGjDA4XdHDGmDAxDIzM/Xwww+rUqVKed4qdciQIQYlg7PYbDbFxsZq9+7dstlsql27ttq2bXvNM4UAipfLNzni4rerowADJvbhhx/q6aefloeHh3x9fXPdKvXAgQMGpgMAwDkowICJBQQEaMiQIXruuedy7ReLkuFGboLAGX+geLneOu9/Y823I9YAAyaWlZWlHj16UH5LsOnTpzt8ffz4cWVmZqp8+fKSpFOnTqls2bLy8/OjAAPFzL/XeZ8/f17vvfeeateuraioKEn/XAS3c+dODRw40KCERRdngAETe/bZZ1WpUiX973//MzoKCsGSJUv03nvvae7cufa9Qvfs2aO+ffuqf//+6tWrl8EJAdysp556SoGBgXrllVccxseNG6fDhw9r3rx5BiUrmijAgIkNGTJECxcuVL169VS3bt1cF8FNmzbNoGRwhttvv11ffPGFGjRo4DCekJCghx56SAcPHjQoGYBbZbVatWXLFoWHhzuM79u3T40bN1Z6erpByYomlkAAJrZ9+3Z7GdqxY4fDMXYFKHmOHj2qixcv5hrPzs7WsWPHDEiEgjZ8+PB8z+UvuCWLh4eH1q9fn6sAr1+/XmXKlDEoVdFFAQZMbO3atUZHQCFq06aN+vbtq7lz56pRo0ayWCzasmWL+vfvr7Zt2xodDwVg69atDl8nJCQoOzvbvuRl7969Kl26tBo1amREPDjRsGHDNGDAACUkJDjcCGPevHl66aWXDE5X9LAEAoAk6fDhw7JYLKpcubLRUeAkx48f1+OPP66YmBj7cpdLly6pQ4cOmj9/vvz8/AxOiII0bdo0rVu3TgsWLJCPj48kKS0tTb1799Zdd93FzRFKoM8++0wzZsyw3xK5Vq1aGjp0qLp3725wsqKHAgyY2KVLlzRhwgS9/fbbOnPmjCSpXLlyGjx4sMaNG5drTTBKhr1799pvhFGrVi1Vr17d6Ehwgttuu00rV65UnTp1HMZ37Nih9u3b66+//jIoGWA8lkAAJjZo0CAtX75cU6ZMsW+bs2nTJo0fP15///23Zs2aZXBCOEP16tUpvSaQkZGhY8eO5SrAqampOn36tEGpgKKBM8CAiVmtVi1dulSdOnVyGP/+++/1yCOPcNVwCXTkyBGtWLFCycnJysrKcjjGRVEly2OPPaa4uDi9+eabDmtCR40apbvvvlsLFiwwOCEKUnZ2tqZPn67PPvsszz/fJ0+eNChZ0cQZYMDEypQpo5CQkFzjISEhcnNzK/xAcKrVq1erS5cuCg0N1Z49exQREaFDhw7JZrOpYcOGRsdDAZs1a5ZGjhyp//73v/bdP1xcXNSnTx+98cYbBqdDQZswYYI+/PBDDR8+XC+++KKef/55HTp0SF9++SUXweWBM8CAib388svavXu3PvroI7m7u0uSLly4oD59+ig8PFzjxo0zOCEK0p133qmOHTvq5ZdflpeXl3777Tf5+fmpV69e6tixowYMGGB0RDjB2bNntX//ftlsNoWFhcnT09PoSHCC22+/XW+//bbuu+8+eXl5KTEx0T4WHx+vJUuWGB2xSKEAAybTrVs3h69XrVold3d31atXT5L022+/KSsrS23atNGyZcuMiAgn+ff/FH18fLR+/XrVqVNHv/32mx544AEdOnTI6IgAbpKnp6eSkpJUpUoVBQYG6ttvv1XDhg114MABNWjQgCVtV2AJBGAyVqvV4ev//Oc/Dl8HBwcXZhwUIk9PT124cEGSFBQUpP3799svkPr777+NjAYn2bx5sz7//PM814TyF9ySpXLlyjp69KiqVKmisLAwrVy5Ug0bNtTmzZvtv+HD/0cBBkzmo48+MjoCDNK0aVNt2LBBtWvX1n333acRI0Zo+/btWrZsmf0iKZQcS5cu1WOPPab27dsrNjZW7du31759+5SSkqKuXbsaHQ8FrGvXrlq9erWaNGmioUOH6tFHH9XcuXOVnJysZ5991uh4RQ5LIADAJA4cOKAzZ86obt26yszM1MiRI7V+/XqFhYVp+vTpqlq1qtERUYDq1q2r/v3765lnnrGv+Q4NDVX//v0VGBioCRMmGB0RTvTzzz9rw4YNCgsLU5cuXYyOU+RQgAETCw0NlcViuerxAwcOFGIaAAXJ09NTO3fuVEhIiCpWrKi1a9cqMjJSSUlJuueee3T06FGjIwKGYQkEYGLDhg1z+PrixYvaunWrYmJiNGrUKGNCASgQFSpUsN/w4rbbbtOOHTsUGRmpU6dOKTMz0+B0gLEowICJDR06NM/xd999V1u2bCnkNAAK0l133aXY2FhFRkaqe/fuGjp0qNasWaPY2Fi1adPG6HiAoVgCASCXAwcOqH79+srIyDA6CoCbdPLkSZ0/f15BQUHKycnR1KlT7Wu+X3zxRfn4+BgdETAMBRhALlOmTNF7773HvrAAUALYbLZrXu9hRiyBAEysQYMGDj8UbTabUlJSdPz4cb333nsGJgNQEPbv36+PPvpI+/fv14wZM+Tn56eYmBgFBwfb94BGyTBp0iSNHTs213h2drb++9//6pNPPjEgVdFFAQZM7MEHH3T4ulSpUqpUqZJatWqlmjVrGhMKBWr48OH5njtt2jQnJkFhi4uLU6dOndS8eXP9+OOPeu211+Tn56dt27bpww8/1BdffGF0RBSgt956S76+vurXr599LDs7W4888oh27NhhYLKiiQIMmNi4ceOMjgAn27p1q8PXCQkJys7OVo0aNSRJe/fuVenSpdWoUSMj4sGJnnvuOb366qsaPny4vLy87OOtW7fWjBkzDEwGZ/juu+/Utm1blS9fXt27d9fFixfVo0cP7d69W2vXrjU6XpFDAQZM7Ndff5Wrq6siIyMlSV999ZU++ugj1a5dW+PHj5ebm5vBCXGr/v0/vmnTpsnLy0sLFiywXwCVlpam3r1766677jIqIpxk+/btWrJkSa7xSpUq6cSJEwYkgjM1atRIy5cv1wMPPCB3d3fNnTtX+/fv19q1a+Xv7290vCKnlNEBABinf//+2rt3r6R/dn7o0aOHypYtq88//1yjR482OB0K2ptvvqlJkyY5XP3v4+OjV199VW+++aaByeAM5cuXz/NmF1u3btVtt91mQCI4W6tWrfTxxx/roYce0qFDhxQXF0f5vQrOAAMmtnfvXtWvX1+S9Pnnn6tly5ZasmSJNmzYoEceeURvvfWWoflQsDIyMnTs2LFcFz+lpqbab5iAkqNnz54aM2aMPv/8c1ksFuXk5GjDhg0aOXKkHnvsMaPjoQB069Ytz/FKlSqpfPnyDuuBly1bVlixigUKMGBiNptNOTk5kqRVq1apc+fOkqTg4GD9/fffRkaDE3Tt2lW9e/fWm2++qaZNm0qS4uPjNWrUqKv+jxTF12uvvaYnnnhCt912m2w2m2rXrq3s7Gz17NlTL7zwgtHxUACsVmue4x06dCjkJMUP+wADJnbPPfcoODhYbdu2VZ8+fbRr1y6FhYUpLi5Ojz/+OPsAlzCZmZkaOXKk5s2bp4sXL0qSXFxc1KdPH73xxhvy9PQ0OCGcYf/+/dq6datycnLUoEEDhYeHGx0JMBwFGDCxbdu2qVevXkpOTtbw4cPtu0IMHjxYJ06cyPMCGhR/Z8+e1f79+2Wz2RQWFkbxBUqAgwcP6tKlS7n+grNv3z65uroqJCTEmGBFFAUYQC7nz59X6dKl5erqanQUADeAfZ/Nq2XLlnryySf1+OOPO4wvWrRIH374odatW2dMsCKKNcAAcilTpozREeAkmzdv1ueff67k5GRlZWU5HOMimeLvyn2fr4bb4pY8W7duVfPmzXONN23aVIMGDTIgUdFGAQYAk1i6dKkee+wxtW/fXrGxsWrfvr327dunlJQUde3a1eh4KADc8MC8LBZLnru5pKenKzs724BERRv7AAOASUycOFHTp0/XN998Izc3N82YMUNJSUnq3r27qlSpYnQ8ALfgrrvu0qRJkxzKbnZ2tiZNmqQWLVoYmKxoYg0wAJiEp6endu7cqZCQEFWsWFFr165VZGSkkpKSdM899+R50wQAxcOuXbt09913q3z58vY7O/7000/KyMjQmjVrFBERYXDCooUzwACUlZWlPXv26NKlS0ZHgRNVqFDB/ivS2267TTt27JAknTp1SpmZmUZGA3CLateurW3btql79+72m9s89thj2r17N+U3D6wBBkwsMzNTgwcP1oIFCyT9c2e4atWqaciQIQoKCtJzzz1ncEIUpLvuukuxsbGKjIxU9+7dNXToUK1Zs0axsbFq06aN0fEA3KKgoCBNnDjR6BjFAksgABMbOnSoNmzYoLfeeksdO3bUtm3bVK1aNa1YsULjxo3L9xXlKB5Onjyp8+fPKygoSDk5OZo6darWr1+vsLAwvfjii/Lx8TE6IoAbsG3bNkVERKhUqVLatm3bNefWrVu3kFIVDxRgwMSqVq2qTz/9VE2bNpWXl5d+++03VatWTb///rsaNmyojIwMoyMCAK6iVKlSSklJkZ+fn0qVKiWLxaK8ap3FYmEniCuwBAIwsePHj8vPzy/X+NmzZ9kntITav3+/PvroI+3fv18zZsyQn5+fYmJiFBwcrDp16hgdD8ANOHjwoCpVqmT/Z+QfF8EBJnbHHXfo22+/tX99ufTOmTNHUVFRRsWCk8TFxSkyMlI///yzli1bpjNnzkj659eol2+DDaD4qFq1qv3ndtWqVa/5gCPOAAMmNmnSJHXs2FG7du3SpUuXNGPGDO3cuVObNm1SXFyc0fFQwJ577jm9+uqrGj58uLy8vOzjrVu31owZMwxMBuBWLVy48JrHH3vssUJKUjywBhgwue3bt2vq1KlKSEhQTk6OGjZsqDFjxigyMtLoaChg5cqV0/bt2xUaGuqw5vvQoUOqWbOmzp8/b3READfpyotYL168qMzMTLm5uals2bI6efKkQcmKJs4AAyYXGRlp3wYNJVv58uV19OhRhYaGOoxv3bpVt912m0GpABSEtLS0XGP79u3TgAEDNGrUKAMSFW2sAQZMLCMjI8/H6dOnlZWVZXQ8FLCePXtqzJgxSklJkcViUU5OjjZs2KCRI0fy61GgBAoPD9fkyZM1dOhQo6MUOSyBAEzs8rY5V1O5cmU98cQTGjdunEqV4u/Lxd3Fixf1xBNPaOnSpbLZbHJxcVF2drZ69uyp+fPnq3Tp0kZHBFDAtm7dqpYtW7Kt5RUowICJLVy4UM8//7yeeOIJ3XnnnbLZbNq8ebMWLFigF154QcePH9fUqVM1atQo/e9//zM6LgrI/v37tXXrVuXk5KhBgwYKDw83OhKAW7RixQqHr202m44ePaqZM2cqODhY33//vUHJiiYKMGBibdq0Uf/+/dW9e3eH8c8++0wffPCBVq9erY8//livvfaadu/ebVBKAMD1XPlbOovFokqVKumee+7Rm2++qcDAQIOSFU0UYMDEypYtq99++y3XGcB9+/apXr16yszM1MGDB1WnTh1lZmYalBK3Yvjw4fmeO23aNCcmAYCig10gABOrXLmy5s6dq8mTJzuMz507V8HBwZKkEydO5NpeB8XH1q1b8zWPO/8BMBMKMGBiU6dO1cMPP6zvv/9ed9xxhywWizZv3qzdu3friy++kCRt3rxZPXr0MDgpbtbatWuNjgCgEPDbnhvDEgjA5P744w/NmjVLe/bskc1mU82aNdW/f3+FhIQYHQ0AkE+tW7fWr7/+qkuXLqlGjRqSpL1796p06dJq2LChfZ7FYtGaNWuMillkUIABAACKuWnTpmndunVasGCBfdlaWlqaevfurbvuuksjRowwOGHRQgEGoMzMTCUnJ+e6+UXdunUNSgQAuBG33XabVq5cqTp16jiM79ixQ+3bt9dff/1lULKiiTXAgIkdP35cvXv3vur+kNnZ2YWcCABwMzIyMnTs2LFcBTg1NVWnT582KFXRxa2dABMbNmyY0tLSFB8fLw8PD8XExGjBggUKDw/Ptak6AKDo6tq1q3r37q0vvvhCR44c0ZEjR/TFF1+oT58+6tatm9HxihyWQAAmFhgYqK+++kp33nmnvL29tWXLFlWvXl0rVqzQlClTtH79eqMjAgDyITMzUyNHjtS8efN08eJFSZKLi4v69OmjN954Q56engYnLFoowICJeXt7a9u2bQoJCVFISIgWL16s5s2bc/MLACimzp49q/3798tmsyksLIziexWsAQZMrEaNGtqzZ49CQkJUv359ffDBBwoJCdGsWbO4bSYAFEOenp5cwJwPnAEGTGzx4sW6ePGinnjiCW3dulUdOnTQiRMn5Obmpvnz53MDDABAiUQBBmCXmZmp3bt3q0qVKqpYsaLRcQAAcAoKMABJ0uUfBRaLxeAkAAA4F9ugASY3d+5cRUREqEyZMipTpowiIiL04YcfGh0LAACn4SI4wMRefPFFTZ8+XYMHD1ZUVJQkadOmTXr22Wd16NAhvfrqqwYnBACg4LEEAjCxihUr6p133tGjjz7qMP7JJ59o8ODB+vvvvw1KBgCA87AEAjCx7OxsNW7cONd4o0aNdOnSJQMSAQDgfBRgwMT++9//6v333881Pnv2bPXq1cuARAAAOB9LIAATGzx4sBYuXKjg4GA1bdpUkhQfH6/Dhw/rsccek6urq33utGnTjIoJAECBogADJta6det8zbNYLFqzZo2T0wAAUDgowAAAADAV1gADAADAVCjAAAAAMBUKMAAAAEyFAgwAAABToQADAADAVFyMDgDAOCtWrMhz3GKxqEyZMgoLC1NoaGghpwIAwLnYBg0wsVKlSslisejKHwOXxywWi1q0aKEvv/xSPj4+BqUEAKBgsQQCMLHY2Fjdcccdio2NVXp6utLT0xUbG6s777xT33zzjX788UedOHFCI0eONDoqAAAFhjPAgIlFRERo9uzZatasmcP4hg0b1K9fP+3cuVOrVq3Sk08+qeTkZINSAgBQsDgDDJjY/v375e3tnWvc29tbBw4ckCSFh4fr77//LuxoAAA4DQUYMLFGjRpp1KhROn78uH3s+PHjGj16tO644w5J0r59+1S5cmWjIgIAUODYBQIwsblz5+qBBx5Q5cqVFRwcLIvFouTkZFWrVk1fffWVJOnMmTN68cUXDU4KAEDBYQ0wYHI2m00//PCD9u7dK5vNppo1a6pdu3YqVYpfEAEASiYKMAAAAEyFJRCAya1evVqrV69WamqqcnJyHI7NmzfPoFQAADgPBRgwsQkTJujll19W48aNFRgYKIvFYnQkAACcjiUQgIkFBgZqypQpio6ONjoKAACFhqtcABPLysrKdRMMAABKOgowYGJPPfWUlixZYnQMAAAKFWuAARM7f/68Zs+erVWrVqlu3bpydXV1OD5t2jSDkgEA4DysAQZMrHXr1lc9ZrFYtGbNmkJMAwBA4aAAAwAAwFRYAwwAAABTYQ0wYDLdunXT/Pnz5e3trW7dul1z7rJlywopFQAAhYcCDJiM1Wq13/DCarUanAYAgMLHGmAAAACYCmuAAQAAYCosgQBMpkGDBvYlENfz66+/OjkNAACFjwIMmMyDDz5o/+fz58/rvffeU+3atRUVFSVJio+P186dOzVw4ECDEgIA4FysAQZM7KmnnlJgYKBeeeUVh/Fx48bp8OHDmjdvnkHJAABwHgowYGJWq1VbtmxReHi4w/i+ffvUuHFjpaenG5QMAADn4SI4wMQ8PDy0fv36XOPr169XmTJlDEgEAIDzsQYYMLFhw4ZpwIABSkhIUNOmTSX9swZ43rx5eumllwxOBwCAc7AEAjC5zz77TDNmzFBSUpIkqVatWho6dKi6d+9ucDIAAJyDAgwAAABTYQkEAGVlZSk1NVU5OTkO41WqVDEoEQAAzkMBBkxs3759evLJJ7Vx40aHcZvNJovFouzsbIOSAQDgPBRgwMSeeOIJubi46JtvvlFgYGC+7xAHAEBxxhpgwMQ8PT2VkJCgmjVrGh0FAIBCwz7AgInVrl1bf//9t9ExAAAoVBRgwMRef/11jR49WuvWrdOJEyeUkZHh8AAAoCRiCQRgYqVK/fN34CvX/nIRHACgJOMiOMDE1q5da3QEAAAKHWeAAQAAYCqcAQagzMxMJScnKysry2G8bt26BiUCAMB5KMCAiR0/fly9e/fW999/n+dx1gADAEoidoEATGzYsGFKS0tTfHy8PDw8FBMTowULFig8PFwrVqwwOh4AAE7BGWDAxNasWaOvvvpKd9xxh0qVKqWqVauqXbt28vb21qRJk3TfffcZHREAgALHGWDAxM6ePSs/Pz9JUoUKFXT8+HFJUmRkpH799VcjowEA4DQUYMDEatSooT179kiS6tevrw8++EB//vmnZs2apcDAQIPTAQDgHGyDBpjY4sWLdfHiRT3xxBPaunWrOnTooBMnTsjNzU3z589Xjx49jI4IAECBowADsMvMzNTu3btVpUoVVaxY0eg4AAA4BQUYAAAApsIuEIDJDB8+PN9zp02b5sQkAAAYgwIMmMzWrVvzNc9isTg5CQAAxmAJBAAAAEyFbdAAAABgKhRgAAAAmAoFGAAAAKZCAQYAAICpUIABoAQ6dOiQLBaLEhMTnfYe69atk8Vi0alTp/L9nPHjx6t+/fpOywQA+UEBBgAne+KJJ/Tggw8aHSNPO3fuVPfu3VWpUiW5u7srPDxcL774ojIzM6/73GbNmuno0aOyWq35fr+RI0dq9erVtxIZAG4ZBRgATCo+Pl5NmjRRVlaWvv32W+3du1cTJ07UggUL1K5dO2VlZV31uRcvXpSbm5sCAgJuaM/ocuXKydfXtyDiA8BNowADgMF27dqle++9V+XKlZO/v7+io6P1999/24/HxMSoRYsWKl++vHx9fdW5c2ft37/f4TV++eUXNWjQQGXKlFHjxo2ve8MTm82mPn36qFatWlq2bJnuvPNOVa1aVQ8//LC+/vprbdq0SdOnT7fPt1gsmjVrlh544AF5enrq1VdfzXMJxJw5cxQcHKyyZcuqa9eumjZtmsqXL28/fuUSiMtnx6dOnarAwED5+vrqmWee0cWLF2/uXyYA5AMFGAAMdPToUbVs2VL169fXli1bFBMTo2PHjql79+72OWfPntXw4cO1efNmrV69WqVKlVLXrl2Vk5NjP965c2fVqFFDCQkJGj9+vEaOHHnN901MTNSuXbs0fPhwlSrl+L+CevXqqW3btvrkk08cxseNG6cHHnhA27dv15NPPpnrNTds2KCnn35aQ4cOVWJiotq1a6fXXnvtuv8O1q5dq/3792vt2rVasGCB5s+fr/nz51/3eQBws7gVMgAY6P3331fDhg01ceJE+9i8efMUHBysvXv3qnr16vrPf/7j8Jy5c+fKz89Pu3btUkREhBYvXqzs7GzNmzdPZcuWVZ06dXTkyBENGDDgqu+7d+9eSVKtWrXyPF6rVi2tX7/eYaxnz54OxffgwYMOx9955x116tTJXr6rV6+ujRs36ptvvrnmvwMfHx/NnDlTpUuXVs2aNXXfffdp9erV6tu37zWfBwA3izPAAGCghIQErV27VuXKlbM/atasKUn2ZQ779+9Xz549Va1aNXl7eys0NFSSlJycLElKSkpSvXr1VLZsWfvrRkVF3VIum82Wa21v48aNr/mcPXv26M4773QYu/LrvNSpU0elS5e2fx0YGKjU1NQbSAsAN4YzwABgoJycHN1///16/fXXcx0LDAyUJN1///0KDg7WnDlzFBQUpJycHEVERNgvUrPZbDf8vtWrV5f0z/rjvLYl2717t8LDwx3GPD09r/maeZXm/GRzdXV1+NpisdiXdwCAM3AGGAAM1LBhQ+3cuVMhISEKCwtzeHh6eurEiRNKSkrSCy+8oDZt2qhWrVpKS0tzeI3atWvrt99+07lz5+xj8fHx13zf+vXrq2bNmpo+fXqusvnbb79p1apVevTRR2/os9SsWVO//PKLw9iWLVtu6DUAoDBQgAGgEKSnpysxMdHhkZycrGeeeUYnT57Uo48+ql9++UUHDhzQypUr9eSTTyo7O1s+Pj7y9fXV7Nmz9fvvv2vNmjUaPny4w2v37NlTpUqVUp8+fbRr1y599913mjp16jXzWCwWffjhh9q1a5f+85//6JdfflFycrI+//xz3X///YqKitKwYcNu6DMOHjxY3333naZNm6Z9+/bpgw8+0Pfff39D26QBQGGgAANAIVi3bp0aNGjg8HjppZcUFBSkDRs2KDs7Wx06dFBERISGDh0qq9WqUqVKqVSpUlq6dKkSEhIUERGhZ599Vm+88YbDa5crV05ff/21du3apQYNGuj555/Pc0nFlZo3b674+HiVLl1a9957r8LCwjR27Fg9/vjjio2Nlbu7+w19xubNm2vWrFmaNm2a6tWrp5iYGD377LMqU6bMDb0OADibxXYzi8cAAMiHvn37avfu3frpp5+MjgIAdlwEBwAoMFOnTlW7du3k6emp77//XgsWLNB7771ndCwAcMAZYABAgenevbvWrVun06dPq1q1aho8eLCefvppo2MBgAMKMAAAAEyFi+AAAABgKhRgAAAAmAoFGAAAAKZCAQYAAICpUIABAABgKhRgAAAAmAoFGAAAAKZCAQYAAICpUIABAABgKv8XdyygVPGpRR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55526"/>
            <a:ext cx="8025234" cy="458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62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Model </a:t>
            </a:r>
            <a:r>
              <a:rPr lang="en-IN" dirty="0" smtClean="0"/>
              <a:t>Building</a:t>
            </a:r>
            <a:br>
              <a:rPr lang="en-IN" dirty="0" smtClean="0"/>
            </a:b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539552" y="1059582"/>
            <a:ext cx="6017590" cy="2829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400" dirty="0"/>
              <a:t>Splitting the Data into Training and Testing Sets</a:t>
            </a:r>
          </a:p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400" dirty="0" smtClean="0"/>
              <a:t>The </a:t>
            </a:r>
            <a:r>
              <a:rPr lang="en-US" sz="1400" dirty="0"/>
              <a:t>first basic step for regression is performing a train-test split, we have chosen 70:30 ratio</a:t>
            </a:r>
          </a:p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400" dirty="0" smtClean="0"/>
              <a:t>Use </a:t>
            </a:r>
            <a:r>
              <a:rPr lang="en-US" sz="1400" dirty="0"/>
              <a:t>RFE for Feature Selection</a:t>
            </a:r>
          </a:p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400" dirty="0" smtClean="0"/>
              <a:t>Running </a:t>
            </a:r>
            <a:r>
              <a:rPr lang="en-US" sz="1400" dirty="0"/>
              <a:t>RFE with 15 variables as output</a:t>
            </a:r>
          </a:p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400" dirty="0" smtClean="0"/>
              <a:t>Predictions </a:t>
            </a:r>
            <a:r>
              <a:rPr lang="en-US" sz="1400" dirty="0"/>
              <a:t>on test data set</a:t>
            </a:r>
          </a:p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400" dirty="0" smtClean="0"/>
              <a:t>Overall </a:t>
            </a:r>
            <a:r>
              <a:rPr lang="en-US" sz="1400" dirty="0"/>
              <a:t>accuracy 80%Data cleaning and data </a:t>
            </a:r>
            <a:r>
              <a:rPr lang="en-US" sz="1400" dirty="0" smtClean="0"/>
              <a:t>manipulation </a:t>
            </a:r>
            <a:endParaRPr sz="1400" dirty="0">
              <a:sym typeface="Barlow Semi Condensed"/>
            </a:endParaRPr>
          </a:p>
        </p:txBody>
      </p:sp>
      <p:grpSp>
        <p:nvGrpSpPr>
          <p:cNvPr id="4" name="Google Shape;2739;p51"/>
          <p:cNvGrpSpPr/>
          <p:nvPr/>
        </p:nvGrpSpPr>
        <p:grpSpPr>
          <a:xfrm>
            <a:off x="5162874" y="2041529"/>
            <a:ext cx="4069546" cy="3052936"/>
            <a:chOff x="277900" y="420125"/>
            <a:chExt cx="6852525" cy="4682425"/>
          </a:xfrm>
        </p:grpSpPr>
        <p:sp>
          <p:nvSpPr>
            <p:cNvPr id="5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89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0" y="-155005"/>
            <a:ext cx="3275856" cy="1080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2000" dirty="0"/>
              <a:t>Optimize Cut Off (ROC Curve) 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data:image/png;base64,iVBORw0KGgoAAAANSUhEUgAAAsAAAAJzCAYAAAABcaU0AAAAOXRFWHRTb2Z0d2FyZQBNYXRwbG90bGliIHZlcnNpb24zLjUuMiwgaHR0cHM6Ly9tYXRwbG90bGliLm9yZy8qNh9FAAAACXBIWXMAAA9hAAAPYQGoP6dpAABi6klEQVR4nO3de3yO9QP/8ffNDma224ydMjZtjptzMRRyLim+RfFdJSFyyjHfDuiAJFIqESGkw4/SaZnTymHFspzmkEOjzMRsGMZ2//7o5/512zDs3rXtej0fj/vxaJ/rc9/3+25Zb9c+1+ey2Gw2mwAAAACTKGV0AAAAAKAwUYABAABgKhRgAAAAmAoFGAAAAKZCAQYAAICpUIABAABgKhRgAAAAmAoFGAAAAKZCAQYAAICpUIAB4BbNnz9fFotFW7ZsMTqKJMlisWj8+PH5mnv48GENGjRIt99+u8qUKSMfHx+1atVKixcv1o3cKHTdunWyWCxat26d0zMDwK1yMToAAMAYGzZsUOfOnVWuXDmNGjVKdevWVXp6uj777DP997//1ddff60lS5aoVKnrnytp2LChNm3apNq1a99Ulk2bNqly5co39VwAuFEUYAAwoVOnTqlbt26yWq36+eef5e/vbz/2wAMPqG7dunruuedUv359Pffcc1d9nYsXL8piscjb21tNmza96Ty38lwAuFEsgQCAQrJv3z717NlTfn5+cnd3V61atfTuu+86zDl//rxGjBih+vXry2q1qkKFCoqKitJXX32V6/UyMjLUt29f+fr6qly5curYsaP27t2brywffvihUlNTNXnyZIfye9no0aNVs2ZNvfHGG7p48aKk/7/M4eOPP9aIESN02223yd3dXb///vtVl0DMmTNH1atXl7u7u2rXrq0lS5boiSeeUEhIiMO8K5dAXF5WsnbtWg0YMEAVK1aUr6+vunXrpr/++itfnxEAroYCDACFYNeuXbrjjju0Y8cOvfnmm/rmm2903333aciQIZowYYJ93oULF3Ty5EmNHDlSX375pT755BO1aNFC3bp108KFC+3zbDabHnzwQXsZXb58uZo2bapOnTrlK09sbKxKly6t+++/P8/jFotFXbp00cmTJ5WQkOBwbOzYsUpOTtasWbP09ddfy8/PL8/XmD17tvr166e6detq2bJleuGFFzRhwoQbWif81FNPydXVVUuWLNGUKVO0bt06/fe//8338wEgLyyBAIBCMHz4cHl5eWn9+vXy9vaWJLVr104XLlzQ5MmTNWTIEPn4+Mhqteqjjz6yPy87O1tt2rRRWlqa3nrrLT322GOSpB9++EFr167VjBkzNGTIEPvrubm56fnnn79unuTkZFWqVEmenp5XnRMaGmqf++8lCrfffrs+//zza75+Tk6Oxo0bpyZNmuiLL76wj7do0UJhYWEKCgq6bkZJ6tixo95++2371ydPntTo0aOVkpKigICAfL0GAFyJM8AA4GTnz5/X6tWr1bVrV5UtW1aXLl2yP+69916dP39e8fHx9vmff/65mjdvrnLlysnFxUWurq6aO3eukpKS7HPWrl0rSerVq5fDe/Xs2bPAcl/eBcJisTiM/+c//7nuc/fs2aOUlBR1797dYbxKlSpq3rx5vjN06dLF4eu6detKkv744498vwYAXIkCDABOduLECV26dEnvvPOOXF1dHR733nuvJOnvv/+WJC1btkzdu3fXbbfdpkWLFmnTpk3avHmznnzySZ0/f97hNV1cXOTr6+vwXvk9K1qlShUdP35cZ8+eveqcQ4cOSZKCg4MdxgMDA/P1mSXlub44r7GrufLzubu7S5LOnTuX79cAgCuxBAIAnMzHx0elS5dWdHS0nnnmmTznXF5usGjRIoWGhurTTz91OPN64cIFh/m+vr66dOmSTpw44VASU1JS8pWpXbt2Wrlypb7++ms98sgjuY7bbDatWLFCFSpUUKNGjRyOXXlGOC+XMx07dizXsfxmBABn4QwwADhZ2bJl1bp1a23dulV169ZV48aNcz0uF0aLxSI3NzeHkpmSkpJrF4jWrVtLkhYvXuwwvmTJknxleuqpp+Tn56exY8cqNTU11/EpU6Zo9+7dGj16tFxdXW/o80pSjRo1FBAQoM8++8xhPDk5WRs3brzh1wOAgsQZYAAoIGvWrLEvG/i3e++9VzNmzFCLFi101113acCAAQoJCdHp06f1+++/6+uvv9aaNWskSZ07d9ayZcs0cOBAPfTQQzp8+LBeeeUVBQYGat++ffbXbN++ve6++26NHj1aZ8+eVePGjbVhwwZ9/PHH+cpavnx5LVu2TJ07d1ajRo00atQo1atXTxkZGfr000+1ePFi9ejRQ6NGjbqpfxelSpXShAkT1L9/fz300EN68sknderUKU2YMEGBgYH5urkGADgLBRgACsiYMWPyHD948KBq166tX3/9Va+88opeeOEFpaamqnz58goPD7evA5ak3r17KzU1VbNmzdK8efNUrVo1Pffcczpy5IjDdmmlSpXSihUrNHz4cE2ZMkVZWVlq3ry5vvvuO9WsWTNfeZs3b65t27bp9ddf14wZM3TkyBF5eHioXr16WrRokXr27Jmv5Q5X069fP1ksFk2ZMkVdu3ZVSEiInnvuOX311VdKTk6+6dcFgFtlsd3Izd4BALgFp06dUvXq1fXggw9q9uzZRscBYFKcAQYAOEVKSopee+01tW7dWr6+vvrjjz80ffp0nT59WkOHDjU6HgATowADAJzC3d1dhw4d0sCBA3Xy5EmVLVtWTZs21axZs1SnTh2j4wEwMZZAAAAAwFS4DBcAAACmQgEGAACAqVCAAQAAYCpcBJdPOTk5+uuvv+Tl5XVL+2ICAADAOWw2m06fPq2goKBr3nCHApxPf/31l4KDg42OAQAAgOs4fPiwKleufNXjFOB88vLykvTPv1Bvb2+D0wAAAOBKGRkZCg4Otve2q6EA59PlZQ/e3t4UYAAAgCLsestVuQgOAAAApkIBBgAAgKlQgAEAAGAqhhbg8ePHy2KxODwCAgLsx202m8aPH6+goCB5eHioVatW2rlzp8NrXLhwQYMHD1bFihXl6empLl266MiRIw5z0tLSFB0dLavVKqvVqujoaJ06daowPiIAAACKGMPPANepU0dHjx61P7Zv324/NmXKFE2bNk0zZ87U5s2bFRAQoHbt2un06dP2OcOGDdPy5cu1dOlSrV+/XmfOnFHnzp2VnZ1tn9OzZ08lJiYqJiZGMTExSkxMVHR0dKF+TgAAABQNhu8C4eLi4nDW9zKbzaa33npLzz//vLp16yZJWrBggfz9/bVkyRL1799f6enpmjt3rj7++GO1bdtWkrRo0SIFBwdr1apV6tChg5KSkhQTE6P4+Hg1adJEkjRnzhxFRUVpz549qlGjRuF9WAAAABjO8DPA+/btU1BQkEJDQ/XII4/owIEDkqSDBw8qJSVF7du3t891d3dXy5YttXHjRklSQkKCLl686DAnKChIERER9jmbNm2S1Wq1l19Jatq0qaxWq31OXi5cuKCMjAyHB3CjJk2aJIvFomHDhtnHzpw5o0GDBqly5cry8PBQrVq19P777zs8LyUlRdHR0QoICJCnp6caNmyoL774wmFOSEhIriVEzz33XGF8LAAAijVDzwA3adJECxcuVPXq1XXs2DG9+uqratasmXbu3KmUlBRJkr+/v8Nz/P399ccff0j6pyS4ubnJx8cn15zLz09JSZGfn1+u9/bz87PPycukSZM0YcKEW/p8MLfNmzdr9uzZqlu3rsP4s88+q7Vr12rRokUKCQnRypUrNXDgQAUFBemBBx6QJEVHRys9PV0rVqxQxYoVtWTJEvXo0UNbtmxRgwYN7K/18ssvq2/fvvavy5UrVzgfDgCAYszQM8CdOnXSf/7zH0VGRqpt27b69ttvJf2z1OGyKzcyttls193c+Mo5ec2/3uuMHTtW6enp9sfhw4fz9ZkA6Z+zvL169dKcOXNy/QVt06ZNevzxx9WqVSuFhISoX79+qlevnrZs2eIwZ/DgwbrzzjtVrVo1vfDCCypfvrx+/fVXh9fy8vJSQECA/UEBBgDg+gxfAvFvnp6eioyM1L59++zrgq88S5uammo/KxwQEKCsrCylpaVdc86xY8dyvdfx48dznV3+N3d3d/td37j7G27UM888o/vuu8++Nv3fWrRooRUrVujPP/+UzWbT2rVrtXfvXnXo0MFhzqeffqqTJ08qJydHS5cu1YULF9SqVSuH13r99dfl6+ur+vXr67XXXlNWVpazPxoAAMVekSrAFy5cUFJSkgIDAxUaGqqAgADFxsbaj2dlZSkuLk7NmjWTJDVq1Eiurq4Oc44ePaodO3bY50RFRSk9PV2//PKLfc7PP/+s9PR0+xygIC1dulQJCQmaNGlSnsfffvtt1a5dW5UrV5abm5s6duyo9957Ty1atLDP+fTTT3Xp0iX5+vrK3d1d/fv31/Lly3X77bfb5wwdOlRLly7V2rVrNWjQIL311lsaOHCg0z8fAADFnaFrgEeOHKn7779fVapUUWpqql599VVlZGTo8ccft184NHHiRIWHhys8PFwTJ05U2bJl1bNnT0mS1WpVnz59NGLECPn6+qpChQoaOXKkfUmFJNWqVUsdO3ZU37599cEHH0iS+vXrp86dO7MDBArc4cOHNXToUK1cuVJlypTJc87bb7+t+Ph4rVixQlWrVtWPP/6ogQMHKjAw0P7f7QsvvKC0tDStWrVKFStW1JdffqmHH35YP/30kyIjIyX9s5b4srp168rHx0cPPfSQ/awwAAC4CpuBevToYQsMDLS5urragoKCbN26dbPt3LnTfjwnJ8c2btw4W0BAgM3d3d12991327Zv3+7wGufOnbMNGjTIVqFCBZuHh4etc+fOtuTkZIc5J06csPXq1cvm5eVl8/LysvXq1cuWlpZ2Q1nT09Ntkmzp6ek3/XlR8i1fvtwmyVa6dGn7Q5LNYrHYSpcubTtz5ozN1dXV9s033zg8r0+fPrYOHTrYbDab7ffff7dJsu3YscNhTps2bWz9+/e/6nsfOXLEJskWHx9f8B8MAIBiIL99zdAzwEuXLr3mcYvFovHjx2v8+PFXnVOmTBm98847euedd646p0KFClq0aNHNxgTyrU2bNg43c5Gk3r17q2bNmhozZoyys7N18eJFlSrluPqodOnSysnJkSRlZmZK0jXn5GXr1q2SpMDAwFv+HAAAlGSG3wgDKEm8vLwUERHhMObp6SlfX1/7eMuWLTVq1Ch5eHioatWqiouL08KFCzVt2jRJUs2aNRUWFqb+/ftr6tSp8vX11ZdffqnY2Fh98803kv7ZJSI+Pl6tW7eW1WrV5s2b9eyzz6pLly6qUqVK4X5oAACKGYvNZrMZHaI4yMjIkNVqVXp6OjtCIE/JL0fmOd7jowOqHeChcZ3+OTObevqipqw6ph/3n9Gpc9mqXN5VjzaqoKeifO1b8x08cUGTY49pS/JZnc3KUUgFd/Vr7qtu9f7ZUm37X+f04rd/af/fF3Thkk2Vy7vq/girnm5eSR5uReraVkNUeWn79ScBAEqc/PY1CnA+UYBxPVcrwCh8FGAAMKf89jVOFQE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ikwBnjRpkiwWi4YNG2Yfs9lsGj9+vIKCguTh4aFWrVpp586dDs+7cOGCBg8erIoVK8rT01NdunTRkSNHHOakpaUpOjpaVqtVVqtV0dHROnXqVCF8KgAAABQ1RaIAb968WbNnz1bdunUdxqdMmaJp06Zp5syZ2rx5swICAtSuXTudPn3aPmfYsGFavny5li5dqvXr1+vMmTPq3LmzsrOz7XN69uypxMRExcTEKCYmRomJiYqOji60zwcAAICiw/ACfObMGfXq1Utz5syRj4+Pfdxms+mtt97S888/r27duikiIkILFixQZmamlixZIklKT0/X3Llz9eabb6pt27Zq0KCBFi1apO3bt2vVqlWSpKSkJMXExOjDDz9UVFSUoqKiNGfOHH3zzTfas2ePIZ8ZAAAAxjG8AD/zzDO677771LZtW4fxgwcPKiUlRe3bt7ePubu7q2XLltq4caMkKSEhQRcvXnSYExQUpIiICPucTZs2yWq1qkmTJvY5TZs2ldVqtc/Jy4ULF5SRkeHwAAAAQPHnYuSbL126VAkJCdqyZUuuYykpKZIkf39/h3F/f3/98ccf9jlubm4OZ44vz7n8/JSUFPn5+eV6fT8/P/ucvEyaNEkTJky4sQ8EAACAIs+wM8CHDx/W0KFDtXjxYpUpU+aq8ywWi8PXNpst19iVrpyT1/zrvc7YsWOVnp5ufxw+fPia7wkAAIDiwbACnJCQoNTUVDVq1EguLi5ycXFRXFyc3n77bbm4uNjP/F55ljY1NdV+LCAgQFlZWUpLS7vmnGPHjuV6/+PHj+c6u/xv7u7u8vb2dngAAACg+DOsALdp00bbt29XYmKi/dG4cWP16tVLiYmJqlatmgICAhQbG2t/TlZWluLi4tSsWTNJUqNGjeTq6uow5+jRo9qxY4d9TlRUlNLT0/XLL7/Y5/z8889KT0+3zwEAAIB5GLYG2MvLSxEREQ5jnp6e8vX1tY8PGzZMEydOVHh4uMLDwzVx4kSVLVtWPXv2lCRZrVb16dNHI0aMkK+vrypUqKCRI0cqMjLSflFdrVq11LFjR/Xt21cffPCBJKlfv37q3LmzatSoUYifGAAAAEWBoRfBXc/o0aN17tw5DRw4UGlpaWrSpIlWrlwpLy8v+5zp06fLxcVF3bt317lz59SmTRvNnz9fpUuXts9ZvHixhgwZYt8tokuXLpo5c2ahfx4AAAAYz2Kz2WxGhygOMjIyZLValZ6eznpg5Cn55UijI+D/qfLSdqMjAAAMkN++Zvg+wAAAAEBhog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zF0AL8/vvvq27duvL29pa3t7eioqL0/fff24/bbDaNHz9eQUFB8vDwUKtWrbRz506H17hw4YIGDx6sihUrytPTU126dNGRI0cc5qSlpSk6OlpWq1VWq1XR0dE6depUYXxEAAAAFDGGFuDKlStr8uTJ2rJli7Zs2aJ77rlHDzzwgL3kTpkyRdOmTdPMmTO1efNmBQQEqF27djp9+rT9NYYNG6bly5dr6dKlWr9+vc6cOaPOnTsrOzvbPqdnz55KTExUTEyMYmJilJiYqOjo6EL/vAAAADCexWaz2YwO8W8VKlTQG2+8oSeffFJBQUEaNmyYxowZI+mfs73+/v56/fXX1b9/f6Wnp6tSpUr6+OOP1aNHD0nSX3/9peDgYH333Xfq0KGDkpKSVLt2bcXHx6tJkyaSpPj4eEVFRWn37t2qUaNGvnJlZGTIarUqPT1d3t7ezvnwKNaSX440OgL+nyovbTc6AgDAAPnta0VmDXB2draWLl2qs2fPKioqSgcPHlRKSorat29vn+Pu7q6WLVtq48aNkqSEhARdvHjRYU5QUJAiIiLsczZt2iSr1Wovv5LUtGlTWa1W+5y8XLhwQRkZGQ4PAAAAFH+GF+Dt27erXLlycnd319NPP63ly5erdu3aSklJkST5+/s7zPf397cfS0lJkZubm3x8fK45x8/PL9f7+vn52efkZdKkSfY1w1arVcHBwbf0OQEAAFA0GF6Aa9SoocTERMXHx2vAgAF6/PHHtWvXLvtxi8XiMN9ms+Uau9KVc/Kaf73XGTt2rNLT0+2Pw4cP5/cjAQAAoAgzvAC7ubkpLCxMjRs31qRJk1SvXj3NmDFDAQEBkpTrLG1qaqr9rHBAQICysrKUlpZ2zTnHjh3L9b7Hjx/PdXb539zd3e27U1x+AAAAoPgzvABfyWaz6cKFCwoNDVVAQIBiY2Ptx7KyshQXF6dmzZpJkho1aiRXV1eHOUePHtWOHTvsc6KiopSenq5ffvnFPufnn39Wenq6fQ4AAADMw8XIN//f//6nTp06KTg4WKdPn9bSpUu1bt06xcTEyGKxaNiwYZo4caLCw8MVHh6uiRMnqmzZsurZs6ckyWq1qk+fPhoxYoR8fX1VoUIFjRw5UpGRkWrbtq0kqVatWurYsaP69u2rDz74QJLUr18/de7cOd87QAAAAKDkMLQAHzt2TNHR0Tp69KisVqvq1q2rmJgYtWvXTpI0evRonTt3TgMHDlRaWpqaNGmilStXysvLy/4a06dPl4uLi7p3765z586pTZs2mj9/vkqXLm2fs3jxYg0ZMsS+W0SXLl00c+bMwv2wAAAAKBKK3D7ARRX7AON62Ae46GAfYAAwp2K3DzAAAABQGCjAAAAAMBUKMAAAAEyFAgwAAABToQADAADAVCjAAAAAMBUKMAAAAEyFAgwAAABTuakCfM899+jUqVO5xjMyMnTPPffcaiYAAADAaW6qAK9bt05ZWVm5xs+fP6+ffvrplkMBAAAAzuJyI5O3bdtm/+ddu3YpJSXF/nV2drZiYmJ02223FVw6AAAAoIDdUAGuX7++LBaLLBZLnksdPDw89M477xRYOAAAAKCg3VABPnjwoGw2m6pVq6ZffvlFlSpVsh9zc3OTn5+fSpcuXeAhAQAAgIJyQwW4atWqkqScnBynhAEAAACc7YYK8L/t3btX69atU2pqaq5C/NJLL91yMAAAAMAZbqoAz5kzRwMGDFDFihUVEBAgi8ViP2axWCjAAAAAKLJuqgC/+uqreu211zRmzJiCzgMAAAA41U3tA5yWlqaHH364oLMAAAAATndTBfjhhx/WypUrCzoLAAAA4HQ3tQQiLCxML774ouLj4xUZGSlXV1eH40OGDCmQcAAAAEBBs9hsNtuNPik0NPTqL2ix6MCBA7cUqijKyMiQ1WpVenq6vL29jY6DIij55UijI+D/qfLSdqMjAAAMkN++dlNngA8ePHjTwQAAAAAj3dQaYAAAAKC4uqkzwE8++eQ1j8+bN++mwgAAAADOdlMFOC0tzeHrixcvaseOHTp16pTuueeeAgkGAAAAOMNNFeDly5fnGsvJydHAgQNVrVq1Ww4FAAAAOEuBrQEuVaqUnn32WU2fPr2gXhIAAAAocAV6Edz+/ft16dKlgnxJAAAAoEDd1BKI4cOHO3xts9l09OhRffvtt3r88ccLJBgAAADgDDdVgLdu3erwdalSpVSpUiW9+eab190hAgAAADDSTRXgtWvXFnQOAAAAoFDcVAG+7Pjx49qzZ48sFouqV6+uSpUqFVQuAAAAwClu6iK4s2fP6sknn1RgYKDuvvtu3XXXXQoKClKfPn2UmZlZ0BkBAACAAnNTBXj48OGKi4vT119/rVOnTunUqVP66quvFBcXpxEjRhR0RgAAAKDA3NQSiP/zf/6PvvjiC7Vq1co+du+998rDw0Pdu3fX+++/X1D5AAAAgAJ1U2eAMzMz5e/vn2vcz8+PJRAAAAAo0m6qAEdFRWncuHE6f/68fezcuXOaMGGCoqKiCiwcAAAAUNBuagnEW2+9pU6dOqly5cqqV6+eLBaLEhMT5e7urpUrVxZ0RgAAAKDA3FQBjoyM1L59+7Ro0SLt3r1bNptNjzzyiHr16iUPD4+CzggAAAAUmJsqwJMmTZK/v7/69u3rMD5v3jwdP35cY8aMKZBwAAAAQEG7qTXAH3zwgWrWrJlrvE6dOpo1a9YthwIAAACc5aYKcEpKigIDA3ONV6pUSUePHr3lUAAAAICz3FQBDg4O1oYNG3KNb9iwQUFBQbccCgAAAHCWm1oD/NRTT2nYsGG6ePGi7rnnHknS6tWrNXr0aO4EBwAAgCLtpgrw6NGjdfLkSQ0cOFBZWVmSpDJlymjMmDEaO3ZsgQYEAAAACtJNFWCLxaLXX39dL774opKSkuTh4aHw8HC5u7sXdD4AAACgQN1UAb6sXLlyuuOOOwoqCwAAAOB0N3URHAAAAFBcUYCdbNKkSbrjjjvk5eUlPz8/Pfjgg9qzZ4/DnGXLlqlDhw6qWLGi/bbSV+rfv79uv/12eXh4qFKlSnrggQe0e/duhzmvvfaamjVrprJly6p8+fJO/FQAAADFFwXYyeLi4vTMM88oPj5esbGxunTpktq3b6+zZ8/a55w9e1bNmzfX5MmTr/o6jRo10kcffaSkpCT98MMPstlsat++vbKzs+1zsrKy9PDDD2vAgAFO/UwAAADFmcVms9mMDlEcZGRkyGq1Kj09Xd7e3jf9OsePH5efn5/i4uJ09913Oxw7dOiQQkNDtXXrVtWvX/+ar7Nt2zbVq1dPv//+u26//XaHY/Pnz9ewYcN06tSpm86JG5f8cqTREfD/VHlpu9ERAAAGyG9f4wxwIUtPT5ckVahQ4aZf4+zZs/roo48UGhqq4ODggooGAABgChTgQmSz2TR8+HC1aNFCERERN/z89957T+XKlVO5cuUUExOj2NhYubm5OSEpAABAyUUBLkSDBg3Stm3b9Mknn9zU83v16qWtW7cqLi5O4eHh6t69u86fP1/AKQEAAEq2W9oHGPk3ePBgrVixQj/++KMqV658U69htVpltVoVHh6upk2bysfHR8uXL9ejjz5awGkBAABKLgqwk9lsNg0ePFjLly/XunXrFBoaWqCvfeHChQJ7PQAAADOgADvZM888oyVLluirr76Sl5eXUlJSJP1zNtfDw0OSdPLkSSUnJ+uvv/6SJPs+wQEBAQoICNCBAwf06aefqn379qpUqZL+/PNPvf766/Lw8NC9995rf6/k5GT7a2VnZ9v3Ew4LC1O5cuUK8VMDAAAUXawBdrL3339f6enpatWqlQIDA+2PTz/91D5nxYoVatCgge677z5J0iOPPKIGDRpo1qxZkqQyZcrop59+0r333quwsDB1795dnp6e2rhxo/z8/Oyv89JLL6lBgwYaN26czpw5owYNGqhBgwbasmVL4X5oAACAIox9gPPpZvYBbjRqoZNTIb8S3njM6e/BPsBFB/sAA4A5sQ8wAAAAkAcKMAAAAEyFAgwAAABToQADAADAVCjAAAAAMBVDC/CkSZN0xx13yMvLS35+fnrwwQfte+BeZrPZNH78eAUFBcnDw0OtWrXSzp07HeZcuHBBgwcPVsWKFeXp6akuXbroyJEjDnPS0tIUHR1tv5tadHS0Tp065eyPCAAAgCLG0AIcFxenZ555RvHx8YqNjdWlS5fUvn17nT171j5nypQpmjZtmmbOnKnNmzcrICBA7dq10+nTp+1zhg0bpuXLl2vp0qVav369zpw5o86dOys7O9s+p2fPnkpMTFRMTIxiYmKUmJio6OjoQv28AAAAMF6R2gf4+PHj8vPzU1xcnO6++27ZbDYFBQVp2LBhGjNmjKR/zvb6+/vr9ddfV//+/ZWenq5KlSrp448/Vo8ePSRJf/31l4KDg/Xdd9+pQ4cOSkpKUu3atRUfH68mTZpIkuLj4xUVFaXdu3erRo0a183GPsDFG/sAmwv7AAOAORXLfYDT09MlSRUqVJAkHTx4UCkpKWrfvr19jru7u1q2bKmNGzdKkhISEnTx4kWHOUFBQYqIiLDP2bRpk6xWq738SlLTpk1ltVrtc6504cIFZWRkODwAAABQ/BWZAmyz2TR8+HC1aNFCERERkqSUlBRJkr+/v8Ncf39/+7GUlBS5ubnJx8fnmnP+fcvgy/z8/OxzrjRp0iT7emGr1arg4OBb+4AAAAAoEopMAR40aJC2bdumTz75JNcxi8Xi8LXNZss1dqUr5+Q1/1qvM3bsWKWnp9sfhw8fzs/HAAAAQBFXJArw4MGDtWLFCq1du1aVK1e2jwcEBEhSrrO0qamp9rPCAQEBysrKUlpa2jXnHDt2LNf7Hj9+PNfZ5cvc3d3l7e3t8AAAAEDxZ2gBttlsGjRokJYtW6Y1a9YoNDTU4XhoaKgCAgIUGxtrH8vKylJcXJyaNWsmSWrUqJFcXV0d5hw9elQ7duywz4mKilJ6erp++eUX+5yff/5Z6enp9jkAAAAwBxcj3/yZZ57RkiVL9NVXX8nLy8t+ptdqtcrDw0MWi0XDhg3TxIkTFR4ervDwcE2cOFFly5ZVz5497XP79OmjESNGyNfXVxUqVNDIkSMVGRmptm3bSpJq1aqljh07qm/fvvrggw8kSf369VPnzp3ztQMEAAAASg5DC/D7778vSWrVqpXD+EcffaQnnnhCkjR69GidO3dOAwcOVFpampo0aaKVK1fKy8vLPn/69OlycXFR9+7dde7cObVp00bz589X6dKl7XMWL16sIUOG2HeL6NKli2bOnOncDwgAAIAip0jtA1yUsQ9w8cY+wObCPsAAYE7Fch9gAAAAwNk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zG0AP/444+6//77FRQUJIvFoi+//NLhuM1m0/jx4xUUFCQPDw+1atVKO3fudJhz4cIFDR48WBUrVpSnp6e6dOmiI0eOOMxJS0tTdHS0rFarrFaroqOjderUKSd/OgAAABRFhhbgs2fPql69epo5c2aex6dMmaJp06Zp5syZ2rx5swICAtSuXTudPn3aPmfYsGFavny5li5dqvXr1+vMmTPq3LmzsrOz7XN69uypxMRExcTEKCYmRomJiYqOjnb65wMAAEDR42Lkm3fq1EmdOnXK85jNZtNbb72l559/Xt26dZMkLViwQP7+/lqyZIn69++v9PR0zZ07Vx9//LHatm0rSVq0aJGCg4O1atUqdejQQUlJSYqJiVF8fLyaNGkiSZozZ46ioqK0Z88e1ahRo3A+LAAAAIqEIrsG+ODBg0pJSVH79u3tY+7u7mrZsqU2btwoSUpISNDFixcd5gQFBSkiIsI+Z9OmTbJarfbyK0lNmzaV1Wq1z8nLhQsXlJGR4fAAAABA8VdkC3BKSookyd/f32Hc39/ffiwlJUVubm7y8fG55hw/P79cr+/n52efk5dJkybZ1wxbrVYFBwff0ucBAABA0VBkC/BlFovF4WubzZZr7EpXzslr/vVeZ+zYsUpPT7c/Dh8+fIPJAQAAUBQV2QIcEBAgSbnO0qamptrPCgcEBCgrK0tpaWnXnHPs2LFcr3/8+PFcZ5f/zd3dXd7e3g4PAAAAFH9FtgCHhoYqICBAsbGx9rGsrCzFxcWpWbNmkqRGjRrJ1dXVYc7Ro0e1Y8cO+5yoqCilp6frl19+sc/5+eeflZ6ebp8DAAAA8zB0F4gzZ87o999/t3998OBBJSYmqkKFCqpSpYqGDRumiRMnKjw8XOHh4Zo4caLKli2rnj17SpKsVqv69OmjESNGyNfXVxUqVNDIkSMVGRlp3xWiVq1a6tixo/r27asPPvhAktSvXz917tyZHSAAAABMyNACvGXLFrVu3dr+9fDhwyVJjz/+uObPn6/Ro0fr3LlzGjhwoNLS0tSkSROtXLlSXl5e9udMnz5dLi4u6t69u86dO6c2bdpo/vz5Kl26tH3O4sWLNWTIEPtuEV26dLnq3sMAAAAo2Sw2m81mdIjiICMjQ1arVenp6fleD9xo1EInp0J+JbzxmNPfI/nlSKe/B/KnykvbjY4AADBAfvtakV0DDAAAADgDBRgAAACmQgEGAACAqVCAAQAAYCoUYAAAAJgKBRgAAACmQgEGAACAqVCAAQAAYCoUYAAAAJgKBRgAAACmQgEGAACAqVCAAQAAYCoUYAAAAJgKBRgAAACmQgEGAACAqVCAAQAAYCoUYAAAAJgKBRgAAACmQgEGAACAqVCAAQAAYCoUYAAAAJgKBRgAAACmQgEGAACAqVCAAQAAYCoUYAAAAJgKBRgAAACmQgEGAACAqVCAAQAAYCoUYAAAAJgKBRgAAACmQgEGAACAqVCAAQAAYCoUYAAAAJgKBRgAbtL777+vunXrytvbW97e3oqKitL3339vPz5+/HjVrFlTnp6e8vHxUdu2bfXzzz/bj588eVKDBw9WjRo1VLZsWVWpUkVDhgxRenq6ER8HAEyDAgwAN6ly5cqaPHmytmzZoi1btuiee+7RAw88oJ07d0qSqlevrpkzZ2r79u1av369QkJC1L59ex0/flyS9Ndff+mvv/7S1KlTtX37ds2fP18xMTHq06ePkR8LAEo8i81msxkdojjIyMiQ1WpVenq6vL298/WcRqMWOjkV8ivhjcec/h7JL0c6/T2QP1Ve2m7Ye1eoUEFvvPFGniX28s+RVatWqU2bNnk+//PPP9d///tfnT17Vi4uLs6OCwAlSn77Gj9dAaAAZGdn6/PPP9fZs2cVFRWV63hWVpZmz54tq9WqevXqXfV1Lv/QpvwCgPPwExYAbsH27dsVFRWl8+fPq1y5clq+fLlq165tP/7NN9/okUceUWZmpgIDAxUbG6uKFSvm+VonTpzQK6+8ov79+xdWfAAwJdYAA8AtqFGjhhITExUfH68BAwbo8ccf165du+zHW7durcTERG3cuFEdO3ZU9+7dlZqamut1MjIydN9996l27doaN25cYX4EADAdCjAA3AI3NzeFhYWpcePGmjRpkurVq6cZM2bYj3t6eiosLExNmzbV3Llz5eLiorlz5zq8xunTp9WxY0f7GWRXV9fC/hgAYCoUYAAoQDabTRcuXMj38YyMDLVv315ubm5asWKFypQpUxgxAcDUWAMMADfpf//7nzp16qTg4GCdPn1aS5cu1bp16xQTE6OzZ8/qtddeU5cuXRQYGKgTJ07ovffe05EjR/Twww9L+ufMb/v27ZWZmalFixYpIyNDGRkZkqRKlSqpdOnSRn48ACixKMAAcJOOHTum6OhoHT16VFarVXXr1lVMTIzatWun8+fPa/fu3VqwYIH+/vtv+fr66o477tBPP/2kOnXqSJISEhLsN8YICwtzeO2DBw8qJCSksD8SAJgC+wDnE/sAF2/sA2wuhbEPcPN3mjv9PZA/GwZvMDoCgCIiv32NNcAAAAAwFQowAAAATIUCDAAAAFOhAAMAAMBUKMAAAAAwFQowAAAATIUCDAAAAFOhAAMAAMBUKMAAAAAwFQowAAAATIUCDAAAAFOhAAMAcBMmTZoki8WiYcOG5Xm8f//+slgseuuttwo1F4DrowADAHCDNm/erNmzZ6tu3bp5Hv/yyy/1888/KygoqJCTAcgPCjAAADfgzJkz6tWrl+bMmSMfH59cx//8808NGjRIixcvlqurqwEJAVwPBRgAgBvwzDPP6L777lPbtm1zHcvJyVF0dLRGjRqlOnXqGJAOBenHH3/U/fffr6CgIFksFn355ZdGR0IBoQADAJBPS5cuVUJCgiZNmpTn8ddff10uLi4aMmRIISeDM5w9e1b16tXTzJkzjY6CAuZidAAAAIqDw4cPa+jQoVq5cqXKlCmT63hCQoJmzJihX3/9VRaLxYCEKGidOnVSp06djI4BJ+AMMAAA+ZCQkKDU1FQ1atRILi4ucnFxUVxcnN5++225uLho3bp1Sk1NVZUqVezH//jjD40YMUIhISFGxwfwL5wBBgAgH9q0aaPt27c7jPXu3Vs1a9bUmDFjFBgYqA4dOjgc79Chg6Kjo9W7d+/CjArgOijAAADkg5eXlyIiIhzGPD095evrax/39fV1OO7q6qqAgADVqFGj0HICuD5TLYF47733FBoaqjJlyqhRo0b66aefjI4EAACAQmaaM8Cffvqphg0bpvfee0/NmzfXBx98oE6dOmnXrl2qUqWK0fEAAEVY3N0t8xyfIEm/br3q8QVVqkrLlitu2XLnhTOZlj/GGR0BJYBpzgBPmzZNffr00VNPPaVatWrprbfeUnBwsN5//32jowEAgCLozJkzSkxMVGJioiTp4MGDSkxMVHJysrHBcMtMcQY4KytLCQkJeu655xzG27dvr40bN+b5nAsXLujChQv2r9PT0yVJGRkZ+X7f7AvnbiItnOFGvm836/T5bKe/B/KnML7fl85dcvp7IH8K4/t99hLf76KiML7fl/3000/q3Lmz/evhw4dLknr27MkJtCLq8n8fNpvt2hNtJvDnn3/aJNk2bNjgMP7aa6/Zqlevnudzxo0bZ5PEgwcPHjx48ODBo5g9Dh8+fM1uaIozwJdduTG5zWa76mblY8eOtf9NT/rn9pYnT56Ur6+vqTY4z8jIUHBwsA4fPixvb2+j48DJ+H6bC99vc+H7bS5m/X7bbDadPn1aQUFB15xnigJcsWJFlS5dWikpKQ7jqamp8vf3z/M57u7ucnd3dxgrX768syIWed7e3qb6A2R2fL/Nhe+3ufD9Nhczfr+tVut155jiIjg3Nzc1atRIsbGxDuOxsbFq1qyZQakAAABgBFOcAZb+WbgeHR2txo0bKyoqSrNnz1ZycrKefvppo6MBAACgEJmmAPfo0UMnTpzQyy+/rKNHjyoiIkLfffedqlatanS0Is3d3V3jxo3LtRwEJRPfb3Ph+20ufL/Nhe/3tVlstuvtEwEAAACUHKZYAwwAAABcRgEGAACAqVCAAQAAYCoUYAAAAJgKBRgAgBKoWrVqOnHiRK7xU6dOqVq1agYkAooO02yDhmvLyMiw3ykmIyPjmnPNdkeZkm716tVavXq1UlNTlZOT43Bs3rx5BqWCs5w/f17btm3L8/vdpUsXg1LBGQ4dOqTs7Oxc4xcuXNCff/5pQCI4k81m0xdffKG1a9fm+ed72bJlBiUrmijAkCT5+Pjo6NGj8vPzU/ny5WWxWHLNsdlsslgsef5ARfE0YcIEvfzyy2rcuLECAwPz/L6j5IiJidFjjz2mv//+O9cx/myXHCtWrLD/8w8//OBwW9js7GytXr1aISEhBiSDMw0dOlSzZ89W69at5e/vz8/z62AfYEiS4uLi1Lx5c7m4uCguLu6ac1u2bFlIqeBsgYGBmjJliqKjo42OgkIQFhamDh066KWXXpK/v7/RceAkpUpdfXWjq6urQkJC9Oabb6pz586FmArOVqFCBS1atEj33nuv0VGKBQowYGK+vr765ZdfdPvttxsdBYXA29tbW7du5fttEqGhodqyZYt8fX2NjoJCEBoaqu+//141a9Y0OkqxwEVwyFNaWpqmTp2qPn366KmnntKbb76pkydPGh0LBeypp57SkiVLjI6BQvLQQw9p3bp1RsdAIbh48aJCQkLyvAgOJdP48eM1YcIEnTt3zugoxQJngJFLXFycunTpIqvVqsaNG0uSEhISdOrUKa1YsYIlECXI0KFDtXDhQtWtW1d169aVq6urw/Fp06YZlAzOkJmZqYcffliVKlVSZGRkru/3kCFDDEoGZ6hUqZI2btyo8PBwo6OgEGRmZqpbt27asGGDQkJCcv35/vXXXw1KVjRRgJFLRESEmjVrpvfff1+lS5eW9M+FEwMHDtSGDRu0Y8cOgxOioLRu3fqqxywWi9asWVOIaeBsH374oZ5++ml5eHjI19fX4SIZi8WiAwcOGJgOBW3EiBFydXXV5MmTjY6CQtC9e3etXbtWDz30UJ4XwY0bN86gZEUTBRi5eHh4KDExUTVq1HAY37Nnj+rXr8+vV4BiKiAgQEOGDNFzzz13zQulUDIMHjxYCxcuVFhYmBo3bixPT0+H4/yGp2Tx9PTUDz/8oBYtWhgdpVhgGzTk0rBhQyUlJeUqwElJSapfv74xoeB0R44ckcVi0W233WZ0FDhJVlaWevToQfk1iR07dqhhw4aSpL179zocY4uskic4OJh9+m8AZ4CRy6effqrRo0dr8ODBatq0qSQpPj5e7777riZPnqxatWrZ59atW9eomCgAOTk5evXVV/Xmm2/qzJkzkiQvLy+NGDFCzz//PEWphHn22WdVqVIl/e9//zM6CoAC9u233+qdd97RrFmz2Oc5HyjAyOV6pcdisXBTjBJi7Nixmjt3riZMmKDmzZvLZrNpw4YNGj9+vPr27avXXnvN6IgoQEOGDNHChQtVr149Lno0GX7DU/L5+PgoMzNTly5dUtmyZXP9+WYnJ0cUYOTyxx9/5Htu1apVnZgEzhYUFKRZs2blugXuV199pYEDB3K71BKGix7Nhd/wmMuCBQuuefzxxx8vpCTFA2uAkcvlUrtr1y4lJycrKyvLfsxisej+++83KhoK2MmTJ/PcNL1mzZqcLShhsrOzNX78eEVGRqpChQpGx0EheP755zV37lxNnjw51294zp8/z294SpCLFy9q3bp1evHFF1WtWjWj4xQLnAFGLgcOHFDXrl21fft2+3IH6f9fNMGyh5KjSZMmatKkid5++22H8cGDB2vz5s2Kj483KBmcoUyZMkpKSlJoaKjRUVAI+A2PuZQvX16//vorBTif+P0Hchk6dKhCQ0N17NgxlS1bVjt27NCPP/6oxo0bcxepEmbKlCmaN2+eateubb/rX+3atTV//ny98cYbRsdDAYuMjGSvXxPhNzzm0rVrV3355ZdGxyg2OAOMXCpWrKg1a9aobt26slqt+uWXX1SjRg2tWbNGI0aM0NatW42OiAL0119/6d1339Xu3btls9lUu3ZtDRw4UEFBQUZHQwFbuXKlxowZo1deeUWNGjXKtS8sWyiVLPyGx1xee+01TZ06VW3atMnzzzd3enREAUYuPj4+SkhIULVq1XT77bfrww8/VOvWrbV//35FRkYqMzPT6IgAbsK/L3r69z6w7OpSMsXFxem+++5TlSpVFBUVJYvFoo0bN+rw4cP67rvvdNdddxkdEQXoWkubuNNjblwEh1wiIiK0bds2VatWTU2aNNGUKVPk5uam2bNns7aoBNi2bZsiIiJUqlQpbdu27Zpz2ee5ZFm7dq3REVCIWrZsqb179zr8hqdbt278hqeEOnjwoNERihXOACOXH374QWfPnlW3bt104MABde7cWbt375avr68+/fRT3XPPPUZHxC0oVaqUUlJS5Ofnp1KlSjlc6PhvnBEEgOLpyovXkRsFGPly8uRJ+fj48IepBPjjjz9UpUoVWSyW6+75zD7PJc+pU6c0d+5cJSUlyWKxqHbt2nryySdltVqNjgYnSEtLc/h+16pVS71792YrvBJq4cKFeuONN7Rv3z5JUvXq1TVq1ChFR0cbnKzooQADgEls2bJFHTp0kIeHh+68807ZbDZt2bJF586d08qVK9WwYUOjI6IAxcXF6YEHHpC3t7caN24sSUpISNCpU6e0YsUKtWzZ0uCEKEjTpk3Tiy++qEGDBjns+/zuu+/q1Vdf1bPPPmt0xCKFAgyY2IIFC1SxYkXdd999kqTRo0dr9uzZql27tj755BPOAJcwd911l8LCwjRnzhy5uPxzCcilS5f01FNP6cCBA/rxxx8NToiCFBERoWbNmun9999X6dKlJf2zj/vAgQO1YcMG7dixw+CEKEihoaGaMGGCHnvsMYfxBQsWaPz48awRvgIFGDCxGjVq6P3339c999yjTZs2qU2bNnrrrbf0zTffyMXFRcuWLTM6IgqQh4eHtm7dmmtv2F27dqlx48bs8FLCeHh4KDExUTVq1HAY37Nnj+rXr69z584ZlAzOUKZMGe3YsUNhYWEO4/v27VNkZKTOnz9vULKiiRthACZ2+PBh+w/LL7/8Ug899JD69eunSZMm6aeffjI4HQqat7e3kpOTc40fPnxYXl5eBiSCMzVs2FBJSUm5xpOSklS/fv3CDwSnCgsL02effZZr/NNPP1V4eLgBiYo2tkEDTKxcuXI6ceKEqlSpopUrV9rXiJUpU4azQyVQjx491KdPH02dOlXNmjWTxWLR+vXrNWrUKD366KNGx0MBGzJkiIYOHarff/9dTZs2lSTFx8fr3Xff1eTJkx22QWTLw+JvwoQJ6tGjh3788Uc1b97c/ud79erVeRZjs2MJBGBivXr10u7du9WgQQN98sknSk5Olq+vr1asWKH//e9/rBEsYbKysjRq1CjNmjVLly5dkiS5urpqwIABmjx5stzd3Q1OiIL07xuf5OXyFohseVhyJCQkaPr06UpKSrLf2XPEiBFq0KCB0dGKHAowYGKnTp3SCy+8oMOHD2vAgAHq2LGjJGncuHFyc3PT888/b3BC3Kp/3/jksszMTO3fv182m01hYWEqW7asgQnhLNfb5vDfuOC1eBo+fLheeeUVeXp66scff1SzZs3sF7ji2ijAAFCClS5dWkePHpWfn5+qVaumzZs3y9fX1+hYAAqAq6urjhw5In9/f4c/67g+/poAmFhMTIzKlSunFi1aSJLeffddzZkzR7Vr19a7774rHx8fgxPiVpUvX14HDx6Un5+fDh06pJycHKMjoRD9+eef2rBhg1JTU3N974cMGWJQKhSUkJAQvf3222rfvr1sNps2bdp01Z/bd999dyGnK9o4AwyYWGRkpF5//XXde++92r59u+644w4NHz5ca9asUa1atfTRRx8ZHRG3qF+/flq4cKECAwOVnJysypUr2/eEvdKBAwcKOR2c6aOPPtLTTz8tNzc3+fr6OtzJ02Kx8P0uAb788ks9/fTTSk1Nvept7SVubZ8XCjBgYuXKldOOHTsUEhKi8ePHa8eOHfriiy/066+/6t5771VKSorREVEAYmJi9Pvvv2vIkCF6+eWXr7rl2dChQws5GZwpODhYTz/9tMaOHXvdC+JQvJ05c0be3t7as2fPVZdAcLtzRyyBAEzMzc3NfvODVatW2e8gVKFCBWVkZBgZDQXo8sWNCQkJGjp0KHv+mkRmZqYeeeQRyq8JlCtXTmvXrlVoaCgXweUTZ4ABE+vSpYuysrLUvHlzvfLKKzp48KBuu+02rVy5UoMGDdLevXuNjgjgJo0ePVoVKlTQc889Z3QUoMihAAMmlpycrIEDB+rw4cMaMmSI+vTpI0l69tlnlZ2drbffftvghABuVnZ2tjp37qxz584pMjJSrq6uDsenTZtmUDLAeBRgAABKoFdeeUXjxo1TjRo15O/vn+siuDVr1hiYDjAWBRgwmYyMDHl7e9v/+VouzwNQ/Pj4+Gj69Ol64oknjI4CFDmslAZMxsfHx75Zevny5R3OCl3G7VGB4s/d3V3Nmzc3OgZQJFGAAZNZs2aNKlSoIElau3atwWngbCtWrMj33C5dujgxCQrb0KFD9c4777CWvwTr1q1bvucuW7bMiUmKH5ZAAEAJduUWWFdulv/v3wBwxr9k6dq1q9asWSNfX1/VqVMn10VwFKLir3fv3vZ/ttlsWr58uaxWqxo3bizpn60PT506pW7dunFjoytwBhgwufPnz2vbtm153iqVM4LF37+/p6tWrdKYMWM0ceJERUVFyWKxaOPGjXrhhRc0ceJEA1PCGcqXL39DZwhR/Py71I4ZM0bdu3fXrFmz7Hd7zM7O1sCBA7meIw+cAQZMLCYmRo899pj+/vvvXMdYA1zyREREaNasWWrRooXD+E8//aR+/fopKSnJoGQAblWlSpW0fv161ahRw2F8z549atasmU6cOGFQsqKJ28MAJjZo0CA9/PDDOnr0qHJychwelN+SZ//+/XneDtVqterQoUOFHwhAgbl06VKef4lNSkrK9ds9sAQCMLXU1FQNHz5c/v7+RkdBIbjjjjs0bNgwLVq0SIGBgZKklJQUjRgxQnfeeafB6VAQGjZsqNWrV8vHx0cNGjTIc5eXy3799ddCTAZn6927t5588kn9/vvvatq0qSQpPj5ekydPdlgrjH9QgAETe+ihh7Ru3TrdfvvtRkdBIZg3b566du2qqlWrqkqVKpL+uRtg9erV9eWXXxobDgXigQcekLu7uyTpwQcfNDYMCtXUqVMVEBCg6dOn6+jRo5KkwMBAjR49WiNGjDA4XdHDGmDAxDIzM/Xwww+rUqVKed4qdciQIQYlg7PYbDbFxsZq9+7dstlsql27ttq2bXvNM4UAipfLNzni4rerowADJvbhhx/q6aefloeHh3x9fXPdKvXAgQMGpgMAwDkowICJBQQEaMiQIXruuedy7ReLkuFGboLAGX+geLneOu9/Y823I9YAAyaWlZWlHj16UH5LsOnTpzt8ffz4cWVmZqp8+fKSpFOnTqls2bLy8/OjAAPFzL/XeZ8/f17vvfeeateuraioKEn/XAS3c+dODRw40KCERRdngAETe/bZZ1WpUiX973//MzoKCsGSJUv03nvvae7cufa9Qvfs2aO+ffuqf//+6tWrl8EJAdysp556SoGBgXrllVccxseNG6fDhw9r3rx5BiUrmijAgIkNGTJECxcuVL169VS3bt1cF8FNmzbNoGRwhttvv11ffPGFGjRo4DCekJCghx56SAcPHjQoGYBbZbVatWXLFoWHhzuM79u3T40bN1Z6erpByYomlkAAJrZ9+3Z7GdqxY4fDMXYFKHmOHj2qixcv5hrPzs7WsWPHDEiEgjZ8+PB8z+UvuCWLh4eH1q9fn6sAr1+/XmXKlDEoVdFFAQZMbO3atUZHQCFq06aN+vbtq7lz56pRo0ayWCzasmWL+vfvr7Zt2xodDwVg69atDl8nJCQoOzvbvuRl7969Kl26tBo1amREPDjRsGHDNGDAACUkJDjcCGPevHl66aWXDE5X9LAEAoAk6fDhw7JYLKpcubLRUeAkx48f1+OPP66YmBj7cpdLly6pQ4cOmj9/vvz8/AxOiII0bdo0rVu3TgsWLJCPj48kKS0tTb1799Zdd93FzRFKoM8++0wzZsyw3xK5Vq1aGjp0qLp3725wsqKHAgyY2KVLlzRhwgS9/fbbOnPmjCSpXLlyGjx4sMaNG5drTTBKhr1799pvhFGrVi1Vr17d6Ehwgttuu00rV65UnTp1HMZ37Nih9u3b66+//jIoGWA8lkAAJjZo0CAtX75cU6ZMsW+bs2nTJo0fP15///23Zs2aZXBCOEP16tUpvSaQkZGhY8eO5SrAqampOn36tEGpgKKBM8CAiVmtVi1dulSdOnVyGP/+++/1yCOPcNVwCXTkyBGtWLFCycnJysrKcjjGRVEly2OPPaa4uDi9+eabDmtCR40apbvvvlsLFiwwOCEKUnZ2tqZPn67PPvsszz/fJ0+eNChZ0cQZYMDEypQpo5CQkFzjISEhcnNzK/xAcKrVq1erS5cuCg0N1Z49exQREaFDhw7JZrOpYcOGRsdDAZs1a5ZGjhyp//73v/bdP1xcXNSnTx+98cYbBqdDQZswYYI+/PBDDR8+XC+++KKef/55HTp0SF9++SUXweWBM8CAib388svavXu3PvroI7m7u0uSLly4oD59+ig8PFzjxo0zOCEK0p133qmOHTvq5ZdflpeXl3777Tf5+fmpV69e6tixowYMGGB0RDjB2bNntX//ftlsNoWFhcnT09PoSHCC22+/XW+//bbuu+8+eXl5KTEx0T4WHx+vJUuWGB2xSKEAAybTrVs3h69XrVold3d31atXT5L022+/KSsrS23atNGyZcuMiAgn+ff/FH18fLR+/XrVqVNHv/32mx544AEdOnTI6IgAbpKnp6eSkpJUpUoVBQYG6ttvv1XDhg114MABNWjQgCVtV2AJBGAyVqvV4ev//Oc/Dl8HBwcXZhwUIk9PT124cEGSFBQUpP3799svkPr777+NjAYn2bx5sz7//PM814TyF9ySpXLlyjp69KiqVKmisLAwrVy5Ug0bNtTmzZvtv+HD/0cBBkzmo48+MjoCDNK0aVNt2LBBtWvX1n333acRI0Zo+/btWrZsmf0iKZQcS5cu1WOPPab27dsrNjZW7du31759+5SSkqKuXbsaHQ8FrGvXrlq9erWaNGmioUOH6tFHH9XcuXOVnJysZ5991uh4RQ5LIADAJA4cOKAzZ86obt26yszM1MiRI7V+/XqFhYVp+vTpqlq1qtERUYDq1q2r/v3765lnnrGv+Q4NDVX//v0VGBioCRMmGB0RTvTzzz9rw4YNCgsLU5cuXYyOU+RQgAETCw0NlcViuerxAwcOFGIaAAXJ09NTO3fuVEhIiCpWrKi1a9cqMjJSSUlJuueee3T06FGjIwKGYQkEYGLDhg1z+PrixYvaunWrYmJiNGrUKGNCASgQFSpUsN/w4rbbbtOOHTsUGRmpU6dOKTMz0+B0gLEowICJDR06NM/xd999V1u2bCnkNAAK0l133aXY2FhFRkaqe/fuGjp0qNasWaPY2Fi1adPG6HiAoVgCASCXAwcOqH79+srIyDA6CoCbdPLkSZ0/f15BQUHKycnR1KlT7Wu+X3zxRfn4+BgdETAMBRhALlOmTNF7773HvrAAUALYbLZrXu9hRiyBAEysQYMGDj8UbTabUlJSdPz4cb333nsGJgNQEPbv36+PPvpI+/fv14wZM+Tn56eYmBgFBwfb94BGyTBp0iSNHTs213h2drb++9//6pNPPjEgVdFFAQZM7MEHH3T4ulSpUqpUqZJatWqlmjVrGhMKBWr48OH5njtt2jQnJkFhi4uLU6dOndS8eXP9+OOPeu211+Tn56dt27bpww8/1BdffGF0RBSgt956S76+vurXr599LDs7W4888oh27NhhYLKiiQIMmNi4ceOMjgAn27p1q8PXCQkJys7OVo0aNSRJe/fuVenSpdWoUSMj4sGJnnvuOb366qsaPny4vLy87OOtW7fWjBkzDEwGZ/juu+/Utm1blS9fXt27d9fFixfVo0cP7d69W2vXrjU6XpFDAQZM7Ndff5Wrq6siIyMlSV999ZU++ugj1a5dW+PHj5ebm5vBCXGr/v0/vmnTpsnLy0sLFiywXwCVlpam3r1766677jIqIpxk+/btWrJkSa7xSpUq6cSJEwYkgjM1atRIy5cv1wMPPCB3d3fNnTtX+/fv19q1a+Xv7290vCKnlNEBABinf//+2rt3r6R/dn7o0aOHypYtq88//1yjR482OB0K2ptvvqlJkyY5XP3v4+OjV199VW+++aaByeAM5cuXz/NmF1u3btVtt91mQCI4W6tWrfTxxx/roYce0qFDhxQXF0f5vQrOAAMmtnfvXtWvX1+S9Pnnn6tly5ZasmSJNmzYoEceeURvvfWWoflQsDIyMnTs2LFcFz+lpqbab5iAkqNnz54aM2aMPv/8c1ksFuXk5GjDhg0aOXKkHnvsMaPjoQB069Ytz/FKlSqpfPnyDuuBly1bVlixigUKMGBiNptNOTk5kqRVq1apc+fOkqTg4GD9/fffRkaDE3Tt2lW9e/fWm2++qaZNm0qS4uPjNWrUqKv+jxTF12uvvaYnnnhCt912m2w2m2rXrq3s7Gz17NlTL7zwgtHxUACsVmue4x06dCjkJMUP+wADJnbPPfcoODhYbdu2VZ8+fbRr1y6FhYUpLi5Ojz/+OPsAlzCZmZkaOXKk5s2bp4sXL0qSXFxc1KdPH73xxhvy9PQ0OCGcYf/+/dq6datycnLUoEEDhYeHGx0JMBwFGDCxbdu2qVevXkpOTtbw4cPtu0IMHjxYJ06cyPMCGhR/Z8+e1f79+2Wz2RQWFkbxBUqAgwcP6tKlS7n+grNv3z65uroqJCTEmGBFFAUYQC7nz59X6dKl5erqanQUADeAfZ/Nq2XLlnryySf1+OOPO4wvWrRIH374odatW2dMsCKKNcAAcilTpozREeAkmzdv1ueff67k5GRlZWU5HOMimeLvyn2fr4bb4pY8W7duVfPmzXONN23aVIMGDTIgUdFGAQYAk1i6dKkee+wxtW/fXrGxsWrfvr327dunlJQUde3a1eh4KADc8MC8LBZLnru5pKenKzs724BERRv7AAOASUycOFHTp0/XN998Izc3N82YMUNJSUnq3r27qlSpYnQ8ALfgrrvu0qRJkxzKbnZ2tiZNmqQWLVoYmKxoYg0wAJiEp6endu7cqZCQEFWsWFFr165VZGSkkpKSdM899+R50wQAxcOuXbt09913q3z58vY7O/7000/KyMjQmjVrFBERYXDCooUzwACUlZWlPXv26NKlS0ZHgRNVqFDB/ivS2267TTt27JAknTp1SpmZmUZGA3CLateurW3btql79+72m9s89thj2r17N+U3D6wBBkwsMzNTgwcP1oIFCyT9c2e4atWqaciQIQoKCtJzzz1ncEIUpLvuukuxsbGKjIxU9+7dNXToUK1Zs0axsbFq06aN0fEA3KKgoCBNnDjR6BjFAksgABMbOnSoNmzYoLfeeksdO3bUtm3bVK1aNa1YsULjxo3L9xXlKB5Onjyp8+fPKygoSDk5OZo6darWr1+vsLAwvfjii/Lx8TE6IoAbsG3bNkVERKhUqVLatm3bNefWrVu3kFIVDxRgwMSqVq2qTz/9VE2bNpWXl5d+++03VatWTb///rsaNmyojIwMoyMCAK6iVKlSSklJkZ+fn0qVKiWLxaK8ap3FYmEniCuwBAIwsePHj8vPzy/X+NmzZ9kntITav3+/PvroI+3fv18zZsyQn5+fYmJiFBwcrDp16hgdD8ANOHjwoCpVqmT/Z+QfF8EBJnbHHXfo22+/tX99ufTOmTNHUVFRRsWCk8TFxSkyMlI///yzli1bpjNnzkj659eol2+DDaD4qFq1qv3ndtWqVa/5gCPOAAMmNmnSJHXs2FG7du3SpUuXNGPGDO3cuVObNm1SXFyc0fFQwJ577jm9+uqrGj58uLy8vOzjrVu31owZMwxMBuBWLVy48JrHH3vssUJKUjywBhgwue3bt2vq1KlKSEhQTk6OGjZsqDFjxigyMtLoaChg5cqV0/bt2xUaGuqw5vvQoUOqWbOmzp8/b3READfpyotYL168qMzMTLm5uals2bI6efKkQcmKJs4AAyYXGRlp3wYNJVv58uV19OhRhYaGOoxv3bpVt912m0GpABSEtLS0XGP79u3TgAEDNGrUKAMSFW2sAQZMLCMjI8/H6dOnlZWVZXQ8FLCePXtqzJgxSklJkcViUU5OjjZs2KCRI0fy61GgBAoPD9fkyZM1dOhQo6MUOSyBAEzs8rY5V1O5cmU98cQTGjdunEqV4u/Lxd3Fixf1xBNPaOnSpbLZbHJxcVF2drZ69uyp+fPnq3Tp0kZHBFDAtm7dqpYtW7Kt5RUowICJLVy4UM8//7yeeOIJ3XnnnbLZbNq8ebMWLFigF154QcePH9fUqVM1atQo/e9//zM6LgrI/v37tXXrVuXk5KhBgwYKDw83OhKAW7RixQqHr202m44ePaqZM2cqODhY33//vUHJiiYKMGBibdq0Uf/+/dW9e3eH8c8++0wffPCBVq9erY8//livvfaadu/ebVBKAMD1XPlbOovFokqVKumee+7Rm2++qcDAQIOSFU0UYMDEypYtq99++y3XGcB9+/apXr16yszM1MGDB1WnTh1lZmYalBK3Yvjw4fmeO23aNCcmAYCig10gABOrXLmy5s6dq8mTJzuMz507V8HBwZKkEydO5NpeB8XH1q1b8zWPO/8BMBMKMGBiU6dO1cMPP6zvv/9ed9xxhywWizZv3qzdu3friy++kCRt3rxZPXr0MDgpbtbatWuNjgCgEPDbnhvDEgjA5P744w/NmjVLe/bskc1mU82aNdW/f3+FhIQYHQ0AkE+tW7fWr7/+qkuXLqlGjRqSpL1796p06dJq2LChfZ7FYtGaNWuMillkUIABAACKuWnTpmndunVasGCBfdlaWlqaevfurbvuuksjRowwOGHRQgEGoMzMTCUnJ+e6+UXdunUNSgQAuBG33XabVq5cqTp16jiM79ixQ+3bt9dff/1lULKiiTXAgIkdP35cvXv3vur+kNnZ2YWcCABwMzIyMnTs2LFcBTg1NVWnT582KFXRxa2dABMbNmyY0tLSFB8fLw8PD8XExGjBggUKDw/Ptak6AKDo6tq1q3r37q0vvvhCR44c0ZEjR/TFF1+oT58+6tatm9HxihyWQAAmFhgYqK+++kp33nmnvL29tWXLFlWvXl0rVqzQlClTtH79eqMjAgDyITMzUyNHjtS8efN08eJFSZKLi4v69OmjN954Q56engYnLFoowICJeXt7a9u2bQoJCVFISIgWL16s5s2bc/MLACimzp49q/3798tmsyksLIziexWsAQZMrEaNGtqzZ49CQkJUv359ffDBBwoJCdGsWbO4bSYAFEOenp5cwJwPnAEGTGzx4sW6ePGinnjiCW3dulUdOnTQiRMn5Obmpvnz53MDDABAiUQBBmCXmZmp3bt3q0qVKqpYsaLRcQAAcAoKMABJ0uUfBRaLxeAkAAA4F9ugASY3d+5cRUREqEyZMipTpowiIiL04YcfGh0LAACn4SI4wMRefPFFTZ8+XYMHD1ZUVJQkadOmTXr22Wd16NAhvfrqqwYnBACg4LEEAjCxihUr6p133tGjjz7qMP7JJ59o8ODB+vvvvw1KBgCA87AEAjCx7OxsNW7cONd4o0aNdOnSJQMSAQDgfBRgwMT++9//6v333881Pnv2bPXq1cuARAAAOB9LIAATGzx4sBYuXKjg4GA1bdpUkhQfH6/Dhw/rsccek6urq33utGnTjIoJAECBogADJta6det8zbNYLFqzZo2T0wAAUDgowAAAADAV1gADAADAVCjAAAAAMBUKMAAAAEyFAgwAAABToQADAADAVFyMDgDAOCtWrMhz3GKxqEyZMgoLC1NoaGghpwIAwLnYBg0wsVKlSslisejKHwOXxywWi1q0aKEvv/xSPj4+BqUEAKBgsQQCMLHY2Fjdcccdio2NVXp6utLT0xUbG6s777xT33zzjX788UedOHFCI0eONDoqAAAFhjPAgIlFRERo9uzZatasmcP4hg0b1K9fP+3cuVOrVq3Sk08+qeTkZINSAgBQsDgDDJjY/v375e3tnWvc29tbBw4ckCSFh4fr77//LuxoAAA4DQUYMLFGjRpp1KhROn78uH3s+PHjGj16tO644w5J0r59+1S5cmWjIgIAUODYBQIwsblz5+qBBx5Q5cqVFRwcLIvFouTkZFWrVk1fffWVJOnMmTN68cUXDU4KAEDBYQ0wYHI2m00//PCD9u7dK5vNppo1a6pdu3YqVYpfEAEASiYKMAAAAEyFJRCAya1evVqrV69WamqqcnJyHI7NmzfPoFQAADgPBRgwsQkTJujll19W48aNFRgYKIvFYnQkAACcjiUQgIkFBgZqypQpio6ONjoKAACFhqtcABPLysrKdRMMAABKOgowYGJPPfWUlixZYnQMAAAKFWuAARM7f/68Zs+erVWrVqlu3bpydXV1OD5t2jSDkgEA4DysAQZMrHXr1lc9ZrFYtGbNmkJMAwBA4aAAAwAAwFRYAwwAAABTYQ0wYDLdunXT/Pnz5e3trW7dul1z7rJlywopFQAAhYcCDJiM1Wq13/DCarUanAYAgMLHGmAAAACYCmuAAQAAYCosgQBMpkGDBvYlENfz66+/OjkNAACFjwIMmMyDDz5o/+fz58/rvffeU+3atRUVFSVJio+P186dOzVw4ECDEgIA4FysAQZM7KmnnlJgYKBeeeUVh/Fx48bp8OHDmjdvnkHJAABwHgowYGJWq1VbtmxReHi4w/i+ffvUuHFjpaenG5QMAADn4SI4wMQ8PDy0fv36XOPr169XmTJlDEgEAIDzsQYYMLFhw4ZpwIABSkhIUNOmTSX9swZ43rx5eumllwxOBwCAc7AEAjC5zz77TDNmzFBSUpIkqVatWho6dKi6d+9ucDIAAJyDAgwAAABTYQkEAGVlZSk1NVU5OTkO41WqVDEoEQAAzkMBBkxs3759evLJJ7Vx40aHcZvNJovFouzsbIOSAQDgPBRgwMSeeOIJubi46JtvvlFgYGC+7xAHAEBxxhpgwMQ8PT2VkJCgmjVrGh0FAIBCwz7AgInVrl1bf//9t9ExAAAoVBRgwMRef/11jR49WuvWrdOJEyeUkZHh8AAAoCRiCQRgYqVK/fN34CvX/nIRHACgJOMiOMDE1q5da3QEAAAKHWeAAQAAYCqcAQagzMxMJScnKysry2G8bt26BiUCAMB5KMCAiR0/fly9e/fW999/n+dx1gADAEoidoEATGzYsGFKS0tTfHy8PDw8FBMTowULFig8PFwrVqwwOh4AAE7BGWDAxNasWaOvvvpKd9xxh0qVKqWqVauqXbt28vb21qRJk3TfffcZHREAgALHGWDAxM6ePSs/Pz9JUoUKFXT8+HFJUmRkpH799VcjowEA4DQUYMDEatSooT179kiS6tevrw8++EB//vmnZs2apcDAQIPTAQDgHGyDBpjY4sWLdfHiRT3xxBPaunWrOnTooBMnTsjNzU3z589Xjx49jI4IAECBowADsMvMzNTu3btVpUoVVaxY0eg4AAA4BQUYAAAApsIuEIDJDB8+PN9zp02b5sQkAAAYgwIMmMzWrVvzNc9isTg5CQAAxmAJBAAAAEyFbdAAAABgKhRgAAAAmAoFGAAAAKZCAQYAAICpUIABoAQ6dOiQLBaLEhMTnfYe69atk8Vi0alTp/L9nPHjx6t+/fpOywQA+UEBBgAne+KJJ/Tggw8aHSNPO3fuVPfu3VWpUiW5u7srPDxcL774ojIzM6/73GbNmuno0aOyWq35fr+RI0dq9erVtxIZAG4ZBRgATCo+Pl5NmjRRVlaWvv32W+3du1cTJ07UggUL1K5dO2VlZV31uRcvXpSbm5sCAgJuaM/ocuXKydfXtyDiA8BNowADgMF27dqle++9V+XKlZO/v7+io6P1999/24/HxMSoRYsWKl++vHx9fdW5c2ft37/f4TV++eUXNWjQQGXKlFHjxo2ve8MTm82mPn36qFatWlq2bJnuvPNOVa1aVQ8//LC+/vprbdq0SdOnT7fPt1gsmjVrlh544AF5enrq1VdfzXMJxJw5cxQcHKyyZcuqa9eumjZtmsqXL28/fuUSiMtnx6dOnarAwED5+vrqmWee0cWLF2/uXyYA5AMFGAAMdPToUbVs2VL169fXli1bFBMTo2PHjql79+72OWfPntXw4cO1efNmrV69WqVKlVLXrl2Vk5NjP965c2fVqFFDCQkJGj9+vEaOHHnN901MTNSuXbs0fPhwlSrl+L+CevXqqW3btvrkk08cxseNG6cHHnhA27dv15NPPpnrNTds2KCnn35aQ4cOVWJiotq1a6fXXnvtuv8O1q5dq/3792vt2rVasGCB5s+fr/nz51/3eQBws7gVMgAY6P3331fDhg01ceJE+9i8efMUHBysvXv3qnr16vrPf/7j8Jy5c+fKz89Pu3btUkREhBYvXqzs7GzNmzdPZcuWVZ06dXTkyBENGDDgqu+7d+9eSVKtWrXyPF6rVi2tX7/eYaxnz54OxffgwYMOx9955x116tTJXr6rV6+ujRs36ptvvrnmvwMfHx/NnDlTpUuXVs2aNXXfffdp9erV6tu37zWfBwA3izPAAGCghIQErV27VuXKlbM/atasKUn2ZQ779+9Xz549Va1aNXl7eys0NFSSlJycLElKSkpSvXr1VLZsWfvrRkVF3VIum82Wa21v48aNr/mcPXv26M4773QYu/LrvNSpU0elS5e2fx0YGKjU1NQbSAsAN4YzwABgoJycHN1///16/fXXcx0LDAyUJN1///0KDg7WnDlzFBQUpJycHEVERNgvUrPZbDf8vtWrV5f0z/rjvLYl2717t8LDwx3GPD09r/maeZXm/GRzdXV1+NpisdiXdwCAM3AGGAAM1LBhQ+3cuVMhISEKCwtzeHh6eurEiRNKSkrSCy+8oDZt2qhWrVpKS0tzeI3atWvrt99+07lz5+xj8fHx13zf+vXrq2bNmpo+fXqusvnbb79p1apVevTRR2/os9SsWVO//PKLw9iWLVtu6DUAoDBQgAGgEKSnpysxMdHhkZycrGeeeUYnT57Uo48+ql9++UUHDhzQypUr9eSTTyo7O1s+Pj7y9fXV7Nmz9fvvv2vNmjUaPny4w2v37NlTpUqVUp8+fbRr1y599913mjp16jXzWCwWffjhh9q1a5f+85//6JdfflFycrI+//xz3X///YqKitKwYcNu6DMOHjxY3333naZNm6Z9+/bpgw8+0Pfff39D26QBQGGgAANAIVi3bp0aNGjg8HjppZcUFBSkDRs2KDs7Wx06dFBERISGDh0qq9WqUqVKqVSpUlq6dKkSEhIUERGhZ599Vm+88YbDa5crV05ff/21du3apQYNGuj555/Pc0nFlZo3b674+HiVLl1a9957r8LCwjR27Fg9/vjjio2Nlbu7+w19xubNm2vWrFmaNm2a6tWrp5iYGD377LMqU6bMDb0OADibxXYzi8cAAMiHvn37avfu3frpp5+MjgIAdlwEBwAoMFOnTlW7du3k6emp77//XgsWLNB7771ndCwAcMAZYABAgenevbvWrVun06dPq1q1aho8eLCefvppo2MBgAMKMAAAAEyFi+AAAABgKhRgAAAAmAoFGAAAAKZCAQYAAICpUIABAABgKhRgAAAAmAoFGAAAAKZCAQYAAICpUIABAABgKv8XdyygVPGpRR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0" y="771550"/>
            <a:ext cx="414026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iMAAAGwCAYAAAB7MGXBAAAAOXRFWHRTb2Z0d2FyZQBNYXRwbG90bGliIHZlcnNpb24zLjUuMiwgaHR0cHM6Ly9tYXRwbG90bGliLm9yZy8qNh9FAAAACXBIWXMAAA9hAAAPYQGoP6dpAABvMUlEQVR4nO3deVxU9f7H8dcM+yIgIIiIuAsKaIKamrmmqVlqi/uW620xtdVrm3V/2WbZprlnlmZZdist5WruS4G74IoKIoig7PvM+f1xBCVRAYEzM3yej+ahc+bMzGc85rz5rjpFURSEEEIIITSi17oAIYQQQtRsEkaEEEIIoSkJI0IIIYTQlIQRIYQQQmhKwogQQgghNCVhRAghhBCakjAihBBCCE1Za11AWRiNRi5evEitWrXQ6XRalyOEEEKIMlAUhYyMDOrVq4def+v2D7MIIxcvXsTPz0/rMoQQQghRAXFxcdSvX/+Wj5tFGKlVqxagfhgXFxeNqxFCCCFEWaSnp+Pn51f8PX4rZhFGirpmXFxcJIwIIYQQZuZOQyxkAKsQQgghNCVhRAghhBCakjAihBBCCE1JGBFCCCGEpiSMCCGEEEJTEkaEEEIIoSkJI0IIIYTQlIQRIYQQQmhKwogQQgghNCVhRAghhBCaKncY2b59OwMGDKBevXrodDp+/vnnOz5n27ZthIaGYm9vT+PGjfnyyy8rUqsQQgghLFC5w0hWVhatW7fm888/L9P5Z8+epV+/fnTp0oUDBw7w73//m6lTp/Ljjz+Wu1ghhBBCWJ5yb5TXt29f+vbtW+bzv/zySxo0aMC8efMACAwMJCIigg8//JBHH320vG9fudIugKKASz3QW2lbixBCCFFDVfmuvXv27KF3794ljvXp04elS5dSUFCAjY3NTc/Jy8sjLy+v+H56enrVFLf1XTiwEvTWaiBx8wdXP3BrAG7XfnX1A9f6YHVznUIIIYS4e1UeRhITE/H29i5xzNvbm8LCQpKTk/Hx8bnpOXPmzGH27NlVXRoYCkBvA8YCSI1Vb6XR6aGWz/VwUiKsNFDDio191dcrhBBCWKAqDyMAOp2uxH1FUUo9XmTmzJnMmDGj+H56ejp+fn6VX9jghTBwPmReuhZG4iD1PKTFXb+fFgeFuZAer97YU/prOXuXHlSK7ts6VX79QgghhAWo8jBSt25dEhMTSxxLSkrC2toaDw+PUp9jZ2eHnZ1dVZem0lupXTQu9aDBvTc/riiQdfl6y0lqbMmwkhoLBVlqoMm8BPERpb+Po8cNYaXBza0s9q5V+zmFEEKIGxQaC7mYeZFz6ec4n36eXg164eN8c29FdajyMNKxY0d+/fXXEsc2bdpEWFhYqeNFTI5OB85e6q1+2M2PKwrkXL11UEmLhdw0yE5RbwkHS38fe9eSLSklwkoDcKit1iKEEEKUkaIoJOckFweO8+nni38flxFHobGw+FwvRy/zCSOZmZmcPn26+P7Zs2c5ePAg7u7uNGjQgJkzZxIfH8/XX38NwJQpU/j888+ZMWMGEydOZM+ePSxdupTVq1dX3qfQkk4Hju7qrV6b0s/JTbshnMTd3MqSnaKek3sELh0p/TVsnUsfXOvmr953qiNhRQghaqiM/IwSQeN82vXfZxdm3/J5dlZ2NHBpQEOXhtS2q12NFZekU4oGcJTR1q1b6d69+03Hx4wZw1dffcXYsWM5d+4cW7duLX5s27ZtTJ8+nWPHjlGvXj1efvllpkyZUub3TE9Px9XVlbS0NFxcXMpTrnnIzyrZkvLP4JJ56c6vYeMErQZCh8ng07rKSxZCCFG98g35xGXElWzlSFN/n5Kbcsvn6XV6fJ198Xfxp6FLQ/xd/It/7+3kjV5XdYuxl/X7u9xhRAsWH0bupCBXXRMlLfYfXUDXfk2/CNxwGRt0hPaTIHCATEkWQggzYlSMJGYlci7t3E1dKwlZCRgV4y2f6+ngWWrgqF+rPrZWttX4Ka4r6/d3tcymEXfJxh48m6q30hTmw8UD8PdiOLYOYveot1r1oN14CB0LTp7VWrIQQojSKYrC1byrJVo2igJHbHos+cb8Wz7XycapOGwUhw5Xf/xr+eNs61yNn6JyScuIpUlPgMjlELFMnQUEYGUHwY9Dh0nShSOEENUkuyD7pkGjRb/PyM+45fOs9dY0qNVADRyuDUu0dHjYe9xyWQxTJN00NV1hHhz7GfYtUFtNijToqI4rCXhIunCEEOIuFRgLiM+ILzVwJGUn3fJ5OnT4OPlc705xvR446jnVw8pCtiiRMCJUigIXImDflxD1MxRN45IuHCGEKJcCYwGnrp7iaPJR9ZZylLOpZylUCm/5nNp2tUsEjaJWDr9afthbW/7K3RJGxM2kC0cIIcrEqBg5l36OY8nHisPH8SvHSx3P4WDtUBw2/jmA1NWuZi9oKWFE3FphnjrQdd+X0oUjhKjxFEXhUvYljiYf5UjyEY4lH+NYyjEyCzJvOtfF1oUgzyBaebQiyDOIlh4t8Xb0NqtxHNVJwoi4s1t14bj4QtiT0oUjhLBIqbmpHE05er27Jfloqet02FvZE+gRSCuPVgR7BhPkGYRfLT8JHuUgYUSUT3qC2n0TuVy6cIQQFiO7IJvoK9ElgseFzAs3nWels6JZ7WYEeQYR5BFEkGcQTdyaYK2XFTDuhoQRUTG37MLppIaSgAFgJf9zCiFMT4GhgJOpJ4vHeRxJPkJMWkypC4U1dGlIK89WxcEjwD2gRgworW4SRsTduV0XTrvx0HYsOJW+67IQQlS1GweYFo3zuNUAUy9HL4I8ggiuE0wrj1a08myFi618l1QHCSOi8kgXjhBCQ0UDTI8kH+Fo8tFyDTAN8gzCy9FLg6oFSBgRVaGoC2fvAkg4eP24dOEIISpR0QDTohYPGWBqviSMiKqjKHDhb9i3ULpwhBB3Jbsgm6iUKI6lXB/nEZ8Zf9N5VjormtduXmKchwwwNX0SRkT1KOrCiVgG2cnqseIunMngE6JtfUIIk3HjANOiLpc7DTAN9lTHecgAU/MkYURUr9t24RQtpCY/wQhRUxQNMC2aTnunAaZF3SwywNSySBgR2pAuHCFqHEVRSMxKLDHOIyol6o4DTIsCSB3HOhpULaqDhBGhPenCEcIiXc29WrxRXFGXy5XcKzedVzTA9MaFxGSAac0iYUSYjsI8OPqTumaJdOEIYVaKBpgWhY+jyUdlgKkoMwkjwvQUd+F8CVH/lS4cIUxMgaGAk1dPlggeMsBU3A0JI8K03aoLJ+Rx6DQV6rTQtj4hLJxRMXIu7Zw6zuPyEY6lqANMC4wFN53r7ehdvICYDDAV5SFhRJiHgtzre+EUd+Ho1HElXV8Gz6ZaVieERVAUhYSshBLjPI6lHCOrIOumc4sGmN44zkMGmIqKkjAizEtRF86uT+D4b+oxnR5aD4P7XwT3RtrWJ4QZKR5gekN3y60GmLb0aFk8ziPYM5j6terLAFNRaSSMCPN18SBsfRdO/q7e11tDm+FqKHFroGlpQpia7IJsjqUcU5dNv80AU2udNc1qNysxzkMGmIqqJmFEmL8LkbD1HTj9P/W+3gbajoIuL4Crr7a1CaGBogGmxRvGpRzjTOoZFG7+Z7yhS8Pr3S2eQbSo3UIGmIpqJ2FEWI7YfWooidmq3reyhdBx0GUG1KqraWlCVCWD0cDxK8fZm7CXvxL/Yv+l/eQacm8678YBpkGeQbT0aCkDTIVJkDAiLM+5XfDnO3B+p3rf2h7CxsN908BZtggX5k9RFM6knmFf4j72JewjIjGCjIKMEue42Lqo3Sw3rOchA0yFqZIwIiyTosDZ7fDn/0HcPvWYtQO0nwidp8k6JcLsXMi4wL6EfexL3MdfCX+RkptS4nFnG2fC6obRoW4HOvh0oKlbUxlgKsyGhBFh2RQFzmxRW0riI9Rjts7qiq4dnwFHd23rE+IWLmdf5q/Ev9iXsI+/Ev+6abCpvZU993jdQ3uf9nSo24FAj0AZZCrMloQRUTMoCpwKV1tKitYpsa0FHZ+Ce58CBzctqxOCtLw0IhIjils+zqSdKfG4tc6a4DrBdPDpQPu67WldpzW2VrYaVStE5ZIwImoWRYETG+DPOXDpiHrM3hU6Pqu2ltjL3xtRPbILsjmQdKB43Ed0SnSJ2S46dAS4BxSHj1DvUBxtHDWsWIiqI2FE1ExGIxz/VQ0ll6PVYw611SXm208CO2dt6xMWp8BQwKHLh4q7Xg4nH6awaN+laxq5Nioe8xHmHYabvZs2xQpRzSSMiJrNaISoderiackn1WOOHuog13YTwFZ+EhUVUzTdtqjl40DSAXIKc0qc4+PkQwefDsWtH16OMttL1EwSRoQAMBrgyFrY9i5ciVGPOXnBfdMhbBzYOGhbnzB5N063/SvhL/6+9DcZ+SWn27rbu9Ohbgd10KlPB+o7y5LqQoCEESFKMhTC4TWw7T1IPa8eq+UDXZ6HtqPB2k7b+oRJKet023t97qV93fYy3VaIW5AwIkRpDAVw8FvY/iGkxanHXHzh/hegzUiwllkMNVHRdNuicR+3m257r8+9BLgHyHRbIcpAwogQt1OYBwdWwva5kHFRPebWAO5/CVoPBSsbbesTVSotL42ISxHqWh8y3VaIKiNhRIiyKMiF/Stgx1zIvKQeq90Iur4MwY+Dlfz0awnKM922g08H2nq1lem2QlQCCSNClEdBDvy9FHZ+DNnJ6jGPptD1FQgaDHorbesT5VZgKGDXxV2sj1nP1ritN20w19i1Me3rqgNO29Vth6udqzaFCmHBJIwIURH5WfDXYtj1CeRcUY/VCYBur0DgI6DXa1ufuC2jYuRg0kHWx6xn4/mNpOWlFT8m022FqH4SRoS4G3kZsG8h7P4MclPVY16toPtMCHgIZOaESTl19RTrY9bz+9nfuZh1sfi4p4MnfRv1pX+j/rT0aCkzXoSoZhJGhKgMuWmwdwHs+QLy0tVjdUOg+7+h+YMSSjSUmJXIhrMbWB+znpNXTxYfd7JxoleDXvRv3J/2ddtjJV1sQmhGwogQlSnnqhpI9i6A/Ez1WL220H0WNO0poaSapOWlsen8JtbHrCfyUmTxcWu9Nff73k+/xv3oWr8r9tb2GlYphCgiYUSIqpCVArs/hb8WQUG2eqx+e7WlpHE3CSVVILcwl20XtrE+Zj074neU2PclzDuM/o3784D/AzIAVQgTJGFEiKqUeRl2zYO/l0DhtVkaDTqpoaRRF01LswQGo4F9ifvYELOB/8X+j6yCrOLHmtduTv/G/enXqB91nepqWKUQ4k4kjAhRHTISYec8iFgGhjz1WKP7odu/wb+jpqWZG0VRiEqJ4reY3/jj3B8k5yQXP1bPqR79GvejX6N+NKvdTMMqhRDlIWFEiOqUfhF2fASRX4GxQD3W9AF44C3wbqlpaaYuNj2W9WfXsyFmA+fSzxUfd7VzpY9/H/o37k8brzbodTKtWghzI2FECC2kxsGOD+HAN2AsBJ0e7hmpDnStJV0KRZJzktl4biPrY9ZzJPlI8XF7K3u6+3Wnf+P+dKrXCRtZll8IsyZhRAgtpZyB/70J0b+o920codOz0Gkq2DlrWppWsgqy2BK7hfUx69mbsBeDYgBAr9PT0acj/Rv3p0eDHjjZOGlcqRCiskgYEcIUxO6DTa/Chb/U+05e6iDXe0bViH1vbrcke4hnCP0a96NPwz54OnhqV6QQospIGBHCVCiK2kLyvzfhSox6zLOFOp6keR+Lmw58uyXZG7o0pF/jfvRv1J8GLg00rFIIUR0kjAhhagrz1Vk32967vu9Nwy7Q+22od4+2tVWC2y3J/mDDB3mo8UOyJLsQNYyEESFMVU6qujvw3gXXpwMHPw49XoPa/pqWVl6yJLsQ4nYkjAhh6lJjYct/4PAa9b6VHXSYDF2eBwc3TUu7ndstyd7Ftwv9G/eXJdmFEICEESHMx8WDEP4anN2u3neoDfe/BO0mgLWtpqUVkSXZhRAVIWFECHOiKHAqXA0ll4+rx2o3hF5vQsuBmgxyVRSFvxP/5r9n/svm2M2yJLsQotwkjAhhjgyFcPAb+PMdyLykHqvfDnr/BxrcW21lHEs5xkcRH/FX4l/Fx2RJdiFEeUkYEcKc5WXCns9h1yfXdwcOeAh6zQbPplX2tvGZ8Xx24DPWx6wHwFZvy8NNH2ZA4wGyJLsQotzK+v1doX9Z5s+fT6NGjbC3tyc0NJQdO3bc9vxvv/2W1q1b4+joiI+PD+PGjSMlJaUiby1EzWDnDN1egakHoO0YdVn547/B/A6w4UXISr7za5RDWl4acyPmMmDdgOIg8lDjh/h10K+80fEN2nq3lSAihKgy5W4ZWbNmDaNGjWL+/Pl07tyZhQsXsmTJEqKiomjQ4OZFjHbu3EnXrl35+OOPGTBgAPHx8UyZMoVmzZqxbt26Mr2ntIyIGi8pGsLfgFMb1ft2LnDfNLj3KbBxqPDL5hvy+e74dyw8vJD0/HQAOtTtwIywGbT0kA3+hBB3p8q6aTp06EDbtm1ZsGBB8bHAwEAGDhzInDlzbjr/ww8/ZMGCBZw5c6b42Geffcb7779PXFxcqe+Rl5dHXl5eiQ/j5+cnYUSImG3q8vKJh9X7LvWhx6sQMgT0ZW+5UBSFjec2Mm//POIz4wFo6taU6aHT6eLbRRYmE0JUiirppsnPzycyMpLevXuXON67d292795d6nM6derEhQsX2LBhA4qicOnSJdauXUv//v1v+T5z5szB1dW1+Obn51eeMoWwXI27wqRtMGgRuPpB+gX4eQosuh/O/Fmml4hIjGD4+uG8uP1F4jPjqeNQhzc7vskPA37g/vr3SxARQlS7crWMXLx4EV9fX3bt2kWnTp2Kj7/zzjusWLGCEydOlPq8tWvXMm7cOHJzcyksLOThhx9m7dq12NiUvj24tIwIUQYFObDvS9jxEeSpXSw0fUDd88b75i6WmLQYPo78mK1xWwFwsHbgyaAnGd1yNI42jiXOzc4vJP5qDhfTcsnJNwAKigIKXPv1xvvqPyEljt/wmAJw03NK3ufaeepzb/j9rV7/H/cpeq9bvT7gZGtFnVp2eDrbUaeWeqvtaIuVXsKXEFWlrC0jFdo29J8/OSmKcsufpqKiopg6dSqvv/46ffr0ISEhgRdffJEpU6awdOnSUp9jZ2eHnZ1dRUoTouawcYD7psM9o2H7+/D3EjgdDmc2Q5sR0H0WuPiQnJPMgoML+PHUjxgUA1Y6K/o3GkjfemPIzLFn1d5E4lNzuJiaQ3xqDvFXc7iaXaD1p6sWeh14OF8PKJ7OtmpQKQosznZ4XvvVzdFGWo2EqCLlahnJz8/H0dGRH374gUGDBhUff+655zh48CDbtm276TmjRo0iNzeXH374ofjYzp076dKlCxcvXsTHx+eO7ysDWIUog5QzsHk2RP0XgEwbB+b5d+YnYywFSi4AdvnBZCU8SE62xx1frpa9Nb5uDjjZWaNDXXdNh45r/xXf1+lK/h7UH1iun1PyPkXPucVrUMpzbrzPjc8p5TVKe32AzLxCLmfkkZyZx+WMPK5k51OeEXPWeh2eznZ41rItDiuet/jVxd5agosQVFHLiK2tLaGhoYSHh5cII+Hh4TzyyCOlPic7Oxtr65JvY2WlbpplBkucCGFycgsMJVoxin69kJpD/NWx+BS0oZPbSta755JkUDevc8t1ITHxCTJyrq9RUqeWHb5uDvjWdqD+tV993Ryod+33Lvald6NaikKDkStZ+Vy+Fk7UoJJfIrAkZ+ZxOTOP1OwCCo0Kiem5JKbn3vG1ba31N7Sq2JYaWIoed7K1kuAiarxyd9PMmDGDUaNGERYWRseOHVm0aBGxsbFMmTIFgJkzZxIfH8/XX38NwIABA5g4cSILFiwo7qaZNm0a7du3p169epX7aYQwc4qikJ5TyIXUbC6m5hJ/NVsNGzcEj+TM/Fs9Gyunk1xtsIET9oWANXULFWZcSaFPViwZztnEd30Fx1b9qevmgL1Nzd5J19pKj5eLPV4ud97QL7/QSEpW3j+CihpcisJM8rXfZ+QWkl9oLL5ud+JgY1Xc2nLjeJYbw4vXtV8dbGv2NROWq9xhZMiQIaSkpPDWW2+RkJBAUFAQGzZswN9f3fo8ISGB2NjY4vPHjh1LRkYGn3/+Oc8//zxubm706NGD9957r/I+hRBmwmhUuJyZx4VrweLiP1o34lNzyMwrvOPrONpaFbdq+Lo5YOt4kf2Z3xCTeRAAF1sXJodMZmjTwdge+Aa2vYdrZgyuWyfB2fug99vg27aKP63lsLXW4+PqgI/rndd0yS0w3BxYSmltSc7IIyvfQE6BgbgrOcRduXNwcbazpq6rPX61HWjg7oifuyMN3B1p4OGIX21HnOwqNAxQCM3JcvBCVLL8QiOHLqRyNjlLnZFS1LKRmkNCai75BuMdX8PDyVbtLrkhcBT9Wr+2A64O6mDKhMwEPj3wKb/F/AaAjd6GEYEjmBA8oeQOujmpsPNj2LsADNdmqgU/Dj1eg9r+VfCnIMoiK6+Q5MzrQeVyad1E18JMXmHZ/t4UB5RrNz93R/zc1SAlM4dEdZO9aYSoRpcz8th6Ioktx5PYcSr5tq0beh34uDpQz83+hpDheD10uDncsTk+PT+dJUeW8G3Ut+Qb1W6bfo36MbXtVHydfW/9xNQ42PIfOPydet/KFjpMhi7Pg0Ptcn9uUT0URSkegJuQlkvsleziW9y1X1PvMAPKxkqHr5vDLcKKI64Olj1GSGhDwogQVchoVDh2MZ0tx5PYcvwShy6klXjcw8mWlvVcisPFja0bdV3ssbaq2D4vBYYC1pxYw8LDC0nNSwWgXd12PB/6PK08W5X9hS4ehPDX4Ox29b5Dbbj/JWg3AaxtK1Sb0FZaTgFxV7K5cDX7hrCSU3yswHD7f+pdHWxuak0pul/PzQGbCv6dFTWbhBEhKllmXiE7TyXz5/EktpxI4nJGXonHg31d6R7gRY8AL0J8XdFXYpO4oihsOr+JT/Z/QlyGuo1CY9fGzAidUfFVUxUFToVD+OtwOVo9Vrsh9HwDWg0CmeFhMQzXZgLF/aM1pej3tx4UrdLroJ7btXEqta+NUbmhdaW2rMEibkHCiBCV4Fxy1rXWjyT2nU0p8dOlo60VXZp50iPAi+4tvMo0K6MiDiQd4MOIDzl8Wd2PxtPBk6fbPM3ApgOx1lfCgEVDIRz8Fv78P8i8pB7zDYPe/wH/jnf/+sLkZeUVcuFqzk1dP0W/v9N4FWc7a+rXvt6ScmNY8ZWZWzWahBEhKiC/0EjEuSvFASQmOavE4/4ejvS41vrRvpE7dtZV94/subRzzNs/j82xmwF1+fZxrcYxptWYm5ZvrxR5mbDnc9j1KRRc+9wBD0Gv2eDZ9PbPFRbLaFRIzswrMU7lxsByKT3vjq9R18X+H7N/HGhSx5lAHxfp/rFwEkaEKKOiwad/nkhi+8mSg0+t9TraNXSnZ6AX3QO8aOzpVOXN0Sk5KSw4tIC1J9diUAzodXoGNxvMU62foo5jnSp9bwAyEmHrHNj/NShG0FlB2Djo+jI4e1X9+wuzkltg4MLVnBKtKTeGlex8wy2fa2+jJ6S+G2H+tQn1r03bBrWp7SRjliyJhBEhbqHE4NMTSRy+kFpiWXAPJ1u6tfCiZ6AX9zXzrLaVSHMKc1gZtZJlR5eRda1lomv9rkwPnU4TtybVUkMJSdEQ/gac2qjet3WGTs9Cx2fAzrn66xFmR1EUrmTl3xRQzqdkczwxg7Scm2cANa7jRGgDNZyE+temSR3nSh1/JaqXhBEhbnDj4NM/TySR9I/Bp0G+LvRo4UWPQO9KH3x6JwajgV/O/MLnBz8nKTsJgJYeLXkh7AXa1W1XbXXc0rmdsOk1uLhfve/kBd1nqhv0WckiW6JijEaFmORMIs9fLb6duZx103ku9ta09a9dHFBa+7nJ4m5mRMKIqPHOp2SxOVoNH/tirpRYbMzR1or7ml4bfBrghXcVDT69k13xu5gbOZdTV08BUM+pHlPbTqVvo77odSbUl64ocGwdbH4Lrp5Vj3k0g15vQkB/mXkjKsXVrHwOxF0PJwfjUsktKDl4Vq+DQB+X4paTUP/a+Lo5yGweEyVhRNQ4BQYjf5+7wpZotfsl5h8/ZTVwvz74tEPjqh18eifHrxzno4iP2JOwB4BatrWYFDyJYYHDsLOy06yuOyrMh8jlsO09yE5Rj/l1gAfehgYdtK1NWJwCg5HjCRlEnr9CZGwq+89fLXW/H28Xu+IxJ6H+tWlVzxVbaxMK8zWYhBFRIyRn5rH1xGW2HL/EjpPJZJQy+LSo9aNJnaoffHoniVmJfHbgM3498ysKCjZ6G4YFDGNSyKSSy7ebutx02PUJ7PkCCq99OQQ8pLaUeDbTtDRh2RLScth/PpWI81fYf/4qxy6mU2gs+TVma62ndX3X4u6dtv618XQ24ZBvwSSMCIukKNcHn24+fuvBpz0CvOjSvPoGn95JRn4GS48s5Zvob8i7tjdM34Z9mdp2KvVr1de4uruQflGdeXPgm+szb0LHQNdXoJa31tWJGiAn38DhC6lExl5l/7XunaulLI3f0MNRDSfXbs29asnA2GogYURYjKy8Qnaevrby6fGbB5+2qudCz2utH63ru5nUPzAFhgK+P/k9Cw8t5GreVQBCvUN5PvR5gusEa1xdJUo6Dv97E07+rt63cVJn3nR6VmbeiGqlKApnk7OIPH+V/bFqODl5KfOm82rZWXNPiYGxrtQykR9eLImEEWHWzqfcsPJpKYNPOzf1LA4gWg0+vR1FUfhf7P+YFzmP2IxYABq5NmJ62+l08+umeXdRlTm3S93zJj5Sve/kBd1ehrZjwEr+oRfaSMsu4EDctZaT2KsciE29af0TvQ5a1HUh1N9NbT1p4I6fuwyMvVsSRoTZScspYMHWM4RHJd40xc+UBp/eSVx6HLN2zeJA0gEAPOw9eKrNUwxuNrhylm83dYoCUT+rM2+uxKjHPJpem3nzkMy8EZorNBg5cSmjuFsnMvYqcVduHhjr6Wx3PZxcGxgrS9uXj4QRYVay8wsZsWQfB2JTAXXwaVjD2vQM8DaZwadlsfvibl7c9iLp+ek4WDswptUYxrYai5ONk9alVb/CfIj86trMm2T1mF8HeOAtaHCvpqUJ8U9J6bnX1zyJvcrR+LSbdjq2tdIT5Fs0rdidtv5ueNUyvZZZUyJhRJiNvEIDE1ZEsONUMq4ONrw9MIhuLeqYzODTslAUhRXHVvDx/o8xKkZCPEOY220udZ3qal2a9nLTYfen6sybgmz1WMBD6u7AdZprW5sQt5BbYOBofFpxQNkfe7XU3Y0bejjSPcCLngHetG/kLlOK/0HCiDALBqPCM6v28/vRRBxtrfhmQgfaNqitdVnlkluYy5t73mR9zHoABjUdxKv3voqtleyxUUJ6wrWZNyuvz7xpOxq6zZSZN8LkKYpC7JXsEivGnriUUWI2Xy07a+5vXqd4OQF32WdHwogwfYqi8MqPR1gTEYetlZ5lY9txXzNPrcsql4TMBJ778zmir0RjrbPmpfYvMbTFULPoUtJM0nHYPBtObFDv2zhBp2euzbyppW1tQpRDem4Be86ksDn6EluOXyY58/pMP70O2jaoTY9AL3oFetPMy7lG/rsgYUSYNEVRmPP7cRZtj0Gvg/kj2vJgkI/WZZVLRGIEz297niu5V6htV5u53eaaxl4y5uL8bnXPm/gI9b5THXVn4NCxMvNGmB2jUeFwfBqboy+xOTqJqIT0Eo/7uTvQM8CbnoFetG9k2oPwK5OEEWHSvvjzNB9sPAHA+4+G8EQ7P40rKjtFUVhzYg3v/fUehUohge6BzOs+j3rO9bQuzfwoCkT9V20pKZp5494Eer0BgQ/LzBthti6m5rD5eBJboi+x60wK+YXXlydwsrXi/uZ16BnoTfcWdfCw4NVhJYwIk/XN3vO8+vNRAGb1C2Ti/Y01rqjs8g35vLPvHX489SMAfRv1ZXan2ThYO2hcmZkzFKgzb7a+e33mTf126p43/h01LU2Iu5Wdr+4aXrRy9OUbFm7U6eAePzd6BqqtJi28a1lUd46EEWGSfjl0kee+O4CiwDPdm/JCnxZal1Rml7MvM33rdA5dPoRep2da22mMbTXWov7h0FxeBuz+TL0Vzbxp0V9tKaljPn9XhLgVo1HhSHwam48nsTn6EsculuzO8XVzoGegFz0DvbnXxNdUKgsJI8Lk/Hk8iYlfR1BoVBh5bwPefiTIbL7ID18+zPQ/p5OUk0Qt21p8cP8HdPbtrHVZlisjUW0l2f81KAbQ6W+YeSPTpYXlSEjLUVtMopPYdTqZvMKSq013aeZJz0BvegR4meVmfxJGhEn56+wVRi/bR26BkYdb12PekDYmtYfM7fx8+mfe2vMWBcYCmrg24dMen9LApYHWZdUMl0/A/2bDCXXaNDaO0PEZ6DxVZt4Ii5OTb2DX6WQ2H1cHwSb9ozundX03el1rNQmoax7dORJGhMk4Gp/GsEV7ycgrpEeAFwtHhWJjZfoLAxUYC5gbMZdvo78FoIdfD97p8k7NXE1Va+f3qHveXPhbve/oCd1ekZk3wmIZjeoO5f+LvsSW40kciU8r8bivmwM9ArzoGejFvY09THaZegkjwiTEXM7k8S/3kJKVT/uG7qx4sj0Otqb5P82NruZe5YVtL/BX4l8APNX6KSa3noxeZ/ohymIpCkT/qu4OfOWMesy9sbqSa8tHZOaNsGiJabnXNg+9xM7TyeQWlOzOua+pJ70CvekWUMeklqiXMCI0l5CWw2ML9hCfmkNLHxe+m3yvWSzxfvzKcZ7b8hwXsy7iaO3InC5z6NGgh9ZliSKGAti/Qh1TknVZPeYbBr3fBv9O2tYmRDXIyTew+0zytanDSSSm55Z4vLWfG70CvOgR6EVLHxdNu3MkjAhNpWTm8cTCPZy5nEVjTye+n9LRLAZf/XH2D17b9Rq5hlwa1GrApz0+pYlbE63LEqXJy4Ddn1+beXNtl+cW/dTdgWXmjaghFEXtztkcncTm45c4fKFkd46Pqz09AtRVYDs2qf7uHAkjQjMZuQUMX7yPI/Fp+Ljas/ZfnfB1M+11OAxGA58e+JRlR5cB0Nm3M+91eQ9XO1eNKxN3lHEJtr0LkSuuz7y5Z5Q688bFvFb1FeJuJaWr3Tn/i05i5+nLJbpzHGys6NzUk16BXvQI8MLLpeq7cySMCE3kFhgYs+wv9p29gruTLd9P7khTL2ety7qt9Px0Xt7+MjvjdwLwZNCTTL1nKlZ60x/bIm6QfEodT3L8N/W+tcO1PW+mgr38uyFqntwCA3vOpBQPgk1IK9mdE1LftXiJ+lb1qqY7R8KIqHYFBiP/+iaS/0Un4WxnzeqJ9xJc37RbFs6knuG5P5/jfPp57K3seavzW/Rt1FfrssTdiN2r7nlzQR18jKPn9T1vrGUXVVEzKYpCVEJRd04Sh+JSSzxe18Wef/cP5OHWlbuthYQRUa2MRoXnfzjEugPx2FnrWfFke+5t7KF1Wbe1JXYL/975b7IKsvBx8uGT7p8Q6BGodVmiMiiK2kLyvzch5bR6zKMZPPypDHIVAkjKyOXPa4ut7TiVTE6BgRVPtqdr8zqV+j4SRkS1URSF2b9G8dXuc1jpdSwaFUrPQG+ty7olo2Jk4aGFzD80H4B2ddvxYdcPcbd317gyUekMBeoqrlvnXJ95EzZeHeQqXTdCANe6c2JS6FgF65VIGBHV5uPwk3yy+RQA84a0YeA9vhpXdGtZBVn8e8e/2RK3BYDhAcN5od0L2OhNf8qxuAs5VyH8dTWYANSqB/3nQkA/besSwsKV9ftbVnASd2XZzrPFQWT2w61MOojEpscyYv0ItsRtwUZvw1ud3mJmh5kSRGoCh9rw8Gcw5ld1obSMi/DdMPh+jDobRwihKQkjosLWRl7grd+iAJjxQHPGdGqobUG3sSt+F0PXD+VM2hnqONRh+YPLGdRskNZlierW6H74127oPA10VhD1M3zRDvavVMeZCCE0IWFEVMjGY4m8/ONhAMbf14hnezTVuKLSKYrC8qPLeWrzU2TkZxBSJ4Q1D62hdZ3WWpcmtGLjAA/Mhkl/gk9ryE2DX56Brx+GKzFaVydEjSRhRJTb7tPJPLvqAAajwmOh9ZnVL9Akd4/MKczh5R0v81HkRxgVI4ObDWZ5n+XUcazc0eLCTPm0hglb4IG31TVJzm6H+Z1g1ydgKNS6OiFqFBnAKsrlUFwqwxfvJSvfQO+W3swf0RZrE9yB92LmRab9OY3oK9FY66x5uf3LDGkxxCRDkzABV2Lg12lwdpt636e1OsbER1rQhLgbMoBVVLpTlzIYs/wvsvINdGriwafD7jHJIPJ34t8M/W0o0Veicbd3Z1HvRQwNGCpBRNyae2MY/V945Auwd4OEQ7CoO4S/AQU5WlcnhMUzvW8SYZLirmQzcuk+UrMLaO3nxqLRYdW+4dKdKIrC6uOrmbRpElfzrhLoHsh3/b+jXd12WpcmzIFOB/eMhKf/glaD1H1uds2DBZ3ULhwhRJWRMCLuKCkjl1FL93EpPY9mXs58NbYdznbWWpdVQr4hnzd2v8E7+96hUCmkb6O+rOi7Ah9n2ShNlFMtb3j8Kxi6Wl2P5EoMrBgAvzyrrlcihKh0EkbEbaXlFDB66V+cS8mmfm0HVo7vQG0n09rfIyk7iXEbx7Hu9Dr0Oj3Phz7Pe13ew8HatHcKFiYuoB88vVddsRXUBdO+6ABR/9W2LiEskIQRcUvZ+YU8+dXfHE/MwNPZjm/Gd6Cua9VvOV0ehy4fYuhvQzl8+TC1bGsxv+d8xgaNlfEhonLYu8JDH8G4P9S9bTIvwfej4bsRkJ6gdXVCWAwJI6JU+YVG/vXNfiLPX8XF3pqV49vT0NNJ67JKWHdqHeP+GMflnMs0dWvKd/2/o7NvZ63LEpbIvyNM2Qn3vwh6a3UTvi/aQ8RyMBq1rk4IsydhRNzEYFSY/v1Btp28jIONFcvHtSPQx3SmVBcYC3hn3zu8vvt1CowF9GzQk2/6fUMDlwZalyYsmY099HgVJm8H3zDIS4ffpsGKhyD5lNbVCWHWJIyIEhRF4dWfj7L+cAI2Vjq+HBVKqL/p7GZ7JfcKkzZNYvXx1QA81eYpPur2EU42ptVqIyyYdysYvwkefBdsnOD8LljQGbZ/qO4SLIQoNwkjooT3N55g9V+x6HUwb8g9dG1uOquVRqdEM/S3oURcisDR2pFPun/Cv1r/C71O/hqLaqa3gnv/BU/tgSY9wZAHW96GRd0gPlLr6oQwO/KvuCj25bYzLNh6BoB3BgXTP8R0psVuiNnA6N9Hk5CVgL+LP6v6r6JHgx5alyVqutr+MPJHGLwYHNzh0lFY0gs2zoL8LK2rE8JsSBgRAKz+K5Z3fz8OwMy+AQxtbxrjLwxGAx9FfsTLO14m15BLZ9/OrOq/iiZuTbQuTQiVTgchT8Azf0PwE6AYYc/nMP9eOL1Z6+qEMAsSRgS/Hb7Iv9cdAeBf3ZowuatpfNGn5aXx9OanWX50OQBPBj3JFz2+wMXWdAbTClHMyRMeXQwj1oKrH6TGwjeDYd2/IPuK1tUJYdIkjNRw205eZvqagygKDO/QgJf6tNC6JABOXz3N8PXD2XVxF/ZW9nxw/wdMD52Old60lqAX4ibNHoCn9kKHKYAODq2Cz9vBkbVg+vuSCqEJCSM1WOT5K0xZGUmBQeGhEB/efiTIJBYL2xy7mREbRhCbEUs9p3qs7LeSBxs9qHVZQpSdnTP0fQ/Gh0OdQMhOhh/Hw+qhkHZB6+qEMDkSRmqoqIvpjF3+NzkFBro2r8NHT7TBSq9tEDEqRuYfnM+0P6eRXZhNu7rtWP3QagLcAzStS4gK82unrkvSfRZY2cLJP9Ql5f9aLIulCXEDCSM10LnkLEYv+4uM3ELC/Gvz5chQbK21/6vw3fHvWHBoAQAjAkew8IGFuNubzhonQlSItS10fUldwdXvXsjPhA0vwPIHIem41tUJYRIq9A00f/58GjVqhL29PaGhoezYseO25+fl5TFr1iz8/f2xs7OjSZMmLFu2rEIFi7uTmJbLyKX7SM7MI9DHhaVj2+Fgq/04jDxDHkuOLAHgubbP8Ur7V7DR22hclRCVqE4LGPc79J8LtrUgbh98eR9sfRcK87SuTghNlTuMrFmzhmnTpjFr1iwOHDhAly5d6Nu3L7Gxsbd8zhNPPMHmzZtZunQpJ06cYPXq1QQESNN7dbualc+opfu4cDWHhh6OfP1ke1wdTOML/6dTP3E55zJ1neoypuUYrcsRomro9dBugrobcPMHwVgAW+fAwvsh7i+tqxNCMzpFKd/w7g4dOtC2bVsWLFhQfCwwMJCBAwcyZ86cm87/448/GDp0KDExMbi7l63JPS8vj7y86z8ppKen4+fnR1paGi4uMq2zIjLzChmxeC+HLqRR18WeH6Z0xM/dUeuyAMg35NPvp35cyr7ErA6zGBowVOuShKh6igLH1sHvL0HWZUAH7SdBz9fArpbW1QlRKdLT03F1db3j93e5Wkby8/OJjIykd+/eJY737t2b3bt3l/qcX375hbCwMN5//318fX1p3rw5L7zwAjk5Obd8nzlz5uDq6lp88/PzK0+Z4h9yCwxM+jqCQxfSqO1owzcT2ptMEAH4+fTPXMq+hJeDF4OaDdK6HCGqh04HQYPh6b+gzQhAgb8Wwhf3wslNWlcnRLUqVxhJTk7GYDDg7e1d4ri3tzeJiYmlPicmJoadO3dy9OhR1q1bx7x581i7di1PP/30Ld9n5syZpKWlFd/i4uLKU6a4QaHByNTVB9h9JgUnWytWPNmepl6m81NXgbGApUeWAvBk8JPYWdlpXJEQ1czRHQbOh1E/g5s/pF+AVY/D2vGQlax1dUJUiwoNYP3nWhSKotxyfQqj0YhOp+Pbb7+lffv29OvXj48++oivvvrqlq0jdnZ2uLi4lLiJ8jMaFV7+8Qiboi5ha61n8ZgwQuq7aV1WCb+d+Y2LWRfxsPfg0WaPal2OENpp0l3deK/Ts6DTw9G16mJph76TxdKExStXGPH09MTKyuqmVpCkpKSbWkuK+Pj44Ovri6ura/GxwMBAFEXhwgVZ/KeqKIrC2+uj+HH/Baz0Oj4fdg+dmnhqXVYJhcZCFh1eBMC4oHHYW9trXJEQGrN1gt7/gYlbwDsYcq7AusnqsvJXz2tdnRBVplxhxNbWltDQUMLDw0scDw8Pp1OnTqU+p3Pnzly8eJHMzMziYydPnkSv11O/fv0KlCzK4rMtp1m+6xwA7z8aQu9WdbUtqBQbzm7gQuYFatvV5vHmj2tdjhCmo949MOlP6PkGWNnBmS3qxnt75oPRoHV1QlS6cnfTzJgxgyVLlrBs2TKio6OZPn06sbGxTJkyBVDHe4wePbr4/OHDh+Ph4cG4ceOIiopi+/btvPjiizz55JM4ODhU3icRxVbsPsdH4ScBeGNASx4NNb3QZzAaWHx4MQBjWo3B0cZ0BtQKYRKsbKDLDLXrxv8+KMiGjTNh6QOyWJqwOOUOI0OGDGHevHm89dZbtGnThu3bt7Nhwwb8/f0BSEhIKLHmiLOzM+Hh4aSmphIWFsaIESMYMGAAn376aeV9ClFs3YELvPHLMQCm9WrGuM6NNK6odBvPbeRc+jlc7VxlKq8Qt+PRBMb8CgM+BTtXiI+EhV1gx0dgKNS6OiEqRbnXGdFCWecp13T/i7rE5G8iMRgVxnZqyBsDWprExnf/ZFSMDPrvIGLSYnimzTNMbj1Z65KEMA/pF+HXaXBqo3q/3j0wcAF4BWpalhC3UiXrjAjTtedMCk+t2o/BqDC4rS+vP2SaQQQg/Hw4MWkx1LKpxfDA4VqXI4T5cKkHw9fAoIVg7woXD6irt27/UFpJhFmTMGIBjsanMfHrCPILjfQK9Ob9R0PQa7wD760YFSMLDy8EYGTLkdSyNZ01T4QwCzodtB4KT+1Tl5Q35MOWt2FJT7h0TOvqhKgQCSNmLik9lwkrIsjMK6RjYw8+H34P1lame1n/jPuTU1dP4WTjxIjAEVqXI4T5cvGBYd/BoEVg7wYJB2FhV9j2ARgKtK5OiHIx3W8tcUe5BQYmrowkMT2Xpl7OLBwdir2N9jvw3oqiKCw8pLaKDA8Yjqud6x2eIYS4LZ0OWg+Bp/dBi37qxnt//kdtJUk8qnV1QpSZhBEzpSgKr/x4mENxqbg52rBkdBgu9qaxA++tbL+wnegr0ThYOzCq5SityxHCctSqC0NXweAl4FAbEg7Bom6w7X1pJRFmQcKImVqw7Qw/H7yItV7H/BFtaejppHVJt6UoCl8e+hKAoQFDqW1fW+OKhLAwOh2EPK6OJQl46Foryf/B4h6QeETr6oS4LQkjZmjTsUQ+2HgCgDcfbmVyy7yXZvfF3RxNOYq9lT1jWo7RuhwhLFctbxjyDTy6VG0lSTystpJsfU9aSYTJkjBiZqIT0pm25iCKAqM7+jPyXn+tS7ojRVFYcGgBAI+3eBwPBw+NKxLCwul0EPwYPP3XtVaSQtj6DizuDgmHta5OiJtIGDEjKZl5TFgRQXa+gc5NPXjtoZZal1Qm+xL3cejyIWz1toxrNU7rcoSoOZy91FaSx5aBg7vaXbO4O/w5Bwrzta5OiGISRsxEfqGRKd9EEp+aQ0MPR74Y3hYbE57Ce6OisSKPNX+MOo51NK5GiBpGp4OgR9UZN4ED1FaSbe9eayU5pHV1QgASRsyCoii8+vMR/j53lVp21iwZE4abo63WZZXJ34l/E3kpEhu9DeOCpFVECM04e8ETK+Gx5eDoAZeOqoNbt/yftJIIzUkYMQPLdp3j+4gL6HXw6fB7aOplPquWFq22OqjpIOo61dW4GiFqOJ0OggarM25aDlRbSba/rw5wvXhQ4+JETSZhxMRtPZHE/62PAuDf/QLp3sJL44rK7kDSAfYl7MNaZ8344PFalyOEKOJcB55YAY9/BY6ekHTsWivJf6AwT+vqRA0kYcSEnU7K5NlVBzAq8ERYfcbf10jrksqlaLXVR5o+Qj3nehpXI4S4SatB6liSVoNAMcD2D9RWkvj9WlcmahgJIyYqNTufCSv+JiOvkHYNa/P2wCCT3YW3NEcuH2HXxV1Y6aykVUQIU+bkqbaQPL7iWitJFCzpBZvfklYSUW0kjJigAoORp1ft51xKNr5uDiwYGYqdtenuOVOaorEi/Rv3x6+Wn8bVCCHuqNVAdV2SoEfVVpIdc9WN96SVRFQDCSMm6D+/RbHrdAqOtlYsGROGp7Od1iWVS1RKFNsubEOv0zMxeKLW5QghysrJQ12T5ImV4FQHLkerrST/my2tJKJKSRgxMd/sPc+KPefR6WDekDYE+rhoXVK5FY0V6duoLw1dG2pbjBCi/Fo+rM64CXpMbSXZ+REsvB8uRGpdmbBQEkZMyO4zybz5yzEAXujdgt6tzG8q7IkrJ9gStwUdOiYFT9K6HCFERTl5wGNL1RVcnbzg8nFY2gvC34CCXK2rExZGwoiJOJ+SxVPf7qfQqPBIm3o81a2J1iVVyKLDiwDo07APjd0aa1yNEOKuBQ5QZ9wEPwGKEXbNu9ZKEqF1ZcKCSBgxARm5BYxfEUFqdgGt67vy3qMhZjVzpsjpq6cJPx8OwMQQGSsihMVwdIdHF8PQVeDsDcknYOkDsOk1aSURlULCiMYMRoWpqw9wOikTbxc7Fo0Ow97GvGbOFFl0ZBEKCr0a9KJ57eZalyOEqGwB/eGpvRAyRG0l2f0pLOwCcX9rXZkwcxJGNPbeH8f588Rl7Kz1LB4dhreLvdYlVcjZtLNsPLcRgMmtJ2tcjRCiyji6w+BFMHT1tVaSk7CsN2x6FQpytK5OmCkJIxr6ISKORdtjAPjw8daE1HfTtqC7sOTIEoyKkW5+3QhwD9C6HCFEVQvop7aStB52rZXkM/iyC8T9pXVlwgxJGNFI5PkrzFp3FICpPZoyoLX5Lpcemx7L+pj1AEwJmaJxNUKIauPoDoO+hGFrwLkupJyCpb1h4yzIz9a6OmFGJIxoID41h8krI8k3GHmwVV2m9TLv8RVLjizBoBi4z/c+Wnm20rocIUR1a/EgPL0XWg8HFNjzOXx5H8Tu1boyYSYkjFSzrLxCJqyIIDkzn0AfFz4a0hq93vxmzhSJz4zn1zO/AjA5RMaKCFFjOdSGQQtg+PdQyweunIFlD8If/5ZWEnFHEkaqkdGo8Pz3h4hOSMfT2ZYlY8JwtLXWuqy7svTIUgqVQjr6dKSNVxutyxFCaK15H3UsSZuRgAJ7v4AvO8P5PVpXJkyYhJFqNO9/J/njWCK2VnoWjgrF181B65LuSmJWIutOrwNkBo0Q4gYObjDwCxixFmrVgysxsLwv/P6KtJKIUkkYqSa/HrrIp1tOA/DO4GBC/d01rujuLT2ylEJjIe3qtiPUO1TrcoQQpqbZA+pYknuutZLsWwALOsH53VpXJkyMhJFqcPhCKi/8cAiASfc35rHQ+hpXdPeSspP46dRPgMygEULchr0rPPIFjPgRXHzh6llY3g/+mAmGAq2rEyZCwkgVu5Sey8SvI8grNNK9RR1eftAy1uBYfnQ5+cZ82nq1pV3ddlqXI4Qwdc16wVN7oO1o1LEk8+G74ZCfpXVlwgRIGKlCuQUGJn0dwaX0PJp5OfPpsHuwMuOZM0WSc5L54eQPgDqDxhz30RFCaMDeFR7+DIZ8C9b2cGoTfP0IZF/RujKhMQkjVURRFF5ae5hDF9Jwc7RhyZgwatnbaF1WpVhxbAV5hjxCPEPoWK+j1uUIIcxN4EMw+r9g7wYX/lanAKdd0LoqoSEJI1Vk/tYz/HLoItZ6HfNHtMXfw0nrkirFldwrrDmxBlBn0EiriBCiQhrcC0/+oc62ST6hrtyadFzrqoRGJIxUgY3HEvlg4wkAZj/Sik5NPDWuqPKsjFpJTmEOLT1a0sW3i9blCCHMmVcgjN8Ens0hPR6W9YHYfVpXJTQgYaSSRSekM33NQQDGdPRnRAd/bQuqRGl5aayKXgXIWBEhRCVx84MnN4JvGOSmqmNITvyhdVWimkkYqUTJmXlMWBFBdr6B+5p68tpDLbUuqVKtjFpJdmE2LWq3oLtfd63LEUJYCkd3GPMLNH0ACnPUWTYHvtW6KlGNJIxUkrxCA//6JpL41BwaeTrxxfC2WFtZzh9ven769VYRGSsihKhstk4wbDWEDAXFAP99CnZ+DIqidWWiGljOt6WGFEXh1XVH+fvcVWrZW7N4dBiujpYxc6bIquhVZBRk0NStKT0b9NS6HCGEJbKygYELoNNU9f7/3oSNs8Bo1LQsUfUkjFSCpTvP8kPkBfQ6+Hx4W5p6OWtdUqXKzM9kZdRKACaFTEKvk782QogqotdD77eh93/U+3u/gHWToDBf27pElZJvlbv054kk3tkQDcCs/i3p2ryOxhVVvu9OfEd6fjoNXRrS27+31uUIIWqCTs/CoEWgt4YjP8DqoZCXqXVVoopIGLkLp5MymLrqAEYFhoT58WTnhlqXVOmyC7L5+tjXgNoqYqW30rgiIUSN0XoIDPsObBzhzGZYMQCykrWuSlQBCSMVdDUrn/ErIsjIK6R9Q3feHhhkkYM6vz/xPVfzrtKgVgP6NuqrdTlCiJqm2QMw5ldwcIeL+9W1SK6e17oqUckkjFRAgcHI06v2cz4lG183BxaMbIutteX9UeYU5rD82HIAJoZMxFpvrXFFQogaqX6YuhaJS31IOa2u1pp4VOuqRCWyvG/QavDWr1HsPpOCk60VS8eG4eFsp3VJVWLtybVcyb2Cr7Mv/Rv317ocIURNVqe5ulprnUDITITl/eD8bq2rEpVEwkg5rdx7npV7z6PTwbyh9xBQ10XrkqpEniGP5UfVVpEJwROw0VvWVGUhhBly9YUnfwe/eyEvDb4eCNG/aV2VqAQSRsph9+lk3vzlGAAv9mnBAy29Na6o6vx06icu51ymrlNdHmnyiNblCCGEyqE2jP4ZWvQDQx58PwoiV2hdlbhLEkbK6FxyFv/6dj8Go8LANvX4V9cmWpdUZfIN+Sw9shSACUETsLGSVhEhhAmxcYAnVsI9I0Exwq9TYfsHslqrGZMwUgbpuQVM+DqCtJwCWvu58e6jIRY5c6bIz6d/5lL2JbwcvBjYbKDW5QghxM2srOHhz6HL8+r9Lf+B318Co0HbukSFSBi5A4NRYerqA5xOyqSuiz2LR4Vib2O5a20UGAuKW0WeDH4SOyvLHJwrhLAAOh30fB0efA/QwV+L4MfxUJindWWinCSM3MG7v0ez9cRl7G30LB4dhpeLvdYlVanfzvzGxayLeNh78GizR7UuRwgh7uzeKfDoEtDbwLF18O1jkJuudVWiHCSM3Mb3EXEs3nEWgA8fb01wfVeNK6pahcZCFh1eBMC4oHHYW1t28BJCWJDgx2DED2DrDGe3w4qHIDNJ66pEGUkYuYWIc1eYte4IAFN7NuOhkHoaV1T1NpzdwIXMC9S2q83jzR/XuhwhhCifJt3V1VodPSHhkLo42pWzWlclykDCSCkuXM1m8spICgwKfYPqMq1nM61LqnIGo4HFhxcDMKbVGBxtHDWuSAghKsC3rbo4mlsDuHpWDSQJh7WuStyBhJF/yMorZMKKCFKy8mnp48LcJ1qj11vuzJkiG89t5Fz6OVztXBkaMFTrcoQQouI8msD4cPAOgqwkdbXWs9u1rkrcRoXCyPz582nUqBH29vaEhoayY8eOMj1v165dWFtb06ZNm4q8bZUzGhWmrznI8cQMPJ3tWDwmDEdby9+PxagYWXh4IQCjW47GycZJ44qEEOIu1aoL4zaA/32QnwHfPArHfta6KnEL5Q4ja9asYdq0acyaNYsDBw7QpUsX+vbtS2xs7G2fl5aWxujRo+nZs2eFi61qH4WfZFPUJWyt9CwcFYqvm4PWJVWL8PPhxKTFUMu2FsMChmldjhBCVA57Vxj5IwQOAEM+/DAW/l6idVWiFOUOIx999BHjx49nwoQJBAYGMm/ePPz8/FiwYMFtnzd58mSGDx9Ox44dK1xsVfrvwXg+//M0AHMGBxPqX1vjiqrHja0iIwNHUsu2lsYVCSFEJbKxh8dXQOg4QIH1z8Of78hqrSamXGEkPz+fyMhIevfuXeJ479692b371rsnLl++nDNnzvDGG2+U6X3y8vJIT08vcatKh+JSeWmtOsBpctfGPBpav0rfz5T8Gfcnp66ewsnGiRGBI7QuRwghKp/eCh76GLq+ot7f9h78Nl1WazUh5QojycnJGAwGvL1LbhDn7e1NYmJiqc85deoUr7zyCt9++y3W1mUbfzFnzhxcXV2Lb35+fuUps1wS03KZ+HUEeYVGegZ48VKfgCp7L1OjKAoLD6mtIsMDhuNqZ9nrqAghajCdDrrPhP5zAR1ELocfxkBBrtaVCSo4gPWf+7IoilLqXi0Gg4Hhw4cze/ZsmjdvXubXnzlzJmlpacW3uLi4ipR5R7kFBiatjCApI4/m3s7MG9oGqxowc6bI9gvbib4SjYO1A6NajtK6HCGEqHrtJsDjX4GVLUT/qg5szU3Tuqoar1xTRTw9PbGysrqpFSQpKemm1hKAjIwMIiIiOHDgAM888wwARqMRRVGwtrZm06ZN9OjR46bn2dnZYWdXtXuiKIrCi2sPc/hCGrUdbVgyuh217GvO7rSKovDloS8BGBowlNr2NWOMjBBC0GogOLrDdyPg/E5Y3h9GrlVn4AhNlKtlxNbWltDQUMLDw0scDw8Pp1OnTjed7+LiwpEjRzh48GDxbcqUKbRo0YKDBw/SoUOHu6v+LjXzcsbGSseCkaE08KhZi3ztvriboylHsbeyZ0zLMVqXI4QQ1avR/TB2PTh5waUjsPQBSDmjdVU1VrkX0ZgxYwajRo0iLCyMjh07smjRImJjY5kyZQqgdrHEx8fz9ddfo9frCQoKKvF8Ly8v7O3tbzpe3XQ6HVN7NmNwW1/q165ZQURRFBYcUmc/PdHiCTwcPDSuSAghNOAToq7WunLQ9dVaR/ygruIqqlW5w8iQIUNISUnhrbfeIiEhgaCgIDZs2IC/vz8ACQkJd1xzxJTUtCACsC9xH4cuH8JWb8vYVmO1LkcIIbTj3kgNJN8+pu5ns2IADFkJTW4eQiCqjk5RTH+ydXp6Oq6urqSlpeHi4qJ1OWZv7B9jibwUyfCA4czsMFPrcoQQQnu56bBmJJzdBnobGPSluhOwuCtl/f6WvWlqmL8T/ybyUiQ2ehvGBY3TuhwhhDAN9i5qF02rQWAsgB/Hw94vta6qxpAwUsMUrbY6uNlg6jrJyHEhhChmbQePLoP2k9X7f7wMm9+S1VqrgYSRGuRA0gH2JezDWm/N+KDxWpcjhBCmR6+Hvu9Bj9fU+zvmwi/PgKFQ27osnISRGqRotdVHmjyCj7OPxtUIIYSJ0ung/hdgwKeg08OBb9TxJPnZWldmsSSM1BBHLh9h18VdWOmsGB8srSJCCHFHoWNgyDdgbQ8nf1enAOdc1boqiyRhpIYoGivyUOOH8KtVdXv9CCGERQnoD6PWgZ0rxO2FZX0h/aLWVVkcCSM1QFRKFNsubEOv0zMxZKLW5QghhHnx7wRP/g61fOBytLo42uWTWldlUSSM1ABFY0X6NuqLv4u/xtUIIYQZ8m6lLo7m0QzS4mBZH7gQoXVVFkPCiIU7ceUEW+K2oEPHpOBJWpcjhBDmy60BPLkRfEMh54q6Wuup/2ldlUWQMGLhFh1eBECfhn1o7NZY42qEEMLMOXnA6F+gSU8oyIbVQyDqF62rMnsSRizY6aunCT+v7rA8KURaRYQQolLYOcOw7yDoMTAWwtpxEkjukoQRC7boyCIUFHo16EWz2s20LkcIISyHtS0MXgTBT0ggqQQSRizU2bSzbDy3EYDJrSdrXI0QQlggvdW1DfUkkNwtCSMWasmRJRgVI938uhHgHqB1OUIIYZkkkFQKCSMWKDY9lvUx6wGYEjJF42qEEMLCSSC5axJGLNCSI0swKAbu872PVp6ttC5HCCEsnwSSuyJhxMLEZ8bz65lfAZgcImNFhBCi2kggqTAJIxZm6ZGlFCqFdPTpSBuvNlqXI4QQNYsEkgqRMGJBErMSWXd6HQBTWstYESGE0IQEknKTMGJBlh5ZSqGxkHZ129HWu63W5QghRM0lgaRcJIxYiKTsJH469RMgM2iEEMIkSCApMwkjFmL50eXkG/Np69WWdnXbaV2OEEIIKD2QRP+qdVUmR8KIBUjOSeaHkz8A6mqrOp1O44qEEEIU+2cg+WGsBJJ/kDBiAb4+9jV5hjxCPEPo6NNR63KEEEL8kwSS25IwYuau5l7luxPfAdIqIoQQJq04kDwugeQfJIyYuW+ivyGnMIdA90C6+HbRuhwhhBC3o7eCQQslkPyDhBEzlp6fzqroVQBMCpkkrSJCCGEOJJDcRMKIGVsdvZrMgkyaujWlR4MeWpcjhBCirCSQlCBhxExlF2SzMnolABODJ6LXyaUUQgizIoGkmHyDmanvT3xPWl4a/i7+9GnYR+tyhBBCVIQEEkDCiFnKLczlq2NfATAheAJWeittCxJCCFFxEkgkjJijH0/9SEpuCvWc6tG/cX+tyxFCCHG3anggkTBiZvIN+Sw/uhyA8cHjsdHbaFyREEKISlGDA4mEETPz3zP/5VL2JbwcvBjYdKDW5QghhKhMNTSQSBgxIwXGApYeWQrAuKBx2FrZalyREEKISlcDA4mEETPy+9nfic+Mx93enUebP6p1OUIIIapKqYHkN62rqjISRsyEwWhg8eHFAIxpNQYHaweNKxJCCFGlbgokYyw2kEgYMRPh58M5l34OF1sXhrQYonU5QgghqoPeCgZ+afGBRMKIGTAqRhYeXgjAyJYjcbJx0rgiIYQQ1cbK2uIDiYQRM/Bn3J+cTj2Ns40zIwJHaF2OEEKI6mbhgUTCiIlTFIVFhxcBMCxgGC62LhpXJIQQQhMWHEgkjJi4XRd3EZUShYO1AyNbjtS6HCGEEFqy0EAiYcSEKYrCwkPqWJEnmj+Bu727xhUJIYTQnAUGEgkjJuzvxL85ePkgtnpbxrQao3U5QgghTIWFBRIJIyasaKzI4GaDqeNYR+NqhBBCmBQLCiQSRkzUwaSD7Evch7XemieDntS6HCGEEKbIQgKJhBETVbSuyCNNHsHH2UfjaoQQQpgsCwgkEkZM0LGUY+yM34mVzorxQeO1LkcIIYSpM/NAImHEBC06pI4V6deoH34ufhpXI4QQwiwUBZKgx64HkuPrta6qTCSMmJiTV0+yJW4LOnRMCJ6gdTlCCCHMiZW1urleUSD5frRZBBIJIyZmyeElADzg/wCN3RprXI0QQgizY4aBRMKICTmbdpY/zv0BwKSQSRpXI4QQwmyZWSCRMGJClhxZgoJCN79utHBvoXU5QgghzJkZBRIJIybiQsYF1seof0kmh0zWuBohhBAWwUwCiYQRE7H06FIMioHO9ToT5BmkdTlCCCEshRkEEgkjJiAxK5GfT/8MyFgRIYQQVcDEA0mFwsj8+fNp1KgR9vb2hIaGsmPHjlue+9NPP/HAAw9Qp04dXFxc6NixIxs3bqxwwZboq2NfUWgsJMw7jLbebbUuRwghhCUy4UBS7jCyZs0apk2bxqxZszhw4ABdunShb9++xMbGlnr+9u3beeCBB9iwYQORkZF0796dAQMGcODAgbsu3hIk5ySz9uRaACa3lrEiQgghqpCJBhKdoihKeZ7QoUMH2rZty4IFC4qPBQYGMnDgQObMmVOm12jVqhVDhgzh9ddfL9P56enpuLq6kpaWhouLS3nKNXkfRXzE8mPLCakTwjd9v0Gn02ldkhBCCEtnKIR1k+HoWtBbwxNfQ0D/Sn+bsn5/l6tlJD8/n8jISHr37l3ieO/evdm9e3eZXsNoNJKRkYG7u/stz8nLyyM9Pb3EzRKl5qby3YnvAHUGjQQRIYQQ1cLEWkjKFUaSk5MxGAx4e3uXOO7t7U1iYmKZXmPu3LlkZWXxxBNP3PKcOXPm4OrqWnzz87PM/VlWRq8kpzCHQPdAuvh20bocIYQQNcmNgUSnV1tINFKhAaz//AleUZQy/VS/evVq3nzzTdasWYOXl9ctz5s5cyZpaWnFt7i4uIqUadLS89NZFb0KUGfQSKuIEEKIalcUSJ7cCM37aFZGuWKQp6cnVlZWN7WCJCUl3dRa8k9r1qxh/Pjx/PDDD/Tq1eu259rZ2WFnZ1ee0szOd8e/I7MgkyauTejRoIfW5QghhKiprKzBV9uZnOVqGbG1tSU0NJTw8PASx8PDw+nUqdMtn7d69WrGjh3LqlWr6N+/8gfImJvsgmxWRq0EYGLIRPQ6We5FCCFEzVXuDqIZM2YwatQowsLC6NixI4sWLSI2NpYpU6YAahdLfHw8X3/9NaAGkdGjR/PJJ59w7733FreqODg44OrqWokfxXx8f+J7UvNS8Xfx58GGD2pdjhBCCKGpcoeRIUOGkJKSwltvvUVCQgJBQUFs2LABf39/ABISEkqsObJw4UIKCwt5+umnefrpp4uPjxkzhq+++uruP4GZyS3M5atjXwEwPmg8VnorbQsSQgghNFbudUa0YEnrjHwb/S3v/vUu9Zzq8dvg37DR22hdkhBCCFElqmSdEXF38g35LD+6HIDxweMliAghhBBIGKlWv5z5hUvZl/By8OKRpo9oXY4QQghhErRb4aSGKTAWsOTIEgDGBo3Fzsqypy4LIUR5GQwGCgoKtC5DlIONjQ1WVnc/9lHCSDX5/ezvxGfG427vzmPNH9O6HCGEMBmKopCYmEhqaqrWpYgKcHNzo27dune1eKeEkWpgMBpYfHgxAKNbjsbB2kHjioQQwnQUBREvLy8cHR1lRWozoSgK2dnZJCUlAeDj41Ph15IwUg3Cz4dzLv0cLrYuDA0YqnU5QghhMgwGQ3EQ8fDw0LocUU4ODuoP10lJSXh5eVW4y0YGsFYxo2Jk4eGFAIxsORInGyeNKxJCCNNRNEbE0dFR40pERRVdu7sZ7yNhpIptjdvK6dTTONk4MTxguNblCCGESZKuGfNVGddOwkgVUhSluFVkWMAwXO1q5vL3QgghxO1IGKlCuy7uIiolCgdrB0a1HKV1OUIIIYRJkjBSRRRFYeEhtVXk8eaP427vrnFFQgghhGmSMFJF/k78m4OXD2Krt2Vsq7FalyOEEMLCmfOCcRJGqsiiw4sAGNxsMHUc62hcjRBCmA9FUcjOL6z2W3n3jf3jjz+47777cHNzw8PDg4ceeogzZ84UP37hwgWGDh2Ku7s7Tk5OhIWFsW/fvuLHf/nlF8LCwrC3t8fT05PBgwcXP6bT6fj5559LvJ+bm1vxbvfnzp1Dp9Px/fff061bN+zt7fnmm29ISUlh2LBh1K9fH0dHR4KDg1m9enWJ1zEajbz33ns0bdoUOzs7GjRowP/93/8B0KNHD5555pkS56ekpGBnZ8eWLVvK9edTHrLOSBU4mHSQfYn7sNZZ82TQk1qXI4QQZiWnwEDL1zdW+/tGvdUHR9uyfy1mZWUxY8YMgoODycrK4vXXX2fQoEEcPHiQ7Oxsunbtiq+vL7/88gt169Zl//79GI1GANavX8/gwYOZNWsWK1euJD8/n/Xr15e75pdffpm5c+eyfPly7OzsyM3NJTQ0lJdffhkXFxfWr1/PqFGjaNy4MR06dABg5syZLF68mI8//pj77ruPhIQEjh8/DsCECRN45plnmDt3LnZ26rYl3377LfXq1aN79+7lrq+sJIxUgaIZNA83fRgf54qvSCeEEMJ0PfrooyXuL126FC8vL6Kioti9ezeXL1/m77//xt1dHTPYtGnT4nP/7//+j6FDhzJ79uziY61bty53DdOmTSvRogLwwgsvFP/+2Wef5Y8//uCHH36gQ4cOZGRk8Mknn/D5558zZswYAJo0acJ9991X/JmeffZZ/vvf//LEE08AsHz5csaOHVul068ljFSyYynH2Bm/E71Oz4SgCVqXI4QQZsfBxoqot/po8r7lcebMGV577TX27t1LcnJycatHbGwsBw8e5J577ikOIv908OBBJk6ceNc1h4WFlbhvMBh49913WbNmDfHx8eTl5ZGXl4eTk7rgZnR0NHl5efTs2bPU17Ozs2PkyJEsW7aMJ554goMHD3Lo0KGbuowqm4SRSla0B02/Rv3wc/HTuBohhDA/Op2uXN0lWhkwYAB+fn4sXryYevXqYTQaCQoKIj8/v3iZ9Fu50+M6ne6mMSylDVAtChlF5s6dy8cff8y8efMIDg7GycmJadOmkZ+fX6b3BbWrpk2bNly4cIFly5bRs2dP/P397/i8uyEDWCvRyasn2Ry7GR06JgbffeIVQghhmlJSUoiOjubVV1+lZ8+eBAYGcvXq1eLHQ0JCOHjwIFeuXCn1+SEhIWzevPmWr1+nTh0SEhKK7586dYrs7Ow71rVjxw4eeeQRRo4cSevWrWncuDGnTp0qfrxZs2Y4ODjc9r2Dg4MJCwtj8eLFrFq1iiefrPqxjxJGKtGSw0sAeMD/ARq7Nda4GiGEEFWldu3aeHh4sGjRIk6fPs2WLVuYMWNG8ePDhg2jbt26DBw4kF27dhETE8OPP/7Inj17AHjjjTdYvXo1b7zxBtHR0Rw5coT333+/+Pk9evTg888/Z//+/URERDBlyhRsbGzuWFfTpk0JDw9n9+7dREdHM3nyZBITE4sft7e35+WXX+all17i66+/5syZM+zdu5elS5eWeJ0JEybw7rvvYjAYGDRo0N3+cd2RhJFKcjbtLH+c+wOASSGTNK5GCCFEVdLr9Xz33XdERkYSFBTE9OnT+eCDD4oft7W1ZdOmTXh5edGvXz+Cg4N59913i3e17datGz/88AO//PILbdq0oUePHiWm/c6dOxc/Pz/uv/9+hg8fzgsvvFCmzQRfe+012rZtS58+fejWrVtxIPrnOc8//zyvv/46gYGBDBkyhKSkpBLnDBs2DGtra4YPH469vf1d/EmVjU4p78RqDaSnp+Pq6kpaWhouLi5al1OqWTtn8cuZX+hWvxuf9fxM63KEEMIs5ObmcvbsWRo1alQtX3qibOLi4mjYsCF///03bdu2ve25t7uGZf3+Nv0RQmbgQsYF1seo88OlVUQIIYS5KigoICEhgVdeeYV77733jkGkskg3TSVYdnQZBsVAp3qdCK4TrHU5QgghRIXs2rULf39/IiMj+fLLL6vtfaVl5C4lZiXy8+mfAWkVEUIIYd66detW7mXxK4O0jNylr459RYGxgDDvMEK9Q7UuRwghhDA7EkbuQnJOMmtPrgWkVUQIIYSoKAkjd+HrY1+TZ8gjxDOEe33u1bocIYQQwixJGKmg1NxUvjvxHQCTW0+u0g2EhBBCCEsmYaSCvon+hpzCHALcA+ji20XrcoQQQgizJWGkAjLyM1gVvQpQx4pIq4gQQghRcRJGKmD18dVkFGTQxLUJPRuUvg2zEEIIURW2bt2KTqcjNTVV61IqjYSRcsouyGZl1EoAJoZMRK+TP0IhhBDVp1OnTiQkJODq6qp1KZVGFj0rp+9PfE9qXioNajWgT8M+WpcjhBCihrG1taVu3bpal1Gp5Mf6csgtzOWrY18BMCF4AtZ6yXJCCFHpFAXys6r/Vs6VR9euXUtwcDAODg54eHjQq1cvsrKyAFi+fDmBgYHY29sTEBDA/Pnzi5937tw5dDodP/30E927d8fR0ZHWrVuzZ8+e4nPOnz/PgAEDqF27Nk5OTrRq1YoNGzYAltlNI9+m5fDTqZ9IyU3Bx8mHh5o8pHU5QghhmQqy4Z161f++/74Itk5lOjUhIYFhw4bx/vvvM2jQIDIyMtixYweKorB48WLeeOMNPv/8c+655x4OHDjAxIkTcXJyYsyYMcWvMWvWLD788EOaNWvGrFmzGDZsGKdPn8ba2pqnn36a/Px8tm/fjpOTE1FRUTg7O1fVJ9echJEyyjfks+zoMgDGB43HRm+jcUVCCCG0kpCQQGFhIYMHD8bf3x+A4GB1o9S3336buXPnMnjwYAAaNWpEVFQUCxcuLBFGXnjhBfr37w/A7NmzadWqFadPnyYgIIDY2FgeffTR4tds3LhxdX68aidhpIx+OfMLl7Iv4eXgxcBmA7UuRwghLJeNo9pKocX7llHr1q3p2bMnwcHB9OnTh969e/PYY49RWFhIXFwc48ePZ+LEicXnFxYW3jTgNCQkpPj3Pj4+ACQlJREQEMDUqVP517/+xaZNm+jVqxePPvpoifMtjYwZKYNCYyFLjiwBYGzQWOys7DSuSAghLJhOp3aXVPetHGtGWVlZER4ezu+//07Lli357LPPaNGiBTExMQAsXryYgwcPFt+OHj3K3r17S7yGjc31Fvai9aqMRiMAEyZMICYmhlGjRnHkyBHCwsL47LPP7vZP1mRJGCmDDWc3EJ8Zj7u9O482e1TrcoQQQpgAnU5H586dmT17NgcOHMDW1pZdu3bh6+tLTEwMTZs2LXFr1KhRuV7fz8+PKVOm8NNPP/H888+zePHiKvok2pNumjswGA0sPqz+BRjVchSO5WjGE0IIYZn27dvH5s2b6d27N15eXuzbt4/Lly8TGBjIm2++ydSpU3FxcaFv377k5eURERHB1atXmTFjRplef9q0afTt25fmzZtz9epVtmzZQmBgYBV/Ku1IGLmD8NhwzqWfw8XWhaEthmpdjhBCCBPg4uLC9u3bmTdvHunp6fj7+zN37lz69u0LgKOjIx988AEvvfQSTk5OBAcHM23atDK/vsFg4Omnn+bChQu4uLjw4IMP8vHHH1fRp9GeTlHKObFaA+np6bi6upKWloaLi0u1va9RMfLYr49x6uopnmr9FP9q869qe28hhKgJcnNzOXv2LI0aNcLe3l7rckQF3O4alvX7W8aM3MbWuK2cunoKJxsnhgcO17ocIYQQwiJJGLkFRVFYdHgRAMMChuFqZzl7AAghhBCmRMLILey6uItjKcewt7JnVMtRWpcjhBBCWCwJI6VQFIWFhxYC8HiLx3G3d9e4IiGEEMJySRgpRcSlCA5ePoit3paxrcZqXY4QQghh0SSMlKKoVWRQs0F4OXppXI0QQghh2SSM/MPBpIPsS9yHtc6aJ4Oe1LocIYQQwuJJGPmHohk0Dzd9mHrOGmxhLYQQQtQwEkZucCzlGDvid6DX6RkfNF7rcoQQQogaQcLIDYr2oOnbqC8NXBpoXI0QQghRurFjxzJw4ECty6g0sjfNNaeunmJz7GZ06JgYPFHrcoQQQohb+uSTTzCD3VzKTMLINYuPqK0ivfx70cSticbVCCGEELfm6mpZq4JLNw1wLu0cG89tBGBSyCSNqxFCiJpNURSyC7Kr/Vbeloa1a9cSHByMg4MDHh4e9OrVi6ysrOIulNmzZ+Pl5YWLiwuTJ08mPz+/xGd8//33ady4MQ4ODrRu3Zq1a9eWeP1jx47Rv39/XFxcqFWrFl26dOHMmTOAdNNYpCVHlmBUjHSr340A9wCtyxFCiBotpzCHDqs6VPv77hu+D0cbxzKdm5CQwLBhw3j//fcZNGgQGRkZ7NixozjQbN68GXt7e/7880/OnTvHuHHj8PT05P/+7/8AePXVV/npp59YsGABzZo1Y/v27YwcOZI6derQtWtX4uPjuf/+++nWrRtbtmzBxcWFXbt2UVhYWGWfX0sVahmZP39+8VbBoaGh7Nix47bnb9u2jdDQUOzt7WncuDFffvllhYqtCvGZ8fwW8xsAE0NkrIgQQog7S0hIoLCwkMGDB9OwYUOCg4N56qmncHZ2BsDW1pZly5bRqlUr+vfvz1tvvcWnn36K0WgkKyuLjz76iGXLltGnTx8aN27M2LFjGTlyJAsXqotufvHFF7i6uvLdd98RFhZG8+bNGTduHC1atNDyY1eZcreMrFmzhmnTpjF//nw6d+7MwoUL6du3L1FRUTRocPMMlLNnz9KvXz8mTpzIN998w65du3jqqaeoU6cOjz76aKV8iLux9MhSDIqBjj4dCakTonU5QghR4zlYO7Bv+D5N3resWrduTc+ePQkODqZPnz707t2bxx57jNq1axc/7uh4vZWlY8eOZGZmEhcXR1JSErm5uTzwwAMlXjM/P5977rkHgIMHD9KlSxdsbGwq4ZOZvnKHkY8++ojx48czYcIEAObNm8fGjRtZsGABc+bMuen8L7/8kgYNGjBv3jwAAgMDiYiI4MMPP9Q8jCRmJfLz6Z8BmNx6sqa1CCGEUOl0ujJ3l2jFysqK8PBwdu/ezaZNm/jss8+YNWsW+/bdPkTpdDqMRiMA69evx9fXt8TjdnZ2ADg4lD0YWYJyddPk5+cTGRlJ7969Sxzv3bs3u3fvLvU5e/bsuen8Pn36EBERQUFBQanPycvLIz09vcStKqw4toICYwGh3qGEeodWyXsIIYSwTDqdjs6dOzN79mwOHDiAra0t69atA+DQoUPk5OQUn7t3716cnZ2pX78+LVu2xM7OjtjYWJo2bVri5ufnB0BISAg7duy45fekpSlXGElOTsZgMODt7V3iuLe3N4mJiaU+JzExsdTzCwsLSU5OLvU5c+bMwdXVtfhWdHEqW05hDnqdXmbQCCGEKJd9+/bxzjvvEBERQWxsLD/99BOXL18mMDAQUH94Hz9+PFFRUfz++++88cYbPPPMM+j1emrVqsULL7zA9OnTWbFiBWfOnOHAgQN88cUXrFixAoBnnnmG9PR0hg4dSkREBKdOnWLlypWcOHFCy49dZSo0m0an05W4ryjKTcfudH5px4vMnDmTGTNmFN9PT0+vkkDyZqc3mRgykXpOsgeNEEKIsnNxcWH79u3MmzeP9PR0/P39mTt3Ln379mXNmjX07NmTZs2acf/995OXl8fQoUN58803i5//9ttv4+XlxZw5c4iJicHNzY22bdvy73//GwAPDw+2bNnCiy++SNeuXbGysqJNmzZ07txZo09ctcoVRjw9PbGysrqpFSQpKemm1o8idevWLfV8a2trPDw8Sn2OnZ1dcb9ZVfN19r3zSUIIIcQNAgMD+eOPP257zuzZs5k9e3apj+l0OqZOncrUqVNv+fyQkBA2btxY6mNfffVVmWs1B+XqprG1tSU0NJTw8PASx8PDw+nUqVOpz+nYseNN52/atImwsLAaM0pYCCGEELdW7nVGZsyYwZIlS1i2bBnR0dFMnz6d2NhYpkyZAqhdLKNHjy4+f8qUKZw/f54ZM2YQHR3NsmXLWLp0KS+88ELlfQohhBBCmK1yjxkZMmQIKSkpvPXWWyQkJBAUFMSGDRvw9/cH1IVgYmNji89v1KgRGzZsYPr06XzxxRfUq1ePTz/9VPNpvUIIIURVsLQulOqgU8xg27/09HRcXV1JS0vDxcVF63KEEEJUktzcXM6ePVu8qrcwP7e7hmX9/paN8oQQQmjODH4uFrdQGddOwogQQgjNFE1kyM7O1rgSUVFF1+5uJqXIrr1CCCE0Y2VlhZubG0lJSQA4Ojredt0qYToURSE7O5ukpCTc3NywsrKq8GtJGBFCCKGpunXrAhQHEmFe3Nzciq9hRUkYEUIIoSmdToePjw9eXl41Zi8WS2FjY3NXLSJFJIwIIYQwCVZWVpXyxSbMjwxgFUIIIYSmJIwIIYQQQlMSRoQQQgihKbMYM1K0oEp6errGlQghhBCirIq+t++0MJpZhJGMjAwA/Pz8NK5ECCGEEOWVkZGBq6vrLR83i71pjEYjFy9epFatWpW6GE56ejp+fn7ExcXJnjcmQq6JaZHrYVrkepgWuR53pigKGRkZ1KtXD73+1iNDzKJlRK/XU79+/Sp7fRcXF/mLZGLkmpgWuR6mRa6HaZHrcXu3axEpIgNYhRBCCKEpCSNCCCGE0FSNDiN2dna88cYb2NnZaV2KuEauiWmR62Fa5HqYFrkelccsBrAKIYQQwnLV6JYRIYQQQmhPwogQQgghNCVhRAghhBCakjAihBBCCE1ZfBiZP38+jRo1wt7entDQUHbs2HHb87dt20ZoaCj29vY0btyYL7/8spoqrRnKcz1++uknHnjgAerUqYOLiwsdO3Zk48aN1VhtzVDe/0eK7Nq1C2tra9q0aVO1BdYw5b0eeXl5zJo1C39/f+zs7GjSpAnLli2rpmotX3mvx7fffkvr1q1xdHTEx8eHcePGkZKSUk3VmjHFgn333XeKjY2NsnjxYiUqKkp57rnnFCcnJ+X8+fOlnh8TE6M4Ojoqzz33nBIVFaUsXrxYsbGxUdauXVvNlVum8l6P5557TnnvvfeUv/76Szl58qQyc+ZMxcbGRtm/f381V265yntNiqSmpiqNGzdWevfurbRu3bp6iq0BKnI9Hn74YaVDhw5KeHi4cvbsWWXfvn3Krl27qrFqy1Xe67Fjxw5Fr9crn3zyiRITE6Ps2LFDadWqlTJw4MBqrtz8WHQYad++vTJlypQSxwICApRXXnml1PNfeuklJSAgoMSxyZMnK/fee2+V1ViTlPd6lKZly5bK7NmzK7u0Gqui12TIkCHKq6++qrzxxhsSRipRea/H77//rri6uiopKSnVUV6NU97r8cEHHyiNGzcucezTTz9V6tevX2U1WgqL7abJz88nMjKS3r17lzjeu3dvdu/eXepz9uzZc9P5ffr0ISIigoKCgiqrtSaoyPX4J6PRSEZGBu7u7lVRYo1T0WuyfPlyzpw5wxtvvFHVJdYoFbkev/zyC2FhYbz//vv4+vrSvHlzXnjhBXJycqqjZItWkevRqVMnLly4wIYNG1AUhUuXLrF27Vr69+9fHSWbNbPYKK8ikpOTMRgMeHt7lzju7e1NYmJiqc9JTEws9fzCwkKSk5Px8fGpsnotXUWuxz/NnTuXrKwsnnjiiaooscapyDU5deoUr7zyCjt27MDa2mL/+dBERa5HTEwMO3fuxN7ennXr1pGcnMxTTz3FlStXZNzIXarI9ejUqRPffvstQ4YMITc3l8LCQh5++GE+++yz6ijZrFlsy0gRnU5X4r6iKDcdu9P5pR0XFVPe61Fk9erVvPnmm6xZswYvL6+qKq9GKus1MRgMDB8+nNmzZ9O8efPqKq/GKc//I0ajEZ1Ox7fffkv79u3p168fH330EV999ZW0jlSS8lyPqKgopk6dyuuvv05kZCR//PEHZ8+eZcqUKdVRqlmz2B9tPD09sbKyuinBJiUl3ZR0i9StW7fU862trfHw8KiyWmuCilyPImvWrGH8+PH88MMP9OrVqyrLrFHKe00yMjKIiIjgwIEDPPPMM4D6ZagoCtbW1mzatIkePXpUS+2WqCL/j/j4+ODr61tii/bAwEAUReHChQs0a9asSmu2ZBW5HnPmzKFz5868+OKLAISEhODk5ESXLl34z3/+I63rt2GxLSO2traEhoYSHh5e4nh4eDidOnUq9TkdO3a86fxNmzYRFhaGjY1NldVaE1TkeoDaIjJ27FhWrVol/a6VrLzXxMXFhSNHjnDw4MHi25QpU2jRogUHDx6kQ4cO1VW6RarI/yOdO3fm4sWLZGZmFh87efIker2e+vXrV2m9lq4i1yM7Oxu9vuTXqpWVFXC9lV3cglYjZ6tD0bSspUuXKlFRUcq0adMUJycn5dy5c4qiKMorr7yijBo1qvj8oqm906dPV6KiopSlS5fK1N5KVN7rsWrVKsXa2lr54osvlISEhOJbamqqVh/B4pT3mvyTzKapXOW9HhkZGUr9+vWVxx57TDl27Jiybds2pVmzZsqECRO0+ggWpbzXY/ny5Yq1tbUyf/585cyZM8rOnTuVsLAwpX379lp9BLNh0WFEURTliy++UPz9/RVbW1ulbdu2yrZt24ofGzNmjNK1a9cS52/dulW55557FFtbW6Vhw4bKggULqrliy1ae69G1a1cFuOk2ZsyY6i/cgpX3/5EbSRipfOW9HtHR0UqvXr0UBwcHpX79+sqMGTOU7Ozsaq7acpX3enz66adKy5YtFQcHB8XHx0cZMWKEcuHChWqu2vzoFEXajoQQQgihHYsdMyKEEEII8yBhRAghhBCakjAihBBCCE1JGBFCCCGEpiSMCCGEEEJTEkaEEEIIoSkJI0IIIYTQlIQRIYQQQmhKwogQwqQ1bNiQefPmaV2GEKIKSRgRQgghhKYkjAghNJGfn691CUIIEyFhRAhRKbp168YzzzzDM888g5ubGx4eHrz66qvFW6c3bNiQ//znP4wdOxZXV1cmTpwIwI8//kirVq2ws7OjYcOGzJ0796bXzsjIYPjw4Tg7O1OvXj0+++yzav1sQoiqJWFECFFpVqxYgbW1Nfv27ePTTz/l448/ZsmSJcWPf/DBBwQFBREZGclrr71GZGQkTzzxBEOHDuXIkSO8+eabvPbaa3z11VclXveDDz4gJCSE/fv3M3PmTKZPn054eHg1fzohRFWRXXuFEJWiW7duJCUlcezYMXQ6HQCvvPIKv/zyC1FRUTRs2JB77rmHdevWFT9nxIgRXL58mU2bNhUfe+mll1i/fj3Hjh0D1BaVwMBAfv/99+Jzhg4dSnp6Ohs2bKimTyeEqErSMiKEqDT33ntvcRAB6NixI6dOncJgMAAQFhZW4vzo6Gg6d+5c4ljnzp1LPKfodW7UsWNHoqOjK7t8IYRGJIwIIaqNk5NTifuKopQIL0XHyuKfzxNCmC8JI0KISrN3796b7jdr1gwrK6tSz2/ZsiU7d+4scWz37t00b968xHNKe92AgIBKqloIoTVrrQsQQliOuLg4ZsyYweTJk9m/fz+fffZZqbNjijz//PO0a9eOt99+myFDhrBnzx4+//xz5s+fX+K8Xbt28f777zNw4EDCw8P54YcfWL9+fVV/HCFENZEwIoSoNKNHjyYnJ4f27dtjZWXFs88+y6RJk255ftu2bfn+++95/fXXefvtt/Hx8eGtt95i7NixJc57/vnniYyMZPbs2dSqVYu5c+fSp0+fKv40QojqIrNphBCVolu3brRp00aWbhdClJuMGRFCCCGEpiSMCCGEEEJT0k0jhBBCCE1Jy4gQQgghNCVhRAghhBCakjAihBBCCE1JGBFCCCGEpiSMCCGEEEJTEkaEEEIIoSkJI0IIIYTQlIQRIYQQQmjq/wFXiKy1UNr8z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35646"/>
            <a:ext cx="4155093" cy="3507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22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Conclusion :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83568" y="1275606"/>
            <a:ext cx="6017590" cy="2829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1400" dirty="0"/>
              <a:t>It was found that the variables that mattered the most in the potential leads are:</a:t>
            </a:r>
          </a:p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400" dirty="0" smtClean="0"/>
              <a:t>The </a:t>
            </a:r>
            <a:r>
              <a:rPr lang="en-US" sz="1400" dirty="0"/>
              <a:t>total time spend on the Website.</a:t>
            </a:r>
          </a:p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400" dirty="0" smtClean="0"/>
              <a:t>Page </a:t>
            </a:r>
            <a:r>
              <a:rPr lang="en-US" sz="1400" dirty="0"/>
              <a:t>Views Per Visit.</a:t>
            </a:r>
          </a:p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400" dirty="0" smtClean="0"/>
              <a:t>Total </a:t>
            </a:r>
            <a:r>
              <a:rPr lang="en-US" sz="1400" dirty="0"/>
              <a:t>Visits</a:t>
            </a:r>
          </a:p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400" dirty="0" smtClean="0"/>
              <a:t>Then </a:t>
            </a:r>
            <a:r>
              <a:rPr lang="en-US" sz="1400" dirty="0"/>
              <a:t>the Last Notable Activity is “Had a phone conversation”</a:t>
            </a:r>
          </a:p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400" dirty="0" smtClean="0"/>
              <a:t>When </a:t>
            </a:r>
            <a:r>
              <a:rPr lang="en-US" sz="1400" dirty="0"/>
              <a:t>the last Activity is “ SMS Sent”</a:t>
            </a:r>
          </a:p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400" dirty="0" smtClean="0"/>
              <a:t>When </a:t>
            </a:r>
            <a:r>
              <a:rPr lang="en-US" sz="1400" dirty="0"/>
              <a:t>the Load Origin is Load add Format</a:t>
            </a:r>
          </a:p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400" dirty="0" smtClean="0"/>
              <a:t>When </a:t>
            </a:r>
            <a:r>
              <a:rPr lang="en-US" sz="1400" dirty="0"/>
              <a:t>the Leads Current Profession is “Working Professionals”</a:t>
            </a:r>
            <a:endParaRPr sz="1400" dirty="0">
              <a:sym typeface="Barlow Semi Condensed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2882"/>
            <a:ext cx="3826693" cy="33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25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49148" y="120359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5" name="Rectangle 4"/>
          <p:cNvSpPr/>
          <p:nvPr/>
        </p:nvSpPr>
        <p:spPr>
          <a:xfrm>
            <a:off x="2483768" y="3435846"/>
            <a:ext cx="460851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13" y="2621161"/>
            <a:ext cx="4536504" cy="248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434711" y="1006472"/>
            <a:ext cx="8245171" cy="3118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Here’s what </a:t>
            </a:r>
            <a:r>
              <a:rPr lang="en-IN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problems company is facing :</a:t>
            </a:r>
            <a:endParaRPr dirty="0" smtClean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-US" dirty="0"/>
              <a:t>An X Education company has a very poor lead conversion rate. 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-US" dirty="0" smtClean="0"/>
              <a:t>The </a:t>
            </a:r>
            <a:r>
              <a:rPr lang="en-US" dirty="0"/>
              <a:t>company wishes to identify the most potential leads, also known as ‘Hot Leads’, so </a:t>
            </a:r>
            <a:r>
              <a:rPr lang="en-US" dirty="0" smtClean="0"/>
              <a:t>that </a:t>
            </a:r>
            <a:r>
              <a:rPr lang="en-US" dirty="0"/>
              <a:t>it can improve the conversion rate. 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-US" dirty="0" smtClean="0"/>
              <a:t>The </a:t>
            </a:r>
            <a:r>
              <a:rPr lang="en-US" dirty="0"/>
              <a:t>company requires us to build a model wherein you need to assign a lead score to </a:t>
            </a:r>
            <a:r>
              <a:rPr lang="en-US" dirty="0" smtClean="0"/>
              <a:t>each </a:t>
            </a:r>
            <a:r>
              <a:rPr lang="en-US" dirty="0"/>
              <a:t>of the leads such that the customers with higher lead score have a higher conversion </a:t>
            </a:r>
            <a:r>
              <a:rPr lang="en-US" dirty="0" smtClean="0"/>
              <a:t>chance </a:t>
            </a:r>
            <a:r>
              <a:rPr lang="en-US" dirty="0"/>
              <a:t>and the customers with lower lead score have a lower conversion chance. 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-US" dirty="0" smtClean="0"/>
              <a:t>The </a:t>
            </a:r>
            <a:r>
              <a:rPr lang="en-US" dirty="0"/>
              <a:t>CEO, in particular, has given a ballpark of the target lead conversion rate to be around </a:t>
            </a:r>
            <a:r>
              <a:rPr lang="en-US" dirty="0" smtClean="0"/>
              <a:t>80%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5" name="Google Shape;4241;p64"/>
          <p:cNvGrpSpPr/>
          <p:nvPr/>
        </p:nvGrpSpPr>
        <p:grpSpPr>
          <a:xfrm>
            <a:off x="7092280" y="3147815"/>
            <a:ext cx="2051720" cy="1935494"/>
            <a:chOff x="1338075" y="463925"/>
            <a:chExt cx="5022575" cy="4585450"/>
          </a:xfrm>
        </p:grpSpPr>
        <p:sp>
          <p:nvSpPr>
            <p:cNvPr id="6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96;p37"/>
          <p:cNvGrpSpPr/>
          <p:nvPr/>
        </p:nvGrpSpPr>
        <p:grpSpPr>
          <a:xfrm>
            <a:off x="5220072" y="1635646"/>
            <a:ext cx="3923928" cy="3456385"/>
            <a:chOff x="862950" y="825025"/>
            <a:chExt cx="5862650" cy="4111175"/>
          </a:xfrm>
        </p:grpSpPr>
        <p:sp>
          <p:nvSpPr>
            <p:cNvPr id="5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Business Goals &amp; Objective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75031" y="1256768"/>
            <a:ext cx="5312638" cy="27642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There are quite a few goals for this case study</a:t>
            </a:r>
            <a:r>
              <a:rPr lang="en-IN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g :</a:t>
            </a:r>
            <a:endParaRPr dirty="0" smtClean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-US" dirty="0" smtClean="0"/>
              <a:t>Build </a:t>
            </a:r>
            <a:r>
              <a:rPr lang="en-US" dirty="0"/>
              <a:t>a logistic regression model to assign a lead score between 0 and 100 to each of the </a:t>
            </a:r>
            <a:r>
              <a:rPr lang="en-US" dirty="0" smtClean="0"/>
              <a:t>leads </a:t>
            </a:r>
            <a:r>
              <a:rPr lang="en-US" dirty="0"/>
              <a:t>which can be used by the company to target potential leads.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-US" dirty="0" smtClean="0"/>
              <a:t>A </a:t>
            </a:r>
            <a:r>
              <a:rPr lang="en-US" dirty="0"/>
              <a:t>higher score would mean that the lead is hot, i.e. is most likely to convert into a paying </a:t>
            </a:r>
            <a:r>
              <a:rPr lang="en-US" dirty="0" smtClean="0"/>
              <a:t>customer </a:t>
            </a:r>
            <a:r>
              <a:rPr lang="en-US" dirty="0"/>
              <a:t>whereas a lower score would mean that the lead is cold and will mostly not get </a:t>
            </a:r>
            <a:r>
              <a:rPr lang="en-US" dirty="0" smtClean="0"/>
              <a:t>converted</a:t>
            </a:r>
            <a:r>
              <a:rPr lang="en-US" dirty="0"/>
              <a:t>.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-US" dirty="0" smtClean="0"/>
              <a:t>The </a:t>
            </a:r>
            <a:r>
              <a:rPr lang="en-US" dirty="0"/>
              <a:t>target lead conversion rate need to be around 80%.</a:t>
            </a:r>
          </a:p>
        </p:txBody>
      </p:sp>
    </p:spTree>
    <p:extLst>
      <p:ext uri="{BB962C8B-B14F-4D97-AF65-F5344CB8AC3E}">
        <p14:creationId xmlns:p14="http://schemas.microsoft.com/office/powerpoint/2010/main" val="155785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Solution </a:t>
            </a:r>
            <a:r>
              <a:rPr lang="en-IN" dirty="0" smtClean="0"/>
              <a:t>Methodology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539552" y="1059582"/>
            <a:ext cx="6017590" cy="2829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Data </a:t>
            </a:r>
            <a:r>
              <a:rPr lang="en-US" dirty="0"/>
              <a:t>cleaning and data </a:t>
            </a:r>
            <a:r>
              <a:rPr lang="en-US" dirty="0" smtClean="0"/>
              <a:t>manipulation </a:t>
            </a:r>
            <a:r>
              <a:rPr lang="en-IN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  <a:endParaRPr dirty="0" smtClean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-US" dirty="0"/>
              <a:t>Drop the duplicate records. 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-US" dirty="0" smtClean="0"/>
              <a:t>Drop </a:t>
            </a:r>
            <a:r>
              <a:rPr lang="en-US" dirty="0"/>
              <a:t>columns, if it contains large amount of missing values and not useful for the analysis. 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-US" dirty="0" smtClean="0"/>
              <a:t>Handle </a:t>
            </a:r>
            <a:r>
              <a:rPr lang="en-US" dirty="0"/>
              <a:t>the missing values. Imputation of the values, if necessary. 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-US" dirty="0" smtClean="0"/>
              <a:t>Check </a:t>
            </a:r>
            <a:r>
              <a:rPr lang="en-US" dirty="0"/>
              <a:t>and handle outliers in data.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4" name="Google Shape;2739;p51"/>
          <p:cNvGrpSpPr/>
          <p:nvPr/>
        </p:nvGrpSpPr>
        <p:grpSpPr>
          <a:xfrm>
            <a:off x="5162874" y="2041529"/>
            <a:ext cx="4069546" cy="3052936"/>
            <a:chOff x="277900" y="420125"/>
            <a:chExt cx="6852525" cy="4682425"/>
          </a:xfrm>
        </p:grpSpPr>
        <p:sp>
          <p:nvSpPr>
            <p:cNvPr id="5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56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55576" y="555526"/>
            <a:ext cx="6089598" cy="36940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smtClean="0"/>
              <a:t>Univariate </a:t>
            </a:r>
            <a:r>
              <a:rPr lang="en-US" sz="1200" dirty="0"/>
              <a:t>data analysis: value count, data distribution 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smtClean="0"/>
              <a:t>Segmented </a:t>
            </a:r>
            <a:r>
              <a:rPr lang="en-US" sz="1200" dirty="0"/>
              <a:t>Univariate data analysis. 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smtClean="0"/>
              <a:t>Bivariate </a:t>
            </a:r>
            <a:r>
              <a:rPr lang="en-US" sz="1200" dirty="0"/>
              <a:t>data analysis: correlation coefficients and pattern between the variables etc</a:t>
            </a:r>
            <a:r>
              <a:rPr lang="en-US" sz="1200" dirty="0" smtClean="0"/>
              <a:t>.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smtClean="0"/>
              <a:t>Multivariate </a:t>
            </a:r>
            <a:r>
              <a:rPr lang="en-US" sz="1200" dirty="0"/>
              <a:t>Data </a:t>
            </a:r>
            <a:r>
              <a:rPr lang="en-US" sz="1200" dirty="0" smtClean="0"/>
              <a:t>Analysis</a:t>
            </a:r>
          </a:p>
          <a:p>
            <a:pPr marL="457200" lvl="1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sz="1200" dirty="0"/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Dummy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Variables Creations Where needed </a:t>
            </a: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Scaling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Feature Selection and encoding of the data. </a:t>
            </a: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technique: logistic regression used for the model making and prediction.</a:t>
            </a: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Validation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model. </a:t>
            </a: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presentation.</a:t>
            </a: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recommendations.</a:t>
            </a:r>
          </a:p>
        </p:txBody>
      </p:sp>
      <p:grpSp>
        <p:nvGrpSpPr>
          <p:cNvPr id="197" name="Google Shape;3815;p64"/>
          <p:cNvGrpSpPr/>
          <p:nvPr/>
        </p:nvGrpSpPr>
        <p:grpSpPr>
          <a:xfrm>
            <a:off x="6008217" y="2075887"/>
            <a:ext cx="3190557" cy="2935395"/>
            <a:chOff x="1171725" y="542675"/>
            <a:chExt cx="5016950" cy="4578200"/>
          </a:xfrm>
        </p:grpSpPr>
        <p:sp>
          <p:nvSpPr>
            <p:cNvPr id="198" name="Google Shape;3816;p64"/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817;p64"/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818;p64"/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819;p64"/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820;p64"/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821;p64"/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822;p64"/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823;p64"/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824;p64"/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825;p64"/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826;p64"/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827;p64"/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828;p64"/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829;p64"/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830;p64"/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831;p64"/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832;p64"/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833;p64"/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834;p64"/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835;p64"/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836;p64"/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837;p64"/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838;p64"/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839;p64"/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840;p64"/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841;p64"/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842;p64"/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843;p64"/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844;p64"/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845;p64"/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846;p64"/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847;p64"/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848;p64"/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849;p64"/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850;p64"/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851;p64"/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852;p64"/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853;p64"/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854;p64"/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855;p64"/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856;p64"/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857;p64"/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858;p64"/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859;p64"/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860;p64"/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861;p64"/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862;p64"/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863;p64"/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864;p64"/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865;p64"/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866;p64"/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867;p64"/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868;p64"/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869;p64"/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870;p64"/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871;p64"/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872;p64"/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873;p64"/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874;p64"/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875;p64"/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876;p64"/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877;p64"/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878;p64"/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879;p64"/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880;p64"/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881;p64"/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882;p64"/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883;p64"/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884;p64"/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885;p64"/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886;p64"/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887;p64"/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888;p64"/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889;p64"/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890;p64"/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891;p64"/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892;p64"/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893;p64"/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894;p64"/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895;p64"/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896;p64"/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897;p64"/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898;p64"/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899;p64"/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900;p64"/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901;p64"/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902;p64"/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903;p64"/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904;p64"/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905;p64"/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906;p64"/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907;p64"/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908;p64"/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909;p64"/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910;p64"/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911;p64"/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912;p64"/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913;p64"/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914;p64"/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915;p64"/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916;p64"/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917;p64"/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918;p64"/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919;p64"/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920;p64"/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921;p64"/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922;p64"/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923;p64"/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924;p64"/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925;p64"/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926;p64"/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927;p64"/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928;p64"/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929;p64"/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930;p64"/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931;p64"/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932;p64"/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933;p64"/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934;p64"/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935;p64"/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936;p64"/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937;p64"/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938;p64"/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939;p64"/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940;p64"/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941;p64"/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942;p64"/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943;p64"/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944;p64"/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945;p64"/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946;p64"/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947;p64"/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948;p64"/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949;p64"/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950;p64"/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951;p64"/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952;p64"/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953;p64"/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954;p64"/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955;p64"/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956;p64"/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957;p64"/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958;p64"/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959;p64"/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960;p64"/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961;p64"/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962;p64"/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963;p64"/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964;p64"/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965;p64"/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966;p64"/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967;p64"/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968;p64"/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969;p64"/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970;p64"/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971;p64"/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972;p64"/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973;p64"/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974;p64"/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975;p64"/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976;p64"/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977;p64"/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978;p64"/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979;p64"/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980;p64"/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981;p64"/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982;p64"/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983;p64"/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984;p64"/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985;p64"/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986;p64"/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987;p64"/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988;p64"/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989;p64"/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990;p64"/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991;p64"/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992;p64"/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993;p64"/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994;p64"/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995;p64"/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996;p64"/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997;p64"/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998;p64"/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999;p64"/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000;p64"/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001;p64"/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002;p64"/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003;p64"/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004;p64"/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005;p64"/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006;p64"/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007;p64"/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008;p64"/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009;p64"/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010;p64"/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011;p64"/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012;p64"/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013;p64"/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014;p64"/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015;p64"/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016;p64"/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017;p64"/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18;p64"/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574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467544" y="483518"/>
            <a:ext cx="7056784" cy="36940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Manipulation 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Total Number of Rows = 9240, Total Number of Columns = 37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smtClean="0"/>
              <a:t>Single </a:t>
            </a:r>
            <a:r>
              <a:rPr lang="en-US" sz="1200" dirty="0"/>
              <a:t>value features like “Magazine”, “Receive More Updates About Our Courses”, </a:t>
            </a:r>
            <a:r>
              <a:rPr lang="en-US" sz="1200" dirty="0" smtClean="0"/>
              <a:t>“</a:t>
            </a:r>
            <a:r>
              <a:rPr lang="en-US" sz="1200" dirty="0"/>
              <a:t>Update me on Supply”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smtClean="0"/>
              <a:t>Chain </a:t>
            </a:r>
            <a:r>
              <a:rPr lang="en-US" sz="1200" dirty="0"/>
              <a:t>Content”, “Get updates on DM Content”, “I agree to pay the amount through </a:t>
            </a:r>
            <a:r>
              <a:rPr lang="en-US" sz="1200" dirty="0" err="1"/>
              <a:t>cheque</a:t>
            </a:r>
            <a:r>
              <a:rPr lang="en-US" sz="1200" dirty="0"/>
              <a:t>” </a:t>
            </a:r>
            <a:r>
              <a:rPr lang="en-US" sz="1200" dirty="0" smtClean="0"/>
              <a:t>etc</a:t>
            </a:r>
            <a:r>
              <a:rPr lang="en-US" sz="1200" dirty="0"/>
              <a:t>. have been dropped. 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smtClean="0"/>
              <a:t>Removing </a:t>
            </a:r>
            <a:r>
              <a:rPr lang="en-US" sz="1200" dirty="0"/>
              <a:t>the “Prospect ID” and “Lead Number” which is not necessary for the analysis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smtClean="0"/>
              <a:t>Dropping </a:t>
            </a:r>
            <a:r>
              <a:rPr lang="en-US" sz="1200" dirty="0"/>
              <a:t>the columns having more than 30% as missing value such as ‘How did you </a:t>
            </a:r>
            <a:r>
              <a:rPr lang="en-US" sz="1200" dirty="0" smtClean="0"/>
              <a:t>hear about X Education’ and ‘Lead Profile’.</a:t>
            </a:r>
            <a:endParaRPr lang="en-US" sz="1200" dirty="0"/>
          </a:p>
        </p:txBody>
      </p:sp>
      <p:grpSp>
        <p:nvGrpSpPr>
          <p:cNvPr id="3" name="Google Shape;4766;p64"/>
          <p:cNvGrpSpPr/>
          <p:nvPr/>
        </p:nvGrpSpPr>
        <p:grpSpPr>
          <a:xfrm>
            <a:off x="6724180" y="2774763"/>
            <a:ext cx="2355998" cy="2318638"/>
            <a:chOff x="1260950" y="-166737"/>
            <a:chExt cx="5129675" cy="5643987"/>
          </a:xfrm>
        </p:grpSpPr>
        <p:sp>
          <p:nvSpPr>
            <p:cNvPr id="4" name="Google Shape;4767;p64"/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768;p64"/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69;p64"/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70;p64"/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71;p64"/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72;p64"/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73;p64"/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74;p64"/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75;p64"/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76;p64"/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77;p64"/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78;p64"/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79;p64"/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780;p64"/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781;p64"/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782;p64"/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83;p64"/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84;p64"/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85;p64"/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86;p64"/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87;p64"/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88;p64"/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89;p64"/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90;p64"/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91;p64"/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92;p64"/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3;p64"/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94;p64"/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95;p64"/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96;p64"/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97;p64"/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98;p64"/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99;p64"/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00;p64"/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01;p64"/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02;p64"/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03;p64"/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04;p64"/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805;p64"/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06;p64"/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07;p64"/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08;p64"/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809;p64"/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810;p64"/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11;p64"/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12;p64"/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13;p64"/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14;p64"/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15;p64"/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16;p64"/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17;p64"/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18;p64"/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19;p64"/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20;p64"/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21;p64"/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22;p64"/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23;p64"/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824;p64"/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825;p64"/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826;p64"/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827;p64"/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828;p64"/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829;p64"/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830;p64"/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831;p64"/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832;p64"/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833;p64"/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834;p64"/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835;p64"/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836;p64"/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837;p64"/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838;p64"/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839;p64"/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840;p64"/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841;p64"/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842;p64"/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843;p64"/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844;p64"/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845;p64"/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846;p64"/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847;p64"/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848;p64"/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849;p64"/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850;p64"/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851;p64"/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852;p64"/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853;p64"/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854;p64"/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855;p64"/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856;p64"/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857;p64"/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858;p64"/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859;p64"/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860;p64"/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861;p64"/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862;p64"/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863;p64"/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864;p64"/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865;p64"/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866;p64"/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867;p64"/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868;p64"/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869;p64"/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870;p64"/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871;p64"/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872;p64"/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873;p64"/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874;p64"/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875;p64"/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876;p64"/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877;p64"/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878;p64"/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879;p64"/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880;p64"/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881;p64"/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882;p64"/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883;p64"/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884;p64"/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885;p64"/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886;p64"/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887;p64"/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888;p64"/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889;p64"/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890;p64"/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891;p64"/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892;p64"/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893;p64"/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894;p64"/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895;p64"/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896;p64"/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897;p64"/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898;p64"/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899;p64"/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900;p64"/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901;p64"/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902;p64"/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903;p64"/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904;p64"/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905;p64"/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906;p64"/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907;p64"/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908;p64"/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909;p64"/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910;p64"/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911;p64"/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912;p64"/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913;p64"/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914;p64"/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915;p64"/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916;p64"/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917;p64"/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918;p64"/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919;p64"/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920;p64"/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921;p64"/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922;p64"/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923;p64"/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924;p64"/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925;p64"/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926;p64"/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927;p64"/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928;p64"/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929;p64"/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930;p64"/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931;p64"/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932;p64"/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933;p64"/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934;p64"/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935;p64"/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936;p64"/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937;p64"/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938;p64"/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939;p64"/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940;p64"/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941;p64"/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942;p64"/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943;p64"/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944;p64"/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121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7209"/>
            <a:ext cx="4166934" cy="371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251520" y="411510"/>
            <a:ext cx="3535561" cy="576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EDA:</a:t>
            </a:r>
          </a:p>
        </p:txBody>
      </p:sp>
      <p:sp>
        <p:nvSpPr>
          <p:cNvPr id="2" name="AutoShape 2" descr="data:image/png;base64,iVBORw0KGgoAAAANSUhEUgAAAsAAAAJzCAYAAAABcaU0AAAAOXRFWHRTb2Z0d2FyZQBNYXRwbG90bGliIHZlcnNpb24zLjUuMiwgaHR0cHM6Ly9tYXRwbG90bGliLm9yZy8qNh9FAAAACXBIWXMAAA9hAAAPYQGoP6dpAABi6klEQVR4nO3de3yO9QP/8ffNDma224ydMjZtjptzMRRyLim+RfFdJSFyyjHfDuiAJFIqESGkw4/SaZnTymHFspzmkEOjzMRsGMZ2//7o5/512zDs3rXtej0fj/vxaJ/rc9/3+25Zb9c+1+ey2Gw2mwAAAACTKGV0AAAAAKAwUYABAABgKhRgAAAAmAoFGAAAAKZCAQYAAICpUIABAABgKhRgAAAAmAoFGAAAAKZCAQYAAICpUIAB4BbNnz9fFotFW7ZsMTqKJMlisWj8+PH5mnv48GENGjRIt99+u8qUKSMfHx+1atVKixcv1o3cKHTdunWyWCxat26d0zMDwK1yMToAAMAYGzZsUOfOnVWuXDmNGjVKdevWVXp6uj777DP997//1ddff60lS5aoVKnrnytp2LChNm3apNq1a99Ulk2bNqly5co39VwAuFEUYAAwoVOnTqlbt26yWq36+eef5e/vbz/2wAMPqG7dunruuedUv359Pffcc1d9nYsXL8piscjb21tNmza96Ty38lwAuFEsgQCAQrJv3z717NlTfn5+cnd3V61atfTuu+86zDl//rxGjBih+vXry2q1qkKFCoqKitJXX32V6/UyMjLUt29f+fr6qly5curYsaP27t2brywffvihUlNTNXnyZIfye9no0aNVs2ZNvfHGG7p48aKk/7/M4eOPP9aIESN02223yd3dXb///vtVl0DMmTNH1atXl7u7u2rXrq0lS5boiSeeUEhIiMO8K5dAXF5WsnbtWg0YMEAVK1aUr6+vunXrpr/++itfnxEAroYCDACFYNeuXbrjjju0Y8cOvfnmm/rmm2903333aciQIZowYYJ93oULF3Ty5EmNHDlSX375pT755BO1aNFC3bp108KFC+3zbDabHnzwQXsZXb58uZo2bapOnTrlK09sbKxKly6t+++/P8/jFotFXbp00cmTJ5WQkOBwbOzYsUpOTtasWbP09ddfy8/PL8/XmD17tvr166e6detq2bJleuGFFzRhwoQbWif81FNPydXVVUuWLNGUKVO0bt06/fe//8338wEgLyyBAIBCMHz4cHl5eWn9+vXy9vaWJLVr104XLlzQ5MmTNWTIEPn4+Mhqteqjjz6yPy87O1tt2rRRWlqa3nrrLT322GOSpB9++EFr167VjBkzNGTIEPvrubm56fnnn79unuTkZFWqVEmenp5XnRMaGmqf++8lCrfffrs+//zza75+Tk6Oxo0bpyZNmuiLL76wj7do0UJhYWEKCgq6bkZJ6tixo95++2371ydPntTo0aOVkpKigICAfL0GAFyJM8AA4GTnz5/X6tWr1bVrV5UtW1aXLl2yP+69916dP39e8fHx9vmff/65mjdvrnLlysnFxUWurq6aO3eukpKS7HPWrl0rSerVq5fDe/Xs2bPAcl/eBcJisTiM/+c//7nuc/fs2aOUlBR1797dYbxKlSpq3rx5vjN06dLF4eu6detKkv744498vwYAXIkCDABOduLECV26dEnvvPOOXF1dHR733nuvJOnvv/+WJC1btkzdu3fXbbfdpkWLFmnTpk3avHmznnzySZ0/f97hNV1cXOTr6+vwXvk9K1qlShUdP35cZ8+eveqcQ4cOSZKCg4MdxgMDA/P1mSXlub44r7GrufLzubu7S5LOnTuX79cAgCuxBAIAnMzHx0elS5dWdHS0nnnmmTznXF5usGjRIoWGhurTTz91OPN64cIFh/m+vr66dOmSTpw44VASU1JS8pWpXbt2Wrlypb7++ms98sgjuY7bbDatWLFCFSpUUKNGjRyOXXlGOC+XMx07dizXsfxmBABn4QwwADhZ2bJl1bp1a23dulV169ZV48aNcz0uF0aLxSI3NzeHkpmSkpJrF4jWrVtLkhYvXuwwvmTJknxleuqpp+Tn56exY8cqNTU11/EpU6Zo9+7dGj16tFxdXW/o80pSjRo1FBAQoM8++8xhPDk5WRs3brzh1wOAgsQZYAAoIGvWrLEvG/i3e++9VzNmzFCLFi101113acCAAQoJCdHp06f1+++/6+uvv9aaNWskSZ07d9ayZcs0cOBAPfTQQzp8+LBeeeUVBQYGat++ffbXbN++ve6++26NHj1aZ8+eVePGjbVhwwZ9/PHH+cpavnx5LVu2TJ07d1ajRo00atQo1atXTxkZGfr000+1ePFi9ejRQ6NGjbqpfxelSpXShAkT1L9/fz300EN68sknderUKU2YMEGBgYH5urkGADgLBRgACsiYMWPyHD948KBq166tX3/9Va+88opeeOEFpaamqnz58goPD7evA5ak3r17KzU1VbNmzdK8efNUrVo1Pffcczpy5IjDdmmlSpXSihUrNHz4cE2ZMkVZWVlq3ry5vvvuO9WsWTNfeZs3b65t27bp9ddf14wZM3TkyBF5eHioXr16WrRokXr27Jmv5Q5X069fP1ksFk2ZMkVdu3ZVSEiInnvuOX311VdKTk6+6dcFgFtlsd3Izd4BALgFp06dUvXq1fXggw9q9uzZRscBYFKcAQYAOEVKSopee+01tW7dWr6+vvrjjz80ffp0nT59WkOHDjU6HgATowADAJzC3d1dhw4d0sCBA3Xy5EmVLVtWTZs21axZs1SnTh2j4wEwMZZAAAAAwFS4DBcAAACmQgEGAACAqVCAAQAAYCpcBJdPOTk5+uuvv+Tl5XVL+2ICAADAOWw2m06fPq2goKBr3nCHApxPf/31l4KDg42OAQAAgOs4fPiwKleufNXjFOB88vLykvTPv1Bvb2+D0wAAAOBKGRkZCg4Otve2q6EA59PlZQ/e3t4UYAAAgCLsestVuQgOAAAApkIBBgAAgKlQgAEAAGAqhhbg8ePHy2KxODwCAgLsx202m8aPH6+goCB5eHioVatW2rlzp8NrXLhwQYMHD1bFihXl6empLl266MiRIw5z0tLSFB0dLavVKqvVqujoaJ06daowPiIAAACKGMPPANepU0dHjx61P7Zv324/NmXKFE2bNk0zZ87U5s2bFRAQoHbt2un06dP2OcOGDdPy5cu1dOlSrV+/XmfOnFHnzp2VnZ1tn9OzZ08lJiYqJiZGMTExSkxMVHR0dKF+TgAAABQNhu8C4eLi4nDW9zKbzaa33npLzz//vLp16yZJWrBggfz9/bVkyRL1799f6enpmjt3rj7++GO1bdtWkrRo0SIFBwdr1apV6tChg5KSkhQTE6P4+Hg1adJEkjRnzhxFRUVpz549qlGjRuF9WAAAABjO8DPA+/btU1BQkEJDQ/XII4/owIEDkqSDBw8qJSVF7du3t891d3dXy5YttXHjRklSQkKCLl686DAnKChIERER9jmbNm2S1Wq1l19Jatq0qaxWq31OXi5cuKCMjAyHB3CjJk2aJIvFomHDhtnHzpw5o0GDBqly5cry8PBQrVq19P777zs8LyUlRdHR0QoICJCnp6caNmyoL774wmFOSEhIriVEzz33XGF8LAAAijVDzwA3adJECxcuVPXq1XXs2DG9+uqratasmXbu3KmUlBRJkr+/v8Nz/P399ccff0j6pyS4ubnJx8cn15zLz09JSZGfn1+u9/bz87PPycukSZM0YcKEW/p8MLfNmzdr9uzZqlu3rsP4s88+q7Vr12rRokUKCQnRypUrNXDgQAUFBemBBx6QJEVHRys9PV0rVqxQxYoVtWTJEvXo0UNbtmxRgwYN7K/18ssvq2/fvvavy5UrVzgfDgCAYszQM8CdOnXSf/7zH0VGRqpt27b69ttvJf2z1OGyKzcyttls193c+Mo5ec2/3uuMHTtW6enp9sfhw4fz9ZkA6Z+zvL169dKcOXNy/QVt06ZNevzxx9WqVSuFhISoX79+qlevnrZs2eIwZ/DgwbrzzjtVrVo1vfDCCypfvrx+/fVXh9fy8vJSQECA/UEBBgDg+gxfAvFvnp6eioyM1L59++zrgq88S5uammo/KxwQEKCsrCylpaVdc86xY8dyvdfx48dznV3+N3d3d/td37j7G27UM888o/vuu8++Nv3fWrRooRUrVujPP/+UzWbT2rVrtXfvXnXo0MFhzqeffqqTJ08qJydHS5cu1YULF9SqVSuH13r99dfl6+ur+vXr67XXXlNWVpazPxoAAMVekSrAFy5cUFJSkgIDAxUaGqqAgADFxsbaj2dlZSkuLk7NmjWTJDVq1Eiurq4Oc44ePaodO3bY50RFRSk9PV2//PKLfc7PP/+s9PR0+xygIC1dulQJCQmaNGlSnsfffvtt1a5dW5UrV5abm5s6duyo9957Ty1atLDP+fTTT3Xp0iX5+vrK3d1d/fv31/Lly3X77bfb5wwdOlRLly7V2rVrNWjQIL311lsaOHCg0z8fAADFnaFrgEeOHKn7779fVapUUWpqql599VVlZGTo8ccft184NHHiRIWHhys8PFwTJ05U2bJl1bNnT0mS1WpVnz59NGLECPn6+qpChQoaOXKkfUmFJNWqVUsdO3ZU37599cEHH0iS+vXrp86dO7MDBArc4cOHNXToUK1cuVJlypTJc87bb7+t+Ph4rVixQlWrVtWPP/6ogQMHKjAw0P7f7QsvvKC0tDStWrVKFStW1JdffqmHH35YP/30kyIjIyX9s5b4srp168rHx0cPPfSQ/awwAAC4CpuBevToYQsMDLS5urragoKCbN26dbPt3LnTfjwnJ8c2btw4W0BAgM3d3d12991327Zv3+7wGufOnbMNGjTIVqFCBZuHh4etc+fOtuTkZIc5J06csPXq1cvm5eVl8/LysvXq1cuWlpZ2Q1nT09Ntkmzp6ek3/XlR8i1fvtwmyVa6dGn7Q5LNYrHYSpcubTtz5ozN1dXV9s033zg8r0+fPrYOHTrYbDab7ffff7dJsu3YscNhTps2bWz9+/e/6nsfOXLEJskWHx9f8B8MAIBiIL99zdAzwEuXLr3mcYvFovHjx2v8+PFXnVOmTBm98847euedd646p0KFClq0aNHNxgTyrU2bNg43c5Gk3r17q2bNmhozZoyys7N18eJFlSrluPqodOnSysnJkSRlZmZK0jXn5GXr1q2SpMDAwFv+HAAAlGSG3wgDKEm8vLwUERHhMObp6SlfX1/7eMuWLTVq1Ch5eHioatWqiouL08KFCzVt2jRJUs2aNRUWFqb+/ftr6tSp8vX11ZdffqnY2Fh98803kv7ZJSI+Pl6tW7eW1WrV5s2b9eyzz6pLly6qUqVK4X5oAACKGYvNZrMZHaI4yMjIkNVqVXp6OjtCIE/JL0fmOd7jowOqHeChcZ3+OTObevqipqw6ph/3n9Gpc9mqXN5VjzaqoKeifO1b8x08cUGTY49pS/JZnc3KUUgFd/Vr7qtu9f7ZUm37X+f04rd/af/fF3Thkk2Vy7vq/girnm5eSR5uReraVkNUeWn79ScBAEqc/PY1CnA+UYBxPVcrwCh8FGAAMKf89jVOFQE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ikwBnjRpkiwWi4YNG2Yfs9lsGj9+vIKCguTh4aFWrVpp586dDs+7cOGCBg8erIoVK8rT01NdunTRkSNHHOakpaUpOjpaVqtVVqtV0dHROnXqVCF8KgAAABQ1RaIAb968WbNnz1bdunUdxqdMmaJp06Zp5syZ2rx5swICAtSuXTudPn3aPmfYsGFavny5li5dqvXr1+vMmTPq3LmzsrOz7XN69uypxMRExcTEKCYmRomJiYqOji60zwcAAICiw/ACfObMGfXq1Utz5syRj4+Pfdxms+mtt97S888/r27duikiIkILFixQZmamlixZIklKT0/X3Llz9eabb6pt27Zq0KCBFi1apO3bt2vVqlWSpKSkJMXExOjDDz9UVFSUoqKiNGfOHH3zzTfas2ePIZ8ZAAAAxjG8AD/zzDO677771LZtW4fxgwcPKiUlRe3bt7ePubu7q2XLltq4caMkKSEhQRcvXnSYExQUpIiICPucTZs2yWq1qkmTJvY5TZs2ldVqtc/Jy4ULF5SRkeHwAAAAQPHnYuSbL126VAkJCdqyZUuuYykpKZIkf39/h3F/f3/98ccf9jlubm4OZ44vz7n8/JSUFPn5+eV6fT8/P/ucvEyaNEkTJky4sQ8EAACAIs+wM8CHDx/W0KFDtXjxYpUpU+aq8ywWi8PXNpst19iVrpyT1/zrvc7YsWOVnp5ufxw+fPia7wkAAIDiwbACnJCQoNTUVDVq1EguLi5ycXFRXFyc3n77bbm4uNjP/F55ljY1NdV+LCAgQFlZWUpLS7vmnGPHjuV6/+PHj+c6u/xv7u7u8vb2dngAAACg+DOsALdp00bbt29XYmKi/dG4cWP16tVLiYmJqlatmgICAhQbG2t/TlZWluLi4tSsWTNJUqNGjeTq6uow5+jRo9qxY4d9TlRUlNLT0/XLL7/Y5/z8889KT0+3zwEAAIB5GLYG2MvLSxEREQ5jnp6e8vX1tY8PGzZMEydOVHh4uMLDwzVx4kSVLVtWPXv2lCRZrVb16dNHI0aMkK+vrypUqKCRI0cqMjLSflFdrVq11LFjR/Xt21cffPCBJKlfv37q3LmzatSoUYifGAAAAEWBoRfBXc/o0aN17tw5DRw4UGlpaWrSpIlWrlwpLy8v+5zp06fLxcVF3bt317lz59SmTRvNnz9fpUuXts9ZvHixhgwZYt8tokuXLpo5c2ahfx4AAAAYz2Kz2WxGhygOMjIyZLValZ6eznpg5Cn55UijI+D/qfLSdqMjAAAMkN++Zvg+wAAAAEBhog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zF0AL8/vvvq27duvL29pa3t7eioqL0/fff24/bbDaNHz9eQUFB8vDwUKtWrbRz506H17hw4YIGDx6sihUrytPTU126dNGRI0cc5qSlpSk6OlpWq1VWq1XR0dE6depUYXxEAAAAFDGGFuDKlStr8uTJ2rJli7Zs2aJ77rlHDzzwgL3kTpkyRdOmTdPMmTO1efNmBQQEqF27djp9+rT9NYYNG6bly5dr6dKlWr9+vc6cOaPOnTsrOzvbPqdnz55KTExUTEyMYmJilJiYqOjo6EL/vAAAADCexWaz2YwO8W8VKlTQG2+8oSeffFJBQUEaNmyYxowZI+mfs73+/v56/fXX1b9/f6Wnp6tSpUr6+OOP1aNHD0nSX3/9peDgYH333Xfq0KGDkpKSVLt2bcXHx6tJkyaSpPj4eEVFRWn37t2qUaNGvnJlZGTIarUqPT1d3t7ezvnwKNaSX440OgL+nyovbTc6AgDAAPnta0VmDXB2draWLl2qs2fPKioqSgcPHlRKSorat29vn+Pu7q6WLVtq48aNkqSEhARdvHjRYU5QUJAiIiLsczZt2iSr1Wovv5LUtGlTWa1W+5y8XLhwQRkZGQ4PAAAAFH+GF+Dt27erXLlycnd319NPP63ly5erdu3aSklJkST5+/s7zPf397cfS0lJkZubm3x8fK45x8/PL9f7+vn52efkZdKkSfY1w1arVcHBwbf0OQEAAFA0GF6Aa9SoocTERMXHx2vAgAF6/PHHtWvXLvtxi8XiMN9ms+Uau9KVc/Kaf73XGTt2rNLT0+2Pw4cP5/cjAQAAoAgzvAC7ubkpLCxMjRs31qRJk1SvXj3NmDFDAQEBkpTrLG1qaqr9rHBAQICysrKUlpZ2zTnHjh3L9b7Hjx/PdXb539zd3e27U1x+AAAAoPgzvABfyWaz6cKFCwoNDVVAQIBiY2Ptx7KyshQXF6dmzZpJkho1aiRXV1eHOUePHtWOHTvsc6KiopSenq5ffvnFPufnn39Wenq6fQ4AAADMw8XIN//f//6nTp06KTg4WKdPn9bSpUu1bt06xcTEyGKxaNiwYZo4caLCw8MVHh6uiRMnqmzZsurZs6ckyWq1qk+fPhoxYoR8fX1VoUIFjRw5UpGRkWrbtq0kqVatWurYsaP69u2rDz74QJLUr18/de7cOd87QAAAAKDkMLQAHzt2TNHR0Tp69KisVqvq1q2rmJgYtWvXTpI0evRonTt3TgMHDlRaWpqaNGmilStXysvLy/4a06dPl4uLi7p3765z586pTZs2mj9/vkqXLm2fs3jxYg0ZMsS+W0SXLl00c+bMwv2wAAAAKBKK3D7ARRX7AON62Ae46GAfYAAwp2K3DzAAAABQGCjAAAAAMBUKMAAAAEyFAgwAAABToQADAADAVCjAAAAAMBUKMAAAAEyFAgwAAABTuakCfM899+jUqVO5xjMyMnTPPffcaiYAAADAaW6qAK9bt05ZWVm5xs+fP6+ffvrplkMBAAAAzuJyI5O3bdtm/+ddu3YpJSXF/nV2drZiYmJ02223FVw6AAAAoIDdUAGuX7++LBaLLBZLnksdPDw89M477xRYOAAAAKCg3VABPnjwoGw2m6pVq6ZffvlFlSpVsh9zc3OTn5+fSpcuXeAhAQAAgIJyQwW4atWqkqScnBynhAEAAACc7YYK8L/t3btX69atU2pqaq5C/NJLL91yMAAAAMAZbqoAz5kzRwMGDFDFihUVEBAgi8ViP2axWCjAAAAAKLJuqgC/+uqreu211zRmzJiCzgMAAAA41U3tA5yWlqaHH364oLMAAAAATndTBfjhhx/WypUrCzoLAAAA4HQ3tQQiLCxML774ouLj4xUZGSlXV1eH40OGDCmQcAAAAEBBs9hsNtuNPik0NPTqL2ix6MCBA7cUqijKyMiQ1WpVenq6vL29jY6DIij55UijI+D/qfLSdqMjAAAMkN++dlNngA8ePHjTwQAAAAAj3dQaYAAAAKC4uqkzwE8++eQ1j8+bN++mwgAAAADOdlMFOC0tzeHrixcvaseOHTp16pTuueeeAgkGAAAAOMNNFeDly5fnGsvJydHAgQNVrVq1Ww4FAAAAOEuBrQEuVaqUnn32WU2fPr2gXhIAAAAocAV6Edz+/ft16dKlgnxJAAAAoEDd1BKI4cOHO3xts9l09OhRffvtt3r88ccLJBgAAADgDDdVgLdu3erwdalSpVSpUiW9+eab190hAgAAADDSTRXgtWvXFnQOAAAAoFDcVAG+7Pjx49qzZ48sFouqV6+uSpUqFVQuAAAAwClu6iK4s2fP6sknn1RgYKDuvvtu3XXXXQoKClKfPn2UmZlZ0BkBAACAAnNTBXj48OGKi4vT119/rVOnTunUqVP66quvFBcXpxEjRhR0RgAAAKDA3NQSiP/zf/6PvvjiC7Vq1co+du+998rDw0Pdu3fX+++/X1D5AAAAgAJ1U2eAMzMz5e/vn2vcz8+PJRAAAAAo0m6qAEdFRWncuHE6f/68fezcuXOaMGGCoqKiCiwcAAAAUNBuagnEW2+9pU6dOqly5cqqV6+eLBaLEhMT5e7urpUrVxZ0RgAAAKDA3FQBjoyM1L59+7Ro0SLt3r1bNptNjzzyiHr16iUPD4+CzggAAAAUmJsqwJMmTZK/v7/69u3rMD5v3jwdP35cY8aMKZBwAAAAQEG7qTXAH3zwgWrWrJlrvE6dOpo1a9YthwIAAACc5aYKcEpKigIDA3ONV6pUSUePHr3lUAAAAICz3FQBDg4O1oYNG3KNb9iwQUFBQbccCgAAAHCWm1oD/NRTT2nYsGG6ePGi7rnnHknS6tWrNXr0aO4EBwAAgCLtpgrw6NGjdfLkSQ0cOFBZWVmSpDJlymjMmDEaO3ZsgQYEAAAACtJNFWCLxaLXX39dL774opKSkuTh4aHw8HC5u7sXdD4AAACgQN1UAb6sXLlyuuOOOwoqCwAAAOB0N3URHAAAAFBcUYCdbNKkSbrjjjvk5eUlPz8/Pfjgg9qzZ4/DnGXLlqlDhw6qWLGi/bbSV+rfv79uv/12eXh4qFKlSnrggQe0e/duhzmvvfaamjVrprJly6p8+fJO/FQAAADFFwXYyeLi4vTMM88oPj5esbGxunTpktq3b6+zZ8/a55w9e1bNmzfX5MmTr/o6jRo10kcffaSkpCT98MMPstlsat++vbKzs+1zsrKy9PDDD2vAgAFO/UwAAADFmcVms9mMDlEcZGRkyGq1Kj09Xd7e3jf9OsePH5efn5/i4uJ09913Oxw7dOiQQkNDtXXrVtWvX/+ar7Nt2zbVq1dPv//+u26//XaHY/Pnz9ewYcN06tSpm86JG5f8cqTREfD/VHlpu9ERAAAGyG9f4wxwIUtPT5ckVahQ4aZf4+zZs/roo48UGhqq4ODggooGAABgChTgQmSz2TR8+HC1aNFCERERN/z89957T+XKlVO5cuUUExOj2NhYubm5OSEpAABAyUUBLkSDBg3Stm3b9Mknn9zU83v16qWtW7cqLi5O4eHh6t69u86fP1/AKQEAAEq2W9oHGPk3ePBgrVixQj/++KMqV658U69htVpltVoVHh6upk2bysfHR8uXL9ejjz5awGkBAABKLgqwk9lsNg0ePFjLly/XunXrFBoaWqCvfeHChQJ7PQAAADOgADvZM888oyVLluirr76Sl5eXUlJSJP1zNtfDw0OSdPLkSSUnJ+uvv/6SJPs+wQEBAQoICNCBAwf06aefqn379qpUqZL+/PNPvf766/Lw8NC9995rf6/k5GT7a2VnZ9v3Ew4LC1O5cuUK8VMDAAAUXawBdrL3339f6enpatWqlQIDA+2PTz/91D5nxYoVatCgge677z5J0iOPPKIGDRpo1qxZkqQyZcrop59+0r333quwsDB1795dnp6e2rhxo/z8/Oyv89JLL6lBgwYaN26czpw5owYNGqhBgwbasmVL4X5oAACAIox9gPPpZvYBbjRqoZNTIb8S3njM6e/BPsBFB/sAA4A5sQ8wAAAAkAcKMAAAAEyFAgwAAABToQADAADAVCjAAAAAMBVDC/CkSZN0xx13yMvLS35+fnrwwQfte+BeZrPZNH78eAUFBcnDw0OtWrXSzp07HeZcuHBBgwcPVsWKFeXp6akuXbroyJEjDnPS0tIUHR1tv5tadHS0Tp065eyPCAAAgCLG0AIcFxenZ555RvHx8YqNjdWlS5fUvn17nT171j5nypQpmjZtmmbOnKnNmzcrICBA7dq10+nTp+1zhg0bpuXLl2vp0qVav369zpw5o86dOys7O9s+p2fPnkpMTFRMTIxiYmKUmJio6OjoQv28AAAAMF6R2gf4+PHj8vPzU1xcnO6++27ZbDYFBQVp2LBhGjNmjKR/zvb6+/vr9ddfV//+/ZWenq5KlSrp448/Vo8ePSRJf/31l4KDg/Xdd9+pQ4cOSkpKUu3atRUfH68mTZpIkuLj4xUVFaXdu3erRo0a183GPsDFG/sAmwv7AAOAORXLfYDT09MlSRUqVJAkHTx4UCkpKWrfvr19jru7u1q2bKmNGzdKkhISEnTx4kWHOUFBQYqIiLDP2bRpk6xWq738SlLTpk1ltVrtc6504cIFZWRkODwAAABQ/BWZAmyz2TR8+HC1aNFCERERkqSUlBRJkr+/v8Ncf39/+7GUlBS5ubnJx8fnmnP+fcvgy/z8/OxzrjRp0iT7emGr1arg4OBb+4AAAAAoEopMAR40aJC2bdumTz75JNcxi8Xi8LXNZss1dqUr5+Q1/1qvM3bsWKWnp9sfhw8fzs/HAAAAQBFXJArw4MGDtWLFCq1du1aVK1e2jwcEBEhSrrO0qamp9rPCAQEBysrKUlpa2jXnHDt2LNf7Hj9+PNfZ5cvc3d3l7e3t8AAAAEDxZ2gBttlsGjRokJYtW6Y1a9YoNDTU4XhoaKgCAgIUGxtrH8vKylJcXJyaNWsmSWrUqJFcXV0d5hw9elQ7duywz4mKilJ6erp++eUX+5yff/5Z6enp9jkAAAAwBxcj3/yZZ57RkiVL9NVXX8nLy8t+ptdqtcrDw0MWi0XDhg3TxIkTFR4ervDwcE2cOFFly5ZVz5497XP79OmjESNGyNfXVxUqVNDIkSMVGRmptm3bSpJq1aqljh07qm/fvvrggw8kSf369VPnzp3ztQMEAAAASg5DC/D7778vSWrVqpXD+EcffaQnnnhCkjR69GidO3dOAwcOVFpampo0aaKVK1fKy8vLPn/69OlycXFR9+7dde7cObVp00bz589X6dKl7XMWL16sIUOG2HeL6NKli2bOnOncDwgAAIAip0jtA1yUsQ9w8cY+wObCPsAAYE7Fch9gAAAAwNk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zG0AP/444+6//77FRQUJIvFoi+//NLhuM1m0/jx4xUUFCQPDw+1atVKO3fudJhz4cIFDR48WBUrVpSnp6e6dOmiI0eOOMxJS0tTdHS0rFarrFaroqOjderUKSd/OgAAABRFhhbgs2fPql69epo5c2aex6dMmaJp06Zp5syZ2rx5swICAtSuXTudPn3aPmfYsGFavny5li5dqvXr1+vMmTPq3LmzsrOz7XN69uypxMRExcTEKCYmRomJiYqOjnb65wMAAEDR42Lkm3fq1EmdOnXK85jNZtNbb72l559/Xt26dZMkLViwQP7+/lqyZIn69++v9PR0zZ07Vx9//LHatm0rSVq0aJGCg4O1atUqdejQQUlJSYqJiVF8fLyaNGkiSZozZ46ioqK0Z88e1ahRo3A+LAAAAIqEIrsG+ODBg0pJSVH79u3tY+7u7mrZsqU2btwoSUpISNDFixcd5gQFBSkiIsI+Z9OmTbJarfbyK0lNmzaV1Wq1z8nLhQsXlJGR4fAAAABA8VdkC3BKSookyd/f32Hc39/ffiwlJUVubm7y8fG55hw/P79cr+/n52efk5dJkybZ1wxbrVYFBwff0ucBAABA0VBkC/BlFovF4WubzZZr7EpXzslr/vVeZ+zYsUpPT7c/Dh8+fIPJAQAAUBQV2QIcEBAgSbnO0qamptrPCgcEBCgrK0tpaWnXnHPs2LFcr3/8+PFcZ5f/zd3dXd7e3g4PAAAAFH9FtgCHhoYqICBAsbGx9rGsrCzFxcWpWbNmkqRGjRrJ1dXVYc7Ro0e1Y8cO+5yoqCilp6frl19+sc/5+eeflZ6ebp8DAAAA8zB0F4gzZ87o999/t3998OBBJSYmqkKFCqpSpYqGDRumiRMnKjw8XOHh4Zo4caLKli2rnj17SpKsVqv69OmjESNGyNfXVxUqVNDIkSMVGRlp3xWiVq1a6tixo/r27asPPvhAktSvXz917tyZHSAAAABMyNACvGXLFrVu3dr+9fDhwyVJjz/+uObPn6/Ro0fr3LlzGjhwoNLS0tSkSROtXLlSXl5e9udMnz5dLi4u6t69u86dO6c2bdpo/vz5Kl26tH3O4sWLNWTIEPtuEV26dLnq3sMAAAAo2Sw2m81mdIjiICMjQ1arVenp6fleD9xo1EInp0J+JbzxmNPfI/nlSKe/B/KnykvbjY4AADBAfvtakV0DDAAAADgDBRgAAACmQgEGAACAqVCAAQAAYCoUYAAAAJgKBRgAAACmQgEGAACAqVCAAQAAYCoUYAAAAJgKBRgAAACmQgEGAACAqVCAAQAAYCoUYAAAAJgKBRgAAACmQgEGAACAqVCAAQAAYCoUYAAAAJgKBRgAAACmQgEGAACAqVCAAQAAYCoUYAAAAJgKBRgAAACmQgEGAACAqVCAAQAAYCoUYAAAAJgKBRgAAACmQgEGAACAqVCAAQAAYCoUYAAAAJgKBRgAAACmQgEGAACAqVCAAQAAYCoUYAAAAJgKBRgAbtL777+vunXrytvbW97e3oqKitL3339vPz5+/HjVrFlTnp6e8vHxUdu2bfXzzz/bj588eVKDBw9WjRo1VLZsWVWpUkVDhgxRenq6ER8HAEyDAgwAN6ly5cqaPHmytmzZoi1btuiee+7RAw88oJ07d0qSqlevrpkzZ2r79u1av369QkJC1L59ex0/flyS9Ndff+mvv/7S1KlTtX37ds2fP18xMTHq06ePkR8LAEo8i81msxkdojjIyMiQ1WpVenq6vL298/WcRqMWOjkV8ivhjcec/h7JL0c6/T2QP1Ve2m7Ye1eoUEFvvPFGniX28s+RVatWqU2bNnk+//PPP9d///tfnT17Vi4uLs6OCwAlSn77Gj9dAaAAZGdn6/PPP9fZs2cVFRWV63hWVpZmz54tq9WqevXqXfV1Lv/QpvwCgPPwExYAbsH27dsVFRWl8+fPq1y5clq+fLlq165tP/7NN9/okUceUWZmpgIDAxUbG6uKFSvm+VonTpzQK6+8ov79+xdWfAAwJdYAA8AtqFGjhhITExUfH68BAwbo8ccf165du+zHW7durcTERG3cuFEdO3ZU9+7dlZqamut1MjIydN9996l27doaN25cYX4EADAdCjAA3AI3NzeFhYWpcePGmjRpkurVq6cZM2bYj3t6eiosLExNmzbV3Llz5eLiorlz5zq8xunTp9WxY0f7GWRXV9fC/hgAYCoUYAAoQDabTRcuXMj38YyMDLVv315ubm5asWKFypQpUxgxAcDUWAMMADfpf//7nzp16qTg4GCdPn1aS5cu1bp16xQTE6OzZ8/qtddeU5cuXRQYGKgTJ07ovffe05EjR/Twww9L+ufMb/v27ZWZmalFixYpIyNDGRkZkqRKlSqpdOnSRn48ACixKMAAcJOOHTum6OhoHT16VFarVXXr1lVMTIzatWun8+fPa/fu3VqwYIH+/vtv+fr66o477tBPP/2kOnXqSJISEhLsN8YICwtzeO2DBw8qJCSksD8SAJgC+wDnE/sAF2/sA2wuhbEPcPN3mjv9PZA/GwZvMDoCgCIiv32NNcAAAAAwFQowAAAATIUCDAAAAFOhAAMAAMBUKMAAAAAwFQowAAAATIUCDAAAAFOhAAMAAMBUKMAAAAAwFQowAAAATIUCDAAAAFOhAAMAcBMmTZoki8WiYcOG5Xm8f//+slgseuuttwo1F4DrowADAHCDNm/erNmzZ6tu3bp5Hv/yyy/1888/KygoqJCTAcgPCjAAADfgzJkz6tWrl+bMmSMfH59cx//8808NGjRIixcvlqurqwEJAVwPBRgAgBvwzDPP6L777lPbtm1zHcvJyVF0dLRGjRqlOnXqGJAOBenHH3/U/fffr6CgIFksFn355ZdGR0IBoQADAJBPS5cuVUJCgiZNmpTn8ddff10uLi4aMmRIISeDM5w9e1b16tXTzJkzjY6CAuZidAAAAIqDw4cPa+jQoVq5cqXKlCmT63hCQoJmzJihX3/9VRaLxYCEKGidOnVSp06djI4BJ+AMMAAA+ZCQkKDU1FQ1atRILi4ucnFxUVxcnN5++225uLho3bp1Sk1NVZUqVezH//jjD40YMUIhISFGxwfwL5wBBgAgH9q0aaPt27c7jPXu3Vs1a9bUmDFjFBgYqA4dOjgc79Chg6Kjo9W7d+/CjArgOijAAADkg5eXlyIiIhzGPD095evrax/39fV1OO7q6qqAgADVqFGj0HICuD5TLYF47733FBoaqjJlyqhRo0b66aefjI4EAACAQmaaM8Cffvqphg0bpvfee0/NmzfXBx98oE6dOmnXrl2qUqWK0fEAAEVY3N0t8xyfIEm/br3q8QVVqkrLlitu2XLnhTOZlj/GGR0BJYBpzgBPmzZNffr00VNPPaVatWrprbfeUnBwsN5//32jowEAgCLozJkzSkxMVGJioiTp4MGDSkxMVHJysrHBcMtMcQY4KytLCQkJeu655xzG27dvr40bN+b5nAsXLujChQv2r9PT0yVJGRkZ+X7f7AvnbiItnOFGvm836/T5bKe/B/KnML7fl85dcvp7IH8K4/t99hLf76KiML7fl/3000/q3Lmz/evhw4dLknr27MkJtCLq8n8fNpvt2hNtJvDnn3/aJNk2bNjgMP7aa6/Zqlevnudzxo0bZ5PEgwcPHjx48ODBo5g9Dh8+fM1uaIozwJdduTG5zWa76mblY8eOtf9NT/rn9pYnT56Ur6+vqTY4z8jIUHBwsA4fPixvb2+j48DJ+H6bC99vc+H7bS5m/X7bbDadPn1aQUFB15xnigJcsWJFlS5dWikpKQ7jqamp8vf3z/M57u7ucnd3dxgrX768syIWed7e3qb6A2R2fL/Nhe+3ufD9Nhczfr+tVut155jiIjg3Nzc1atRIsbGxDuOxsbFq1qyZQakAAABgBFOcAZb+WbgeHR2txo0bKyoqSrNnz1ZycrKefvppo6MBAACgEJmmAPfo0UMnTpzQyy+/rKNHjyoiIkLfffedqlatanS0Is3d3V3jxo3LtRwEJRPfb3Ph+20ufL/Nhe/3tVlstuvtEwEAAACUHKZYAwwAAABcRgEGAACAqVCAAQAAYCoUYAAAAJgKBRgAgBKoWrVqOnHiRK7xU6dOqVq1agYkAooO02yDhmvLyMiw3ykmIyPjmnPNdkeZkm716tVavXq1UlNTlZOT43Bs3rx5BqWCs5w/f17btm3L8/vdpUsXg1LBGQ4dOqTs7Oxc4xcuXNCff/5pQCI4k81m0xdffKG1a9fm+ed72bJlBiUrmijAkCT5+Pjo6NGj8vPzU/ny5WWxWHLNsdlsslgsef5ARfE0YcIEvfzyy2rcuLECAwPz/L6j5IiJidFjjz2mv//+O9cx/myXHCtWrLD/8w8//OBwW9js7GytXr1aISEhBiSDMw0dOlSzZ89W69at5e/vz8/z62AfYEiS4uLi1Lx5c7m4uCguLu6ac1u2bFlIqeBsgYGBmjJliqKjo42OgkIQFhamDh066KWXXpK/v7/RceAkpUpdfXWjq6urQkJC9Oabb6pz586FmArOVqFCBS1atEj33nuv0VGKBQowYGK+vr765ZdfdPvttxsdBYXA29tbW7du5fttEqGhodqyZYt8fX2NjoJCEBoaqu+//141a9Y0OkqxwEVwyFNaWpqmTp2qPn366KmnntKbb76pkydPGh0LBeypp57SkiVLjI6BQvLQQw9p3bp1RsdAIbh48aJCQkLyvAgOJdP48eM1YcIEnTt3zugoxQJngJFLXFycunTpIqvVqsaNG0uSEhISdOrUKa1YsYIlECXI0KFDtXDhQtWtW1d169aVq6urw/Fp06YZlAzOkJmZqYcffliVKlVSZGRkru/3kCFDDEoGZ6hUqZI2btyo8PBwo6OgEGRmZqpbt27asGGDQkJCcv35/vXXXw1KVjRRgJFLRESEmjVrpvfff1+lS5eW9M+FEwMHDtSGDRu0Y8cOgxOioLRu3fqqxywWi9asWVOIaeBsH374oZ5++ml5eHjI19fX4SIZi8WiAwcOGJgOBW3EiBFydXXV5MmTjY6CQtC9e3etXbtWDz30UJ4XwY0bN86gZEUTBRi5eHh4KDExUTVq1HAY37Nnj+rXr8+vV4BiKiAgQEOGDNFzzz13zQulUDIMHjxYCxcuVFhYmBo3bixPT0+H4/yGp2Tx9PTUDz/8oBYtWhgdpVhgGzTk0rBhQyUlJeUqwElJSapfv74xoeB0R44ckcVi0W233WZ0FDhJVlaWevToQfk1iR07dqhhw4aSpL179zocY4uskic4OJh9+m8AZ4CRy6effqrRo0dr8ODBatq0qSQpPj5e7777riZPnqxatWrZ59atW9eomCgAOTk5evXVV/Xmm2/qzJkzkiQvLy+NGDFCzz//PEWphHn22WdVqVIl/e9//zM6CoAC9u233+qdd97RrFmz2Oc5HyjAyOV6pcdisXBTjBJi7Nixmjt3riZMmKDmzZvLZrNpw4YNGj9+vPr27avXXnvN6IgoQEOGDNHChQtVr149Lno0GX7DU/L5+PgoMzNTly5dUtmyZXP9+WYnJ0cUYOTyxx9/5Htu1apVnZgEzhYUFKRZs2blugXuV199pYEDB3K71BKGix7Nhd/wmMuCBQuuefzxxx8vpCTFA2uAkcvlUrtr1y4lJycrKyvLfsxisej+++83KhoK2MmTJ/PcNL1mzZqcLShhsrOzNX78eEVGRqpChQpGx0EheP755zV37lxNnjw51294zp8/z294SpCLFy9q3bp1evHFF1WtWjWj4xQLnAFGLgcOHFDXrl21fft2+3IH6f9fNMGyh5KjSZMmatKkid5++22H8cGDB2vz5s2Kj483KBmcoUyZMkpKSlJoaKjRUVAI+A2PuZQvX16//vorBTif+P0Hchk6dKhCQ0N17NgxlS1bVjt27NCPP/6oxo0bcxepEmbKlCmaN2+eateubb/rX+3atTV//ny98cYbRsdDAYuMjGSvXxPhNzzm0rVrV3355ZdGxyg2OAOMXCpWrKg1a9aobt26slqt+uWXX1SjRg2tWbNGI0aM0NatW42OiAL0119/6d1339Xu3btls9lUu3ZtDRw4UEFBQUZHQwFbuXKlxowZo1deeUWNGjXKtS8sWyiVLPyGx1xee+01TZ06VW3atMnzzzd3enREAUYuPj4+SkhIULVq1XT77bfrww8/VOvWrbV//35FRkYqMzPT6IgAbsK/L3r69z6w7OpSMsXFxem+++5TlSpVFBUVJYvFoo0bN+rw4cP67rvvdNdddxkdEQXoWkubuNNjblwEh1wiIiK0bds2VatWTU2aNNGUKVPk5uam2bNns7aoBNi2bZsiIiJUqlQpbdu27Zpz2ee5ZFm7dq3REVCIWrZsqb179zr8hqdbt278hqeEOnjwoNERihXOACOXH374QWfPnlW3bt104MABde7cWbt375avr68+/fRT3XPPPUZHxC0oVaqUUlJS5Ofnp1KlSjlc6PhvnBEEgOLpyovXkRsFGPly8uRJ+fj48IepBPjjjz9UpUoVWSyW6+75zD7PJc+pU6c0d+5cJSUlyWKxqHbt2nryySdltVqNjgYnSEtLc/h+16pVS71792YrvBJq4cKFeuONN7Rv3z5JUvXq1TVq1ChFR0cbnKzooQADgEls2bJFHTp0kIeHh+68807ZbDZt2bJF586d08qVK9WwYUOjI6IAxcXF6YEHHpC3t7caN24sSUpISNCpU6e0YsUKtWzZ0uCEKEjTpk3Tiy++qEGDBjns+/zuu+/q1Vdf1bPPPmt0xCKFAgyY2IIFC1SxYkXdd999kqTRo0dr9uzZql27tj755BPOAJcwd911l8LCwjRnzhy5uPxzCcilS5f01FNP6cCBA/rxxx8NToiCFBERoWbNmun9999X6dKlJf2zj/vAgQO1YcMG7dixw+CEKEihoaGaMGGCHnvsMYfxBQsWaPz48awRvgIFGDCxGjVq6P3339c999yjTZs2qU2bNnrrrbf0zTffyMXFRcuWLTM6IgqQh4eHtm7dmmtv2F27dqlx48bs8FLCeHh4KDExUTVq1HAY37Nnj+rXr69z584ZlAzOUKZMGe3YsUNhYWEO4/v27VNkZKTOnz9vULKiiRthACZ2+PBh+w/LL7/8Ug899JD69eunSZMm6aeffjI4HQqat7e3kpOTc40fPnxYXl5eBiSCMzVs2FBJSUm5xpOSklS/fv3CDwSnCgsL02effZZr/NNPP1V4eLgBiYo2tkEDTKxcuXI6ceKEqlSpopUrV9rXiJUpU4azQyVQjx491KdPH02dOlXNmjWTxWLR+vXrNWrUKD366KNGx0MBGzJkiIYOHarff/9dTZs2lSTFx8fr3Xff1eTJkx22QWTLw+JvwoQJ6tGjh3788Uc1b97c/ud79erVeRZjs2MJBGBivXr10u7du9WgQQN98sknSk5Olq+vr1asWKH//e9/rBEsYbKysjRq1CjNmjVLly5dkiS5urpqwIABmjx5stzd3Q1OiIL07xuf5OXyFohseVhyJCQkaPr06UpKSrLf2XPEiBFq0KCB0dGKHAowYGKnTp3SCy+8oMOHD2vAgAHq2LGjJGncuHFyc3PT888/b3BC3Kp/3/jksszMTO3fv182m01hYWEqW7asgQnhLNfb5vDfuOC1eBo+fLheeeUVeXp66scff1SzZs3sF7ji2ijAAFCClS5dWkePHpWfn5+qVaumzZs3y9fX1+hYAAqAq6urjhw5In9/f4c/67g+/poAmFhMTIzKlSunFi1aSJLeffddzZkzR7Vr19a7774rHx8fgxPiVpUvX14HDx6Un5+fDh06pJycHKMjoRD9+eef2rBhg1JTU3N974cMGWJQKhSUkJAQvf3222rfvr1sNps2bdp01Z/bd999dyGnK9o4AwyYWGRkpF5//XXde++92r59u+644w4NHz5ca9asUa1atfTRRx8ZHRG3qF+/flq4cKECAwOVnJysypUr2/eEvdKBAwcKOR2c6aOPPtLTTz8tNzc3+fr6OtzJ02Kx8P0uAb788ks9/fTTSk1Nvept7SVubZ8XCjBgYuXKldOOHTsUEhKi8ePHa8eOHfriiy/066+/6t5771VKSorREVEAYmJi9Pvvv2vIkCF6+eWXr7rl2dChQws5GZwpODhYTz/9tMaOHXvdC+JQvJ05c0be3t7as2fPVZdAcLtzRyyBAEzMzc3NfvODVatW2e8gVKFCBWVkZBgZDQXo8sWNCQkJGjp0KHv+mkRmZqYeeeQRyq8JlCtXTmvXrlVoaCgXweUTZ4ABE+vSpYuysrLUvHlzvfLKKzp48KBuu+02rVy5UoMGDdLevXuNjgjgJo0ePVoVKlTQc889Z3QUoMihAAMmlpycrIEDB+rw4cMaMmSI+vTpI0l69tlnlZ2drbffftvghABuVnZ2tjp37qxz584pMjJSrq6uDsenTZtmUDLAeBRgAABKoFdeeUXjxo1TjRo15O/vn+siuDVr1hiYDjAWBRgwmYyMDHl7e9v/+VouzwNQ/Pj4+Gj69Ol64oknjI4CFDmslAZMxsfHx75Zevny5R3OCl3G7VGB4s/d3V3Nmzc3OgZQJFGAAZNZs2aNKlSoIElau3atwWngbCtWrMj33C5dujgxCQrb0KFD9c4777CWvwTr1q1bvucuW7bMiUmKH5ZAAEAJduUWWFdulv/v3wBwxr9k6dq1q9asWSNfX1/VqVMn10VwFKLir3fv3vZ/ttlsWr58uaxWqxo3bizpn60PT506pW7dunFjoytwBhgwufPnz2vbtm153iqVM4LF37+/p6tWrdKYMWM0ceJERUVFyWKxaOPGjXrhhRc0ceJEA1PCGcqXL39DZwhR/Py71I4ZM0bdu3fXrFmz7Hd7zM7O1sCBA7meIw+cAQZMLCYmRo899pj+/vvvXMdYA1zyREREaNasWWrRooXD+E8//aR+/fopKSnJoGQAblWlSpW0fv161ahRw2F8z549atasmU6cOGFQsqKJ28MAJjZo0CA9/PDDOnr0qHJychwelN+SZ//+/XneDtVqterQoUOFHwhAgbl06VKef4lNSkrK9ds9sAQCMLXU1FQNHz5c/v7+RkdBIbjjjjs0bNgwLVq0SIGBgZKklJQUjRgxQnfeeafB6VAQGjZsqNWrV8vHx0cNGjTIc5eXy3799ddCTAZn6927t5588kn9/vvvatq0qSQpPj5ekydPdlgrjH9QgAETe+ihh7Ru3TrdfvvtRkdBIZg3b566du2qqlWrqkqVKpL+uRtg9erV9eWXXxobDgXigQcekLu7uyTpwQcfNDYMCtXUqVMVEBCg6dOn6+jRo5KkwMBAjR49WiNGjDA4XdHDGmDAxDIzM/Xwww+rUqVKed4qdciQIQYlg7PYbDbFxsZq9+7dstlsql27ttq2bXvNM4UAipfLNzni4rerowADJvbhhx/q6aefloeHh3x9fXPdKvXAgQMGpgMAwDkowICJBQQEaMiQIXruuedy7ReLkuFGboLAGX+geLneOu9/Y823I9YAAyaWlZWlHj16UH5LsOnTpzt8ffz4cWVmZqp8+fKSpFOnTqls2bLy8/OjAAPFzL/XeZ8/f17vvfeeateuraioKEn/XAS3c+dODRw40KCERRdngAETe/bZZ1WpUiX973//MzoKCsGSJUv03nvvae7cufa9Qvfs2aO+ffuqf//+6tWrl8EJAdysp556SoGBgXrllVccxseNG6fDhw9r3rx5BiUrmijAgIkNGTJECxcuVL169VS3bt1cF8FNmzbNoGRwhttvv11ffPGFGjRo4DCekJCghx56SAcPHjQoGYBbZbVatWXLFoWHhzuM79u3T40bN1Z6erpByYomlkAAJrZ9+3Z7GdqxY4fDMXYFKHmOHj2qixcv5hrPzs7WsWPHDEiEgjZ8+PB8z+UvuCWLh4eH1q9fn6sAr1+/XmXKlDEoVdFFAQZMbO3atUZHQCFq06aN+vbtq7lz56pRo0ayWCzasmWL+vfvr7Zt2xodDwVg69atDl8nJCQoOzvbvuRl7969Kl26tBo1amREPDjRsGHDNGDAACUkJDjcCGPevHl66aWXDE5X9LAEAoAk6fDhw7JYLKpcubLRUeAkx48f1+OPP66YmBj7cpdLly6pQ4cOmj9/vvz8/AxOiII0bdo0rVu3TgsWLJCPj48kKS0tTb1799Zdd93FzRFKoM8++0wzZsyw3xK5Vq1aGjp0qLp3725wsqKHAgyY2KVLlzRhwgS9/fbbOnPmjCSpXLlyGjx4sMaNG5drTTBKhr1799pvhFGrVi1Vr17d6Ehwgttuu00rV65UnTp1HMZ37Nih9u3b66+//jIoGWA8lkAAJjZo0CAtX75cU6ZMsW+bs2nTJo0fP15///23Zs2aZXBCOEP16tUpvSaQkZGhY8eO5SrAqampOn36tEGpgKKBM8CAiVmtVi1dulSdOnVyGP/+++/1yCOPcNVwCXTkyBGtWLFCycnJysrKcjjGRVEly2OPPaa4uDi9+eabDmtCR40apbvvvlsLFiwwOCEKUnZ2tqZPn67PPvsszz/fJ0+eNChZ0cQZYMDEypQpo5CQkFzjISEhcnNzK/xAcKrVq1erS5cuCg0N1Z49exQREaFDhw7JZrOpYcOGRsdDAZs1a5ZGjhyp//73v/bdP1xcXNSnTx+98cYbBqdDQZswYYI+/PBDDR8+XC+++KKef/55HTp0SF9++SUXweWBM8CAib388svavXu3PvroI7m7u0uSLly4oD59+ig8PFzjxo0zOCEK0p133qmOHTvq5ZdflpeXl3777Tf5+fmpV69e6tixowYMGGB0RDjB2bNntX//ftlsNoWFhcnT09PoSHCC22+/XW+//bbuu+8+eXl5KTEx0T4WHx+vJUuWGB2xSKEAAybTrVs3h69XrVold3d31atXT5L022+/KSsrS23atNGyZcuMiAgn+ff/FH18fLR+/XrVqVNHv/32mx544AEdOnTI6IgAbpKnp6eSkpJUpUoVBQYG6ttvv1XDhg114MABNWjQgCVtV2AJBGAyVqvV4ev//Oc/Dl8HBwcXZhwUIk9PT124cEGSFBQUpP3799svkPr777+NjAYn2bx5sz7//PM814TyF9ySpXLlyjp69KiqVKmisLAwrVy5Ug0bNtTmzZvtv+HD/0cBBkzmo48+MjoCDNK0aVNt2LBBtWvX1n333acRI0Zo+/btWrZsmf0iKZQcS5cu1WOPPab27dsrNjZW7du31759+5SSkqKuXbsaHQ8FrGvXrlq9erWaNGmioUOH6tFHH9XcuXOVnJysZ5991uh4RQ5LIADAJA4cOKAzZ86obt26yszM1MiRI7V+/XqFhYVp+vTpqlq1qtERUYDq1q2r/v3765lnnrGv+Q4NDVX//v0VGBioCRMmGB0RTvTzzz9rw4YNCgsLU5cuXYyOU+RQgAETCw0NlcViuerxAwcOFGIaAAXJ09NTO3fuVEhIiCpWrKi1a9cqMjJSSUlJuueee3T06FGjIwKGYQkEYGLDhg1z+PrixYvaunWrYmJiNGrUKGNCASgQFSpUsN/w4rbbbtOOHTsUGRmpU6dOKTMz0+B0gLEowICJDR06NM/xd999V1u2bCnkNAAK0l133aXY2FhFRkaqe/fuGjp0qNasWaPY2Fi1adPG6HiAoVgCASCXAwcOqH79+srIyDA6CoCbdPLkSZ0/f15BQUHKycnR1KlT7Wu+X3zxRfn4+BgdETAMBRhALlOmTNF7773HvrAAUALYbLZrXu9hRiyBAEysQYMGDj8UbTabUlJSdPz4cb333nsGJgNQEPbv36+PPvpI+/fv14wZM+Tn56eYmBgFBwfb94BGyTBp0iSNHTs213h2drb++9//6pNPPjEgVdFFAQZM7MEHH3T4ulSpUqpUqZJatWqlmjVrGhMKBWr48OH5njtt2jQnJkFhi4uLU6dOndS8eXP9+OOPeu211+Tn56dt27bpww8/1BdffGF0RBSgt956S76+vurXr599LDs7W4888oh27NhhYLKiiQIMmNi4ceOMjgAn27p1q8PXCQkJys7OVo0aNSRJe/fuVenSpdWoUSMj4sGJnnvuOb366qsaPny4vLy87OOtW7fWjBkzDEwGZ/juu+/Utm1blS9fXt27d9fFixfVo0cP7d69W2vXrjU6XpFDAQZM7Ndff5Wrq6siIyMlSV999ZU++ugj1a5dW+PHj5ebm5vBCXGr/v0/vmnTpsnLy0sLFiywXwCVlpam3r1766677jIqIpxk+/btWrJkSa7xSpUq6cSJEwYkgjM1atRIy5cv1wMPPCB3d3fNnTtX+/fv19q1a+Xv7290vCKnlNEBABinf//+2rt3r6R/dn7o0aOHypYtq88//1yjR482OB0K2ptvvqlJkyY5XP3v4+OjV199VW+++aaByeAM5cuXz/NmF1u3btVtt91mQCI4W6tWrfTxxx/roYce0qFDhxQXF0f5vQrOAAMmtnfvXtWvX1+S9Pnnn6tly5ZasmSJNmzYoEceeURvvfWWoflQsDIyMnTs2LFcFz+lpqbab5iAkqNnz54aM2aMPv/8c1ksFuXk5GjDhg0aOXKkHnvsMaPjoQB069Ytz/FKlSqpfPnyDuuBly1bVlixigUKMGBiNptNOTk5kqRVq1apc+fOkqTg4GD9/fffRkaDE3Tt2lW9e/fWm2++qaZNm0qS4uPjNWrUqKv+jxTF12uvvaYnnnhCt912m2w2m2rXrq3s7Gz17NlTL7zwgtHxUACsVmue4x06dCjkJMUP+wADJnbPPfcoODhYbdu2VZ8+fbRr1y6FhYUpLi5Ojz/+OPsAlzCZmZkaOXKk5s2bp4sXL0qSXFxc1KdPH73xxhvy9PQ0OCGcYf/+/dq6datycnLUoEEDhYeHGx0JMBwFGDCxbdu2qVevXkpOTtbw4cPtu0IMHjxYJ06cyPMCGhR/Z8+e1f79+2Wz2RQWFkbxBUqAgwcP6tKlS7n+grNv3z65uroqJCTEmGBFFAUYQC7nz59X6dKl5erqanQUADeAfZ/Nq2XLlnryySf1+OOPO4wvWrRIH374odatW2dMsCKKNcAAcilTpozREeAkmzdv1ueff67k5GRlZWU5HOMimeLvyn2fr4bb4pY8W7duVfPmzXONN23aVIMGDTIgUdFGAQYAk1i6dKkee+wxtW/fXrGxsWrfvr327dunlJQUde3a1eh4KADc8MC8LBZLnru5pKenKzs724BERRv7AAOASUycOFHTp0/XN998Izc3N82YMUNJSUnq3r27qlSpYnQ8ALfgrrvu0qRJkxzKbnZ2tiZNmqQWLVoYmKxoYg0wAJiEp6endu7cqZCQEFWsWFFr165VZGSkkpKSdM899+R50wQAxcOuXbt09913q3z58vY7O/7000/KyMjQmjVrFBERYXDCooUzwACUlZWlPXv26NKlS0ZHgRNVqFDB/ivS2267TTt27JAknTp1SpmZmUZGA3CLateurW3btql79+72m9s89thj2r17N+U3D6wBBkwsMzNTgwcP1oIFCyT9c2e4atWqaciQIQoKCtJzzz1ncEIUpLvuukuxsbGKjIxU9+7dNXToUK1Zs0axsbFq06aN0fEA3KKgoCBNnDjR6BjFAksgABMbOnSoNmzYoLfeeksdO3bUtm3bVK1aNa1YsULjxo3L9xXlKB5Onjyp8+fPKygoSDk5OZo6darWr1+vsLAwvfjii/Lx8TE6IoAbsG3bNkVERKhUqVLatm3bNefWrVu3kFIVDxRgwMSqVq2qTz/9VE2bNpWXl5d+++03VatWTb///rsaNmyojIwMoyMCAK6iVKlSSklJkZ+fn0qVKiWLxaK8ap3FYmEniCuwBAIwsePHj8vPzy/X+NmzZ9kntITav3+/PvroI+3fv18zZsyQn5+fYmJiFBwcrDp16hgdD8ANOHjwoCpVqmT/Z+QfF8EBJnbHHXfo22+/tX99ufTOmTNHUVFRRsWCk8TFxSkyMlI///yzli1bpjNnzkj659eol2+DDaD4qFq1qv3ndtWqVa/5gCPOAAMmNmnSJHXs2FG7du3SpUuXNGPGDO3cuVObNm1SXFyc0fFQwJ577jm9+uqrGj58uLy8vOzjrVu31owZMwxMBuBWLVy48JrHH3vssUJKUjywBhgwue3bt2vq1KlKSEhQTk6OGjZsqDFjxigyMtLoaChg5cqV0/bt2xUaGuqw5vvQoUOqWbOmzp8/b3READfpyotYL168qMzMTLm5uals2bI6efKkQcmKJs4AAyYXGRlp3wYNJVv58uV19OhRhYaGOoxv3bpVt912m0GpABSEtLS0XGP79u3TgAEDNGrUKAMSFW2sAQZMLCMjI8/H6dOnlZWVZXQ8FLCePXtqzJgxSklJkcViUU5OjjZs2KCRI0fy61GgBAoPD9fkyZM1dOhQo6MUOSyBAEzs8rY5V1O5cmU98cQTGjdunEqV4u/Lxd3Fixf1xBNPaOnSpbLZbHJxcVF2drZ69uyp+fPnq3Tp0kZHBFDAtm7dqpYtW7Kt5RUowICJLVy4UM8//7yeeOIJ3XnnnbLZbNq8ebMWLFigF154QcePH9fUqVM1atQo/e9//zM6LgrI/v37tXXrVuXk5KhBgwYKDw83OhKAW7RixQqHr202m44ePaqZM2cqODhY33//vUHJiiYKMGBibdq0Uf/+/dW9e3eH8c8++0wffPCBVq9erY8//livvfaadu/ebVBKAMD1XPlbOovFokqVKumee+7Rm2++qcDAQIOSFU0UYMDEypYtq99++y3XGcB9+/apXr16yszM1MGDB1WnTh1lZmYalBK3Yvjw4fmeO23aNCcmAYCig10gABOrXLmy5s6dq8mTJzuMz507V8HBwZKkEydO5NpeB8XH1q1b8zWPO/8BMBMKMGBiU6dO1cMPP6zvv/9ed9xxhywWizZv3qzdu3friy++kCRt3rxZPXr0MDgpbtbatWuNjgCgEPDbnhvDEgjA5P744w/NmjVLe/bskc1mU82aNdW/f3+FhIQYHQ0AkE+tW7fWr7/+qkuXLqlGjRqSpL1796p06dJq2LChfZ7FYtGaNWuMillkUIABAACKuWnTpmndunVasGCBfdlaWlqaevfurbvuuksjRowwOGHRQgEGoMzMTCUnJ+e6+UXdunUNSgQAuBG33XabVq5cqTp16jiM79ixQ+3bt9dff/1lULKiiTXAgIkdP35cvXv3vur+kNnZ2YWcCABwMzIyMnTs2LFcBTg1NVWnT582KFXRxa2dABMbNmyY0tLSFB8fLw8PD8XExGjBggUKDw/Ptak6AKDo6tq1q3r37q0vvvhCR44c0ZEjR/TFF1+oT58+6tatm9HxihyWQAAmFhgYqK+++kp33nmnvL29tWXLFlWvXl0rVqzQlClTtH79eqMjAgDyITMzUyNHjtS8efN08eJFSZKLi4v69OmjN954Q56engYnLFoowICJeXt7a9u2bQoJCVFISIgWL16s5s2bc/MLACimzp49q/3798tmsyksLIziexWsAQZMrEaNGtqzZ49CQkJUv359ffDBBwoJCdGsWbO4bSYAFEOenp5cwJwPnAEGTGzx4sW6ePGinnjiCW3dulUdOnTQiRMn5Obmpvnz53MDDABAiUQBBmCXmZmp3bt3q0qVKqpYsaLRcQAAcAoKMABJ0uUfBRaLxeAkAAA4F9ugASY3d+5cRUREqEyZMipTpowiIiL04YcfGh0LAACn4SI4wMRefPFFTZ8+XYMHD1ZUVJQkadOmTXr22Wd16NAhvfrqqwYnBACg4LEEAjCxihUr6p133tGjjz7qMP7JJ59o8ODB+vvvvw1KBgCA87AEAjCx7OxsNW7cONd4o0aNdOnSJQMSAQDgfBRgwMT++9//6v333881Pnv2bPXq1cuARAAAOB9LIAATGzx4sBYuXKjg4GA1bdpUkhQfH6/Dhw/rsccek6urq33utGnTjIoJAECBogADJta6det8zbNYLFqzZo2T0wAAUDgowAAAADAV1gADAADAVCjAAAAAMBUKMAAAAEyFAgwAAABToQADAADAVFyMDgDAOCtWrMhz3GKxqEyZMgoLC1NoaGghpwIAwLnYBg0wsVKlSslisejKHwOXxywWi1q0aKEvv/xSPj4+BqUEAKBgsQQCMLHY2Fjdcccdio2NVXp6utLT0xUbG6s777xT33zzjX788UedOHFCI0eONDoqAAAFhjPAgIlFRERo9uzZatasmcP4hg0b1K9fP+3cuVOrVq3Sk08+qeTkZINSAgBQsDgDDJjY/v375e3tnWvc29tbBw4ckCSFh4fr77//LuxoAAA4DQUYMLFGjRpp1KhROn78uH3s+PHjGj16tO644w5J0r59+1S5cmWjIgIAUODYBQIwsblz5+qBBx5Q5cqVFRwcLIvFouTkZFWrVk1fffWVJOnMmTN68cUXDU4KAEDBYQ0wYHI2m00//PCD9u7dK5vNppo1a6pdu3YqVYpfEAEASiYKMAAAAEyFJRCAya1evVqrV69WamqqcnJyHI7NmzfPoFQAADgPBRgwsQkTJujll19W48aNFRgYKIvFYnQkAACcjiUQgIkFBgZqypQpio6ONjoKAACFhqtcABPLysrKdRMMAABKOgowYGJPPfWUlixZYnQMAAAKFWuAARM7f/68Zs+erVWrVqlu3bpydXV1OD5t2jSDkgEA4DysAQZMrHXr1lc9ZrFYtGbNmkJMAwBA4aAAAwAAwFRYAwwAAABTYQ0wYDLdunXT/Pnz5e3trW7dul1z7rJlywopFQAAhYcCDJiM1Wq13/DCarUanAYAgMLHGmAAAACYCmuAAQAAYCosgQBMpkGDBvYlENfz66+/OjkNAACFjwIMmMyDDz5o/+fz58/rvffeU+3atRUVFSVJio+P186dOzVw4ECDEgIA4FysAQZM7KmnnlJgYKBeeeUVh/Fx48bp8OHDmjdvnkHJAABwHgowYGJWq1VbtmxReHi4w/i+ffvUuHFjpaenG5QMAADn4SI4wMQ8PDy0fv36XOPr169XmTJlDEgEAIDzsQYYMLFhw4ZpwIABSkhIUNOmTSX9swZ43rx5eumllwxOBwCAc7AEAjC5zz77TDNmzFBSUpIkqVatWho6dKi6d+9ucDIAAJyDAgwAAABTYQkEAGVlZSk1NVU5OTkO41WqVDEoEQAAzkMBBkxs3759evLJJ7Vx40aHcZvNJovFouzsbIOSAQDgPBRgwMSeeOIJubi46JtvvlFgYGC+7xAHAEBxxhpgwMQ8PT2VkJCgmjVrGh0FAIBCwz7AgInVrl1bf//9t9ExAAAoVBRgwMRef/11jR49WuvWrdOJEyeUkZHh8AAAoCRiCQRgYqVK/fN34CvX/nIRHACgJOMiOMDE1q5da3QEAAAKHWeAAQAAYCqcAQagzMxMJScnKysry2G8bt26BiUCAMB5KMCAiR0/fly9e/fW999/n+dx1gADAEoidoEATGzYsGFKS0tTfHy8PDw8FBMTowULFig8PFwrVqwwOh4AAE7BGWDAxNasWaOvvvpKd9xxh0qVKqWqVauqXbt28vb21qRJk3TfffcZHREAgALHGWDAxM6ePSs/Pz9JUoUKFXT8+HFJUmRkpH799VcjowEA4DQUYMDEatSooT179kiS6tevrw8++EB//vmnZs2apcDAQIPTAQDgHGyDBpjY4sWLdfHiRT3xxBPaunWrOnTooBMnTsjNzU3z589Xjx49jI4IAECBowADsMvMzNTu3btVpUoVVaxY0eg4AAA4BQUYAAAApsIuEIDJDB8+PN9zp02b5sQkAAAYgwIMmMzWrVvzNc9isTg5CQAAxmAJBAAAAEyFbdAAAABgKhRgAAAAmAoFGAAAAKZCAQYAAICpUIABoAQ6dOiQLBaLEhMTnfYe69atk8Vi0alTp/L9nPHjx6t+/fpOywQA+UEBBgAne+KJJ/Tggw8aHSNPO3fuVPfu3VWpUiW5u7srPDxcL774ojIzM6/73GbNmuno0aOyWq35fr+RI0dq9erVtxIZAG4ZBRgATCo+Pl5NmjRRVlaWvv32W+3du1cTJ07UggUL1K5dO2VlZV31uRcvXpSbm5sCAgJuaM/ocuXKydfXtyDiA8BNowADgMF27dqle++9V+XKlZO/v7+io6P1999/24/HxMSoRYsWKl++vHx9fdW5c2ft37/f4TV++eUXNWjQQGXKlFHjxo2ve8MTm82mPn36qFatWlq2bJnuvPNOVa1aVQ8//LC+/vprbdq0SdOnT7fPt1gsmjVrlh544AF5enrq1VdfzXMJxJw5cxQcHKyyZcuqa9eumjZtmsqXL28/fuUSiMtnx6dOnarAwED5+vrqmWee0cWLF2/uXyYA5AMFGAAMdPToUbVs2VL169fXli1bFBMTo2PHjql79+72OWfPntXw4cO1efNmrV69WqVKlVLXrl2Vk5NjP965c2fVqFFDCQkJGj9+vEaOHHnN901MTNSuXbs0fPhwlSrl+L+CevXqqW3btvrkk08cxseNG6cHHnhA27dv15NPPpnrNTds2KCnn35aQ4cOVWJiotq1a6fXXnvtuv8O1q5dq/3792vt2rVasGCB5s+fr/nz51/3eQBws7gVMgAY6P3331fDhg01ceJE+9i8efMUHBysvXv3qnr16vrPf/7j8Jy5c+fKz89Pu3btUkREhBYvXqzs7GzNmzdPZcuWVZ06dXTkyBENGDDgqu+7d+9eSVKtWrXyPF6rVi2tX7/eYaxnz54OxffgwYMOx9955x116tTJXr6rV6+ujRs36ptvvrnmvwMfHx/NnDlTpUuXVs2aNXXfffdp9erV6tu37zWfBwA3izPAAGCghIQErV27VuXKlbM/atasKUn2ZQ779+9Xz549Va1aNXl7eys0NFSSlJycLElKSkpSvXr1VLZsWfvrRkVF3VIum82Wa21v48aNr/mcPXv26M4773QYu/LrvNSpU0elS5e2fx0YGKjU1NQbSAsAN4YzwABgoJycHN1///16/fXXcx0LDAyUJN1///0KDg7WnDlzFBQUpJycHEVERNgvUrPZbDf8vtWrV5f0z/rjvLYl2717t8LDwx3GPD09r/maeZXm/GRzdXV1+NpisdiXdwCAM3AGGAAM1LBhQ+3cuVMhISEKCwtzeHh6eurEiRNKSkrSCy+8oDZt2qhWrVpKS0tzeI3atWvrt99+07lz5+xj8fHx13zf+vXrq2bNmpo+fXqusvnbb79p1apVevTRR2/os9SsWVO//PKLw9iWLVtu6DUAoDBQgAGgEKSnpysxMdHhkZycrGeeeUYnT57Uo48+ql9++UUHDhzQypUr9eSTTyo7O1s+Pj7y9fXV7Nmz9fvvv2vNmjUaPny4w2v37NlTpUqVUp8+fbRr1y599913mjp16jXzWCwWffjhh9q1a5f+85//6JdfflFycrI+//xz3X///YqKitKwYcNu6DMOHjxY3333naZNm6Z9+/bpgw8+0Pfff39D26QBQGGgAANAIVi3bp0aNGjg8HjppZcUFBSkDRs2KDs7Wx06dFBERISGDh0qq9WqUqVKqVSpUlq6dKkSEhIUERGhZ599Vm+88YbDa5crV05ff/21du3apQYNGuj555/Pc0nFlZo3b674+HiVLl1a9957r8LCwjR27Fg9/vjjio2Nlbu7+w19xubNm2vWrFmaNm2a6tWrp5iYGD377LMqU6bMDb0OADibxXYzi8cAAMiHvn37avfu3frpp5+MjgIAdlwEBwAoMFOnTlW7du3k6emp77//XgsWLNB7771ndCwAcMAZYABAgenevbvWrVun06dPq1q1aho8eLCefvppo2MBgAMKMAAAAEyFi+AAAABgKhRgAAAAmAoFGAAAAKZCAQYAAICpUIABAABgKhRgAAAAmAoFGAAAAKZCAQYAAICpUIABAABgKv8XdyygVPGpRR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37209"/>
            <a:ext cx="4046978" cy="33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77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sAAAAJzCAYAAAABcaU0AAAAOXRFWHRTb2Z0d2FyZQBNYXRwbG90bGliIHZlcnNpb24zLjUuMiwgaHR0cHM6Ly9tYXRwbG90bGliLm9yZy8qNh9FAAAACXBIWXMAAA9hAAAPYQGoP6dpAABi6klEQVR4nO3de3yO9QP/8ffNDma224ydMjZtjptzMRRyLim+RfFdJSFyyjHfDuiAJFIqESGkw4/SaZnTymHFspzmkEOjzMRsGMZ2//7o5/512zDs3rXtej0fj/vxaJ/rc9/3+25Zb9c+1+ey2Gw2mwAAAACTKGV0AAAAAKAwUYABAABgKhRgAAAAmAoFGAAAAKZCAQYAAICpUIABAABgKhRgAAAAmAoFGAAAAKZCAQYAAICpUIAB4BbNnz9fFotFW7ZsMTqKJMlisWj8+PH5mnv48GENGjRIt99+u8qUKSMfHx+1atVKixcv1o3cKHTdunWyWCxat26d0zMDwK1yMToAAMAYGzZsUOfOnVWuXDmNGjVKdevWVXp6uj777DP997//1ddff60lS5aoVKnrnytp2LChNm3apNq1a99Ulk2bNqly5co39VwAuFEUYAAwoVOnTqlbt26yWq36+eef5e/vbz/2wAMPqG7dunruuedUv359Pffcc1d9nYsXL8piscjb21tNmza96Ty38lwAuFEsgQCAQrJv3z717NlTfn5+cnd3V61atfTuu+86zDl//rxGjBih+vXry2q1qkKFCoqKitJXX32V6/UyMjLUt29f+fr6qly5curYsaP27t2brywffvihUlNTNXnyZIfye9no0aNVs2ZNvfHGG7p48aKk/7/M4eOPP9aIESN02223yd3dXb///vtVl0DMmTNH1atXl7u7u2rXrq0lS5boiSeeUEhIiMO8K5dAXF5WsnbtWg0YMEAVK1aUr6+vunXrpr/++itfnxEAroYCDACFYNeuXbrjjju0Y8cOvfnmm/rmm2903333aciQIZowYYJ93oULF3Ty5EmNHDlSX375pT755BO1aNFC3bp108KFC+3zbDabHnzwQXsZXb58uZo2bapOnTrlK09sbKxKly6t+++/P8/jFotFXbp00cmTJ5WQkOBwbOzYsUpOTtasWbP09ddfy8/PL8/XmD17tvr166e6detq2bJleuGFFzRhwoQbWif81FNPydXVVUuWLNGUKVO0bt06/fe//8338wEgLyyBAIBCMHz4cHl5eWn9+vXy9vaWJLVr104XLlzQ5MmTNWTIEPn4+Mhqteqjjz6yPy87O1tt2rRRWlqa3nrrLT322GOSpB9++EFr167VjBkzNGTIEPvrubm56fnnn79unuTkZFWqVEmenp5XnRMaGmqf++8lCrfffrs+//zza75+Tk6Oxo0bpyZNmuiLL76wj7do0UJhYWEKCgq6bkZJ6tixo95++2371ydPntTo0aOVkpKigICAfL0GAFyJM8AA4GTnz5/X6tWr1bVrV5UtW1aXLl2yP+69916dP39e8fHx9vmff/65mjdvrnLlysnFxUWurq6aO3eukpKS7HPWrl0rSerVq5fDe/Xs2bPAcl/eBcJisTiM/+c//7nuc/fs2aOUlBR1797dYbxKlSpq3rx5vjN06dLF4eu6detKkv744498vwYAXIkCDABOduLECV26dEnvvPOOXF1dHR733nuvJOnvv/+WJC1btkzdu3fXbbfdpkWLFmnTpk3avHmznnzySZ0/f97hNV1cXOTr6+vwXvk9K1qlShUdP35cZ8+eveqcQ4cOSZKCg4MdxgMDA/P1mSXlub44r7GrufLzubu7S5LOnTuX79cAgCuxBAIAnMzHx0elS5dWdHS0nnnmmTznXF5usGjRIoWGhurTTz91OPN64cIFh/m+vr66dOmSTpw44VASU1JS8pWpXbt2Wrlypb7++ms98sgjuY7bbDatWLFCFSpUUKNGjRyOXXlGOC+XMx07dizXsfxmBABn4QwwADhZ2bJl1bp1a23dulV169ZV48aNcz0uF0aLxSI3NzeHkpmSkpJrF4jWrVtLkhYvXuwwvmTJknxleuqpp+Tn56exY8cqNTU11/EpU6Zo9+7dGj16tFxdXW/o80pSjRo1FBAQoM8++8xhPDk5WRs3brzh1wOAgsQZYAAoIGvWrLEvG/i3e++9VzNmzFCLFi101113acCAAQoJCdHp06f1+++/6+uvv9aaNWskSZ07d9ayZcs0cOBAPfTQQzp8+LBeeeUVBQYGat++ffbXbN++ve6++26NHj1aZ8+eVePGjbVhwwZ9/PHH+cpavnx5LVu2TJ07d1ajRo00atQo1atXTxkZGfr000+1ePFi9ejRQ6NGjbqpfxelSpXShAkT1L9/fz300EN68sknderUKU2YMEGBgYH5urkGADgLBRgACsiYMWPyHD948KBq166tX3/9Va+88opeeOEFpaamqnz58goPD7evA5ak3r17KzU1VbNmzdK8efNUrVo1Pffcczpy5IjDdmmlSpXSihUrNHz4cE2ZMkVZWVlq3ry5vvvuO9WsWTNfeZs3b65t27bp9ddf14wZM3TkyBF5eHioXr16WrRokXr27Jmv5Q5X069fP1ksFk2ZMkVdu3ZVSEiInnvuOX311VdKTk6+6dcFgFtlsd3Izd4BALgFp06dUvXq1fXggw9q9uzZRscBYFKcAQYAOEVKSopee+01tW7dWr6+vvrjjz80ffp0nT59WkOHDjU6HgATowADAJzC3d1dhw4d0sCBA3Xy5EmVLVtWTZs21axZs1SnTh2j4wEwMZZAAAAAwFS4DBcAAACmQgEGAACAqVCAAQAAYCpcBJdPOTk5+uuvv+Tl5XVL+2ICAADAOWw2m06fPq2goKBr3nCHApxPf/31l4KDg42OAQAAgOs4fPiwKleufNXjFOB88vLykvTPv1Bvb2+D0wAAAOBKGRkZCg4Otve2q6EA59PlZQ/e3t4UYAAAgCLsestVuQgOAAAApkIBBgAAgKlQgAEAAGAqhhbg8ePHy2KxODwCAgLsx202m8aPH6+goCB5eHioVatW2rlzp8NrXLhwQYMHD1bFihXl6empLl266MiRIw5z0tLSFB0dLavVKqvVqujoaJ06daowPiIAAACKGMPPANepU0dHjx61P7Zv324/NmXKFE2bNk0zZ87U5s2bFRAQoHbt2un06dP2OcOGDdPy5cu1dOlSrV+/XmfOnFHnzp2VnZ1tn9OzZ08lJiYqJiZGMTExSkxMVHR0dKF+TgAAABQNhu8C4eLi4nDW9zKbzaa33npLzz//vLp16yZJWrBggfz9/bVkyRL1799f6enpmjt3rj7++GO1bdtWkrRo0SIFBwdr1apV6tChg5KSkhQTE6P4+Hg1adJEkjRnzhxFRUVpz549qlGjRuF9WAAAABjO8DPA+/btU1BQkEJDQ/XII4/owIEDkqSDBw8qJSVF7du3t891d3dXy5YttXHjRklSQkKCLl686DAnKChIERER9jmbNm2S1Wq1l19Jatq0qaxWq31OXi5cuKCMjAyHB3CjJk2aJIvFomHDhtnHzpw5o0GDBqly5cry8PBQrVq19P777zs8LyUlRdHR0QoICJCnp6caNmyoL774wmFOSEhIriVEzz33XGF8LAAAijVDzwA3adJECxcuVPXq1XXs2DG9+uqratasmXbu3KmUlBRJkr+/v8Nz/P399ccff0j6pyS4ubnJx8cn15zLz09JSZGfn1+u9/bz87PPycukSZM0YcKEW/p8MLfNmzdr9uzZqlu3rsP4s88+q7Vr12rRokUKCQnRypUrNXDgQAUFBemBBx6QJEVHRys9PV0rVqxQxYoVtWTJEvXo0UNbtmxRgwYN7K/18ssvq2/fvvavy5UrVzgfDgCAYszQM8CdOnXSf/7zH0VGRqpt27b69ttvJf2z1OGyKzcyttls193c+Mo5ec2/3uuMHTtW6enp9sfhw4fz9ZkA6Z+zvL169dKcOXNy/QVt06ZNevzxx9WqVSuFhISoX79+qlevnrZs2eIwZ/DgwbrzzjtVrVo1vfDCCypfvrx+/fVXh9fy8vJSQECA/UEBBgDg+gxfAvFvnp6eioyM1L59++zrgq88S5uammo/KxwQEKCsrCylpaVdc86xY8dyvdfx48dznV3+N3d3d/td37j7G27UM888o/vuu8++Nv3fWrRooRUrVujPP/+UzWbT2rVrtXfvXnXo0MFhzqeffqqTJ08qJydHS5cu1YULF9SqVSuH13r99dfl6+ur+vXr67XXXlNWVpazPxoAAMVekSrAFy5cUFJSkgIDAxUaGqqAgADFxsbaj2dlZSkuLk7NmjWTJDVq1Eiurq4Oc44ePaodO3bY50RFRSk9PV2//PKLfc7PP/+s9PR0+xygIC1dulQJCQmaNGlSnsfffvtt1a5dW5UrV5abm5s6duyo9957Ty1atLDP+fTTT3Xp0iX5+vrK3d1d/fv31/Lly3X77bfb5wwdOlRLly7V2rVrNWjQIL311lsaOHCg0z8fAADFnaFrgEeOHKn7779fVapUUWpqql599VVlZGTo8ccft184NHHiRIWHhys8PFwTJ05U2bJl1bNnT0mS1WpVnz59NGLECPn6+qpChQoaOXKkfUmFJNWqVUsdO3ZU37599cEHH0iS+vXrp86dO7MDBArc4cOHNXToUK1cuVJlypTJc87bb7+t+Ph4rVixQlWrVtWPP/6ogQMHKjAw0P7f7QsvvKC0tDStWrVKFStW1JdffqmHH35YP/30kyIjIyX9s5b4srp168rHx0cPPfSQ/awwAAC4CpuBevToYQsMDLS5urragoKCbN26dbPt3LnTfjwnJ8c2btw4W0BAgM3d3d12991327Zv3+7wGufOnbMNGjTIVqFCBZuHh4etc+fOtuTkZIc5J06csPXq1cvm5eVl8/LysvXq1cuWlpZ2Q1nT09Ntkmzp6ek3/XlR8i1fvtwmyVa6dGn7Q5LNYrHYSpcubTtz5ozN1dXV9s033zg8r0+fPrYOHTrYbDab7ffff7dJsu3YscNhTps2bWz9+/e/6nsfOXLEJskWHx9f8B8MAIBiIL99zdAzwEuXLr3mcYvFovHjx2v8+PFXnVOmTBm98847euedd646p0KFClq0aNHNxgTyrU2bNg43c5Gk3r17q2bNmhozZoyys7N18eJFlSrluPqodOnSysnJkSRlZmZK0jXn5GXr1q2SpMDAwFv+HAAAlGSG3wgDKEm8vLwUERHhMObp6SlfX1/7eMuWLTVq1Ch5eHioatWqiouL08KFCzVt2jRJUs2aNRUWFqb+/ftr6tSp8vX11ZdffqnY2Fh98803kv7ZJSI+Pl6tW7eW1WrV5s2b9eyzz6pLly6qUqVK4X5oAACKGYvNZrMZHaI4yMjIkNVqVXp6OjtCIE/JL0fmOd7jowOqHeChcZ3+OTObevqipqw6ph/3n9Gpc9mqXN5VjzaqoKeifO1b8x08cUGTY49pS/JZnc3KUUgFd/Vr7qtu9f7ZUm37X+f04rd/af/fF3Thkk2Vy7vq/girnm5eSR5uReraVkNUeWn79ScBAEqc/PY1CnA+UYBxPVcrwCh8FGAAMKf89jVOFQE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ikwBnjRpkiwWi4YNG2Yfs9lsGj9+vIKCguTh4aFWrVpp586dDs+7cOGCBg8erIoVK8rT01NdunTRkSNHHOakpaUpOjpaVqtVVqtV0dHROnXqVCF8KgAAABQ1RaIAb968WbNnz1bdunUdxqdMmaJp06Zp5syZ2rx5swICAtSuXTudPn3aPmfYsGFavny5li5dqvXr1+vMmTPq3LmzsrOz7XN69uypxMRExcTEKCYmRomJiYqOji60zwcAAICiw/ACfObMGfXq1Utz5syRj4+Pfdxms+mtt97S888/r27duikiIkILFixQZmamlixZIklKT0/X3Llz9eabb6pt27Zq0KCBFi1apO3bt2vVqlWSpKSkJMXExOjDDz9UVFSUoqKiNGfOHH3zzTfas2ePIZ8ZAAAAxjG8AD/zzDO677771LZtW4fxgwcPKiUlRe3bt7ePubu7q2XLltq4caMkKSEhQRcvXnSYExQUpIiICPucTZs2yWq1qkmTJvY5TZs2ldVqtc/Jy4ULF5SRkeHwAAAAQPHnYuSbL126VAkJCdqyZUuuYykpKZIkf39/h3F/f3/98ccf9jlubm4OZ44vz7n8/JSUFPn5+eV6fT8/P/ucvEyaNEkTJky4sQ8EAACAIs+wM8CHDx/W0KFDtXjxYpUpU+aq8ywWi8PXNpst19iVrpyT1/zrvc7YsWOVnp5ufxw+fPia7wkAAIDiwbACnJCQoNTUVDVq1EguLi5ycXFRXFyc3n77bbm4uNjP/F55ljY1NdV+LCAgQFlZWUpLS7vmnGPHjuV6/+PHj+c6u/xv7u7u8vb2dngAAACg+DOsALdp00bbt29XYmKi/dG4cWP16tVLiYmJqlatmgICAhQbG2t/TlZWluLi4tSsWTNJUqNGjeTq6uow5+jRo9qxY4d9TlRUlNLT0/XLL7/Y5/z8889KT0+3zwEAAIB5GLYG2MvLSxEREQ5jnp6e8vX1tY8PGzZMEydOVHh4uMLDwzVx4kSVLVtWPXv2lCRZrVb16dNHI0aMkK+vrypUqKCRI0cqMjLSflFdrVq11LFjR/Xt21cffPCBJKlfv37q3LmzatSoUYifGAAAAEWBoRfBXc/o0aN17tw5DRw4UGlpaWrSpIlWrlwpLy8v+5zp06fLxcVF3bt317lz59SmTRvNnz9fpUuXts9ZvHixhgwZYt8tokuXLpo5c2ahfx4AAAAYz2Kz2WxGhygOMjIyZLValZ6eznpg5Cn55UijI+D/qfLSdqMjAAAMkN++Zvg+wAAAAEBhog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zF0AL8/vvvq27duvL29pa3t7eioqL0/fff24/bbDaNHz9eQUFB8vDwUKtWrbRz506H17hw4YIGDx6sihUrytPTU126dNGRI0cc5qSlpSk6OlpWq1VWq1XR0dE6depUYXxEAAAAFDGGFuDKlStr8uTJ2rJli7Zs2aJ77rlHDzzwgL3kTpkyRdOmTdPMmTO1efNmBQQEqF27djp9+rT9NYYNG6bly5dr6dKlWr9+vc6cOaPOnTsrOzvbPqdnz55KTExUTEyMYmJilJiYqOjo6EL/vAAAADCexWaz2YwO8W8VKlTQG2+8oSeffFJBQUEaNmyYxowZI+mfs73+/v56/fXX1b9/f6Wnp6tSpUr6+OOP1aNHD0nSX3/9peDgYH333Xfq0KGDkpKSVLt2bcXHx6tJkyaSpPj4eEVFRWn37t2qUaNGvnJlZGTIarUqPT1d3t7ezvnwKNaSX440OgL+nyovbTc6AgDAAPnta0VmDXB2draWLl2qs2fPKioqSgcPHlRKSorat29vn+Pu7q6WLVtq48aNkqSEhARdvHjRYU5QUJAiIiLsczZt2iSr1Wovv5LUtGlTWa1W+5y8XLhwQRkZGQ4PAAAAFH+GF+Dt27erXLlycnd319NPP63ly5erdu3aSklJkST5+/s7zPf397cfS0lJkZubm3x8fK45x8/PL9f7+vn52efkZdKkSfY1w1arVcHBwbf0OQEAAFA0GF6Aa9SoocTERMXHx2vAgAF6/PHHtWvXLvtxi8XiMN9ms+Uau9KVc/Kaf73XGTt2rNLT0+2Pw4cP5/cjAQAAoAgzvAC7ubkpLCxMjRs31qRJk1SvXj3NmDFDAQEBkpTrLG1qaqr9rHBAQICysrKUlpZ2zTnHjh3L9b7Hjx/PdXb539zd3e27U1x+AAAAoPgzvABfyWaz6cKFCwoNDVVAQIBiY2Ptx7KyshQXF6dmzZpJkho1aiRXV1eHOUePHtWOHTvsc6KiopSenq5ffvnFPufnn39Wenq6fQ4AAADMw8XIN//f//6nTp06KTg4WKdPn9bSpUu1bt06xcTEyGKxaNiwYZo4caLCw8MVHh6uiRMnqmzZsurZs6ckyWq1qk+fPhoxYoR8fX1VoUIFjRw5UpGRkWrbtq0kqVatWurYsaP69u2rDz74QJLUr18/de7cOd87QAAAAKDkMLQAHzt2TNHR0Tp69KisVqvq1q2rmJgYtWvXTpI0evRonTt3TgMHDlRaWpqaNGmilStXysvLy/4a06dPl4uLi7p3765z586pTZs2mj9/vkqXLm2fs3jxYg0ZMsS+W0SXLl00c+bMwv2wAAAAKBKK3D7ARRX7AON62Ae46GAfYAAwp2K3DzAAAABQGCjAAAAAMBUKMAAAAEyFAgwAAABToQADAADAVCjAAAAAMBUKMAAAAEyFAgwAAABTuakCfM899+jUqVO5xjMyMnTPPffcaiYAAADAaW6qAK9bt05ZWVm5xs+fP6+ffvrplkMBAAAAzuJyI5O3bdtm/+ddu3YpJSXF/nV2drZiYmJ02223FVw6AAAAoIDdUAGuX7++LBaLLBZLnksdPDw89M477xRYOAAAAKCg3VABPnjwoGw2m6pVq6ZffvlFlSpVsh9zc3OTn5+fSpcuXeAhAQAAgIJyQwW4atWqkqScnBynhAEAAACc7YYK8L/t3btX69atU2pqaq5C/NJLL91yMAAAAMAZbqoAz5kzRwMGDFDFihUVEBAgi8ViP2axWCjAAAAAKLJuqgC/+uqreu211zRmzJiCzgMAAAA41U3tA5yWlqaHH364oLMAAAAATndTBfjhhx/WypUrCzoLAAAA4HQ3tQQiLCxML774ouLj4xUZGSlXV1eH40OGDCmQcAAAAEBBs9hsNtuNPik0NPTqL2ix6MCBA7cUqijKyMiQ1WpVenq6vL29jY6DIij55UijI+D/qfLSdqMjAAAMkN++dlNngA8ePHjTwQAAAAAj3dQaYAAAAKC4uqkzwE8++eQ1j8+bN++mwgAAAADOdlMFOC0tzeHrixcvaseOHTp16pTuueeeAgkGAAAAOMNNFeDly5fnGsvJydHAgQNVrVq1Ww4FAAAAOEuBrQEuVaqUnn32WU2fPr2gXhIAAAAocAV6Edz+/ft16dKlgnxJAAAAoEDd1BKI4cOHO3xts9l09OhRffvtt3r88ccLJBgAAADgDDdVgLdu3erwdalSpVSpUiW9+eab190hAgAAADDSTRXgtWvXFnQOAAAAoFDcVAG+7Pjx49qzZ48sFouqV6+uSpUqFVQuAAAAwClu6iK4s2fP6sknn1RgYKDuvvtu3XXXXQoKClKfPn2UmZlZ0BkBAACAAnNTBXj48OGKi4vT119/rVOnTunUqVP66quvFBcXpxEjRhR0RgAAAKDA3NQSiP/zf/6PvvjiC7Vq1co+du+998rDw0Pdu3fX+++/X1D5AAAAgAJ1U2eAMzMz5e/vn2vcz8+PJRAAAAAo0m6qAEdFRWncuHE6f/68fezcuXOaMGGCoqKiCiwcAAAAUNBuagnEW2+9pU6dOqly5cqqV6+eLBaLEhMT5e7urpUrVxZ0RgAAAKDA3FQBjoyM1L59+7Ro0SLt3r1bNptNjzzyiHr16iUPD4+CzggAAAAUmJsqwJMmTZK/v7/69u3rMD5v3jwdP35cY8aMKZBwAAAAQEG7qTXAH3zwgWrWrJlrvE6dOpo1a9YthwIAAACc5aYKcEpKigIDA3ONV6pUSUePHr3lUAAAAICz3FQBDg4O1oYNG3KNb9iwQUFBQbccCgAAAHCWm1oD/NRTT2nYsGG6ePGi7rnnHknS6tWrNXr0aO4EBwAAgCLtpgrw6NGjdfLkSQ0cOFBZWVmSpDJlymjMmDEaO3ZsgQYEAAAACtJNFWCLxaLXX39dL774opKSkuTh4aHw8HC5u7sXdD4AAACgQN1UAb6sXLlyuuOOOwoqCwAAAOB0N3URHAAAAFBcUYCdbNKkSbrjjjvk5eUlPz8/Pfjgg9qzZ4/DnGXLlqlDhw6qWLGi/bbSV+rfv79uv/12eXh4qFKlSnrggQe0e/duhzmvvfaamjVrprJly6p8+fJO/FQAAADFFwXYyeLi4vTMM88oPj5esbGxunTpktq3b6+zZ8/a55w9e1bNmzfX5MmTr/o6jRo10kcffaSkpCT98MMPstlsat++vbKzs+1zsrKy9PDDD2vAgAFO/UwAAADFmcVms9mMDlEcZGRkyGq1Kj09Xd7e3jf9OsePH5efn5/i4uJ09913Oxw7dOiQQkNDtXXrVtWvX/+ar7Nt2zbVq1dPv//+u26//XaHY/Pnz9ewYcN06tSpm86JG5f8cqTREfD/VHlpu9ERAAAGyG9f4wxwIUtPT5ckVahQ4aZf4+zZs/roo48UGhqq4ODggooGAABgChTgQmSz2TR8+HC1aNFCERERN/z89957T+XKlVO5cuUUExOj2NhYubm5OSEpAABAyUUBLkSDBg3Stm3b9Mknn9zU83v16qWtW7cqLi5O4eHh6t69u86fP1/AKQEAAEq2W9oHGPk3ePBgrVixQj/++KMqV658U69htVpltVoVHh6upk2bysfHR8uXL9ejjz5awGkBAABKLgqwk9lsNg0ePFjLly/XunXrFBoaWqCvfeHChQJ7PQAAADOgADvZM888oyVLluirr76Sl5eXUlJSJP1zNtfDw0OSdPLkSSUnJ+uvv/6SJPs+wQEBAQoICNCBAwf06aefqn379qpUqZL+/PNPvf766/Lw8NC9995rf6/k5GT7a2VnZ9v3Ew4LC1O5cuUK8VMDAAAUXawBdrL3339f6enpatWqlQIDA+2PTz/91D5nxYoVatCgge677z5J0iOPPKIGDRpo1qxZkqQyZcrop59+0r333quwsDB1795dnp6e2rhxo/z8/Oyv89JLL6lBgwYaN26czpw5owYNGqhBgwbasmVL4X5oAACAIox9gPPpZvYBbjRqoZNTIb8S3njM6e/BPsBFB/sAA4A5sQ8wAAAAkAcKMAAAAEyFAgwAAABToQADAADAVCjAAAAAMBVDC/CkSZN0xx13yMvLS35+fnrwwQfte+BeZrPZNH78eAUFBcnDw0OtWrXSzp07HeZcuHBBgwcPVsWKFeXp6akuXbroyJEjDnPS0tIUHR1tv5tadHS0Tp065eyPCAAAgCLG0AIcFxenZ555RvHx8YqNjdWlS5fUvn17nT171j5nypQpmjZtmmbOnKnNmzcrICBA7dq10+nTp+1zhg0bpuXLl2vp0qVav369zpw5o86dOys7O9s+p2fPnkpMTFRMTIxiYmKUmJio6OjoQv28AAAAMF6R2gf4+PHj8vPzU1xcnO6++27ZbDYFBQVp2LBhGjNmjKR/zvb6+/vr9ddfV//+/ZWenq5KlSrp448/Vo8ePSRJf/31l4KDg/Xdd9+pQ4cOSkpKUu3atRUfH68mTZpIkuLj4xUVFaXdu3erRo0a183GPsDFG/sAmwv7AAOAORXLfYDT09MlSRUqVJAkHTx4UCkpKWrfvr19jru7u1q2bKmNGzdKkhISEnTx4kWHOUFBQYqIiLDP2bRpk6xWq738SlLTpk1ltVrtc6504cIFZWRkODwAAABQ/BWZAmyz2TR8+HC1aNFCERERkqSUlBRJkr+/v8Ncf39/+7GUlBS5ubnJx8fnmnP+fcvgy/z8/OxzrjRp0iT7emGr1arg4OBb+4AAAAAoEopMAR40aJC2bdumTz75JNcxi8Xi8LXNZss1dqUr5+Q1/1qvM3bsWKWnp9sfhw8fzs/HAAAAQBFXJArw4MGDtWLFCq1du1aVK1e2jwcEBEhSrrO0qamp9rPCAQEBysrKUlpa2jXnHDt2LNf7Hj9+PNfZ5cvc3d3l7e3t8AAAAEDxZ2gBttlsGjRokJYtW6Y1a9YoNDTU4XhoaKgCAgIUGxtrH8vKylJcXJyaNWsmSWrUqJFcXV0d5hw9elQ7duywz4mKilJ6erp++eUX+5yff/5Z6enp9jkAAAAwBxcj3/yZZ57RkiVL9NVXX8nLy8t+ptdqtcrDw0MWi0XDhg3TxIkTFR4ervDwcE2cOFFly5ZVz5497XP79OmjESNGyNfXVxUqVNDIkSMVGRmptm3bSpJq1aqljh07qm/fvvrggw8kSf369VPnzp3ztQMEAAAASg5DC/D7778vSWrVqpXD+EcffaQnnnhCkjR69GidO3dOAwcOVFpampo0aaKVK1fKy8vLPn/69OlycXFR9+7dde7cObVp00bz589X6dKl7XMWL16sIUOG2HeL6NKli2bOnOncDwgAAIAip0jtA1yUsQ9w8cY+wObCPsAAYE7Fch9gAAAAwNk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zG0AP/444+6//77FRQUJIvFoi+//NLhuM1m0/jx4xUUFCQPDw+1atVKO3fudJhz4cIFDR48WBUrVpSnp6e6dOmiI0eOOMxJS0tTdHS0rFarrFaroqOjderUKSd/OgAAABRFhhbgs2fPql69epo5c2aex6dMmaJp06Zp5syZ2rx5swICAtSuXTudPn3aPmfYsGFavny5li5dqvXr1+vMmTPq3LmzsrOz7XN69uypxMRExcTEKCYmRomJiYqOjnb65wMAAEDR42Lkm3fq1EmdOnXK85jNZtNbb72l559/Xt26dZMkLViwQP7+/lqyZIn69++v9PR0zZ07Vx9//LHatm0rSVq0aJGCg4O1atUqdejQQUlJSYqJiVF8fLyaNGkiSZozZ46ioqK0Z88e1ahRo3A+LAAAAIqEIrsG+ODBg0pJSVH79u3tY+7u7mrZsqU2btwoSUpISNDFixcd5gQFBSkiIsI+Z9OmTbJarfbyK0lNmzaV1Wq1z8nLhQsXlJGR4fAAAABA8VdkC3BKSookyd/f32Hc39/ffiwlJUVubm7y8fG55hw/P79cr+/n52efk5dJkybZ1wxbrVYFBwff0ucBAABA0VBkC/BlFovF4WubzZZr7EpXzslr/vVeZ+zYsUpPT7c/Dh8+fIPJAQAAUBQV2QIcEBAgSbnO0qamptrPCgcEBCgrK0tpaWnXnHPs2LFcr3/8+PFcZ5f/zd3dXd7e3g4PAAAAFH9FtgCHhoYqICBAsbGx9rGsrCzFxcWpWbNmkqRGjRrJ1dXVYc7Ro0e1Y8cO+5yoqCilp6frl19+sc/5+eeflZ6ebp8DAAAA8zB0F4gzZ87o999/t3998OBBJSYmqkKFCqpSpYqGDRumiRMnKjw8XOHh4Zo4caLKli2rnj17SpKsVqv69OmjESNGyNfXVxUqVNDIkSMVGRlp3xWiVq1a6tixo/r27asPPvhAktSvXz917tyZHSAAAABMyNACvGXLFrVu3dr+9fDhwyVJjz/+uObPn6/Ro0fr3LlzGjhwoNLS0tSkSROtXLlSXl5e9udMnz5dLi4u6t69u86dO6c2bdpo/vz5Kl26tH3O4sWLNWTIEPtuEV26dLnq3sMAAAAo2Sw2m81mdIjiICMjQ1arVenp6fleD9xo1EInp0J+JbzxmNPfI/nlSKe/B/KnykvbjY4AADBAfvtakV0DDAAAADgDBRgAAACmQgEGAACAqVCAAQAAYCoUYAAAAJgKBRgAAACmQgEGAACAqVCAAQAAYCoUYAAAAJgKBRgAAACmQgEGAACAqVCAAQAAYCoUYAAAAJgKBRgAAACmQgEGAACAqVCAAQAAYCoUYAAAAJgKBRgAAACmQgEGAACAqVCAAQAAYCoUYAAAAJgKBRgAAACmQgEGAACAqVCAAQAAYCoUYAAAAJgKBRgAAACmQgEGAACAqVCAAQAAYCoUYAAAAJgKBRgAAACmQgEGAACAqVCAAQAAYCoUYAAAAJgKBRgAbtL777+vunXrytvbW97e3oqKitL3339vPz5+/HjVrFlTnp6e8vHxUdu2bfXzzz/bj588eVKDBw9WjRo1VLZsWVWpUkVDhgxRenq6ER8HAEyDAgwAN6ly5cqaPHmytmzZoi1btuiee+7RAw88oJ07d0qSqlevrpkzZ2r79u1av369QkJC1L59ex0/flyS9Ndff+mvv/7S1KlTtX37ds2fP18xMTHq06ePkR8LAEo8i81msxkdojjIyMiQ1WpVenq6vL298/WcRqMWOjkV8ivhjcec/h7JL0c6/T2QP1Ve2m7Ye1eoUEFvvPFGniX28s+RVatWqU2bNnk+//PPP9d///tfnT17Vi4uLs6OCwAlSn77Gj9dAaAAZGdn6/PPP9fZs2cVFRWV63hWVpZmz54tq9WqevXqXfV1Lv/QpvwCgPPwExYAbsH27dsVFRWl8+fPq1y5clq+fLlq165tP/7NN9/okUceUWZmpgIDAxUbG6uKFSvm+VonTpzQK6+8ov79+xdWfAAwJdYAA8AtqFGjhhITExUfH68BAwbo8ccf165du+zHW7durcTERG3cuFEdO3ZU9+7dlZqamut1MjIydN9996l27doaN25cYX4EADAdCjAA3AI3NzeFhYWpcePGmjRpkurVq6cZM2bYj3t6eiosLExNmzbV3Llz5eLiorlz5zq8xunTp9WxY0f7GWRXV9fC/hgAYCoUYAAoQDabTRcuXMj38YyMDLVv315ubm5asWKFypQpUxgxAcDUWAMMADfpf//7nzp16qTg4GCdPn1aS5cu1bp16xQTE6OzZ8/qtddeU5cuXRQYGKgTJ07ovffe05EjR/Twww9L+ufMb/v27ZWZmalFixYpIyNDGRkZkqRKlSqpdOnSRn48ACixKMAAcJOOHTum6OhoHT16VFarVXXr1lVMTIzatWun8+fPa/fu3VqwYIH+/vtv+fr66o477tBPP/2kOnXqSJISEhLsN8YICwtzeO2DBw8qJCSksD8SAJgC+wDnE/sAF2/sA2wuhbEPcPN3mjv9PZA/GwZvMDoCgCIiv32NNcAAAAAwFQowAAAATIUCDAAAAFOhAAMAAMBUKMAAAAAwFQowAAAATIUCDAAAAFOhAAMAAMBUKMAAAAAwFQowAAAATIUCDAAAAFOhAAMAcBMmTZoki8WiYcOG5Xm8f//+slgseuuttwo1F4DrowADAHCDNm/erNmzZ6tu3bp5Hv/yyy/1888/KygoqJCTAcgPCjAAADfgzJkz6tWrl+bMmSMfH59cx//8808NGjRIixcvlqurqwEJAVwPBRgAgBvwzDPP6L777lPbtm1zHcvJyVF0dLRGjRqlOnXqGJAOBenHH3/U/fffr6CgIFksFn355ZdGR0IBoQADAJBPS5cuVUJCgiZNmpTn8ddff10uLi4aMmRIISeDM5w9e1b16tXTzJkzjY6CAuZidAAAAIqDw4cPa+jQoVq5cqXKlCmT63hCQoJmzJihX3/9VRaLxYCEKGidOnVSp06djI4BJ+AMMAAA+ZCQkKDU1FQ1atRILi4ucnFxUVxcnN5++225uLho3bp1Sk1NVZUqVezH//jjD40YMUIhISFGxwfwL5wBBgAgH9q0aaPt27c7jPXu3Vs1a9bUmDFjFBgYqA4dOjgc79Chg6Kjo9W7d+/CjArgOijAAADkg5eXlyIiIhzGPD095evrax/39fV1OO7q6qqAgADVqFGj0HICuD5TLYF47733FBoaqjJlyqhRo0b66aefjI4EAACAQmaaM8Cffvqphg0bpvfee0/NmzfXBx98oE6dOmnXrl2qUqWK0fEAAEVY3N0t8xyfIEm/br3q8QVVqkrLlitu2XLnhTOZlj/GGR0BJYBpzgBPmzZNffr00VNPPaVatWrprbfeUnBwsN5//32jowEAgCLozJkzSkxMVGJioiTp4MGDSkxMVHJysrHBcMtMcQY4KytLCQkJeu655xzG27dvr40bN+b5nAsXLujChQv2r9PT0yVJGRkZ+X7f7AvnbiItnOFGvm836/T5bKe/B/KnML7fl85dcvp7IH8K4/t99hLf76KiML7fl/3000/q3Lmz/evhw4dLknr27MkJtCLq8n8fNpvt2hNtJvDnn3/aJNk2bNjgMP7aa6/Zqlevnudzxo0bZ5PEgwcPHjx48ODBo5g9Dh8+fM1uaIozwJdduTG5zWa76mblY8eOtf9NT/rn9pYnT56Ur6+vqTY4z8jIUHBwsA4fPixvb2+j48DJ+H6bC99vc+H7bS5m/X7bbDadPn1aQUFB15xnigJcsWJFlS5dWikpKQ7jqamp8vf3z/M57u7ucnd3dxgrX768syIWed7e3qb6A2R2fL/Nhe+3ufD9Nhczfr+tVut155jiIjg3Nzc1atRIsbGxDuOxsbFq1qyZQakAAABgBFOcAZb+WbgeHR2txo0bKyoqSrNnz1ZycrKefvppo6MBAACgEJmmAPfo0UMnTpzQyy+/rKNHjyoiIkLfffedqlatanS0Is3d3V3jxo3LtRwEJRPfb3Ph+20ufL/Nhe/3tVlstuvtEwEAAACUHKZYAwwAAABcRgEGAACAqVCAAQAAYCoUYAAAAJgKBRgAgBKoWrVqOnHiRK7xU6dOqVq1agYkAooO02yDhmvLyMiw3ykmIyPjmnPNdkeZkm716tVavXq1UlNTlZOT43Bs3rx5BqWCs5w/f17btm3L8/vdpUsXg1LBGQ4dOqTs7Oxc4xcuXNCff/5pQCI4k81m0xdffKG1a9fm+ed72bJlBiUrmijAkCT5+Pjo6NGj8vPzU/ny5WWxWHLNsdlsslgsef5ARfE0YcIEvfzyy2rcuLECAwPz/L6j5IiJidFjjz2mv//+O9cx/myXHCtWrLD/8w8//OBwW9js7GytXr1aISEhBiSDMw0dOlSzZ89W69at5e/vz8/z62AfYEiS4uLi1Lx5c7m4uCguLu6ac1u2bFlIqeBsgYGBmjJliqKjo42OgkIQFhamDh066KWXXpK/v7/RceAkpUpdfXWjq6urQkJC9Oabb6pz586FmArOVqFCBS1atEj33nuv0VGKBQowYGK+vr765ZdfdPvttxsdBYXA29tbW7du5fttEqGhodqyZYt8fX2NjoJCEBoaqu+//141a9Y0OkqxwEVwyFNaWpqmTp2qPn366KmnntKbb76pkydPGh0LBeypp57SkiVLjI6BQvLQQw9p3bp1RsdAIbh48aJCQkLyvAgOJdP48eM1YcIEnTt3zugoxQJngJFLXFycunTpIqvVqsaNG0uSEhISdOrUKa1YsYIlECXI0KFDtXDhQtWtW1d169aVq6urw/Fp06YZlAzOkJmZqYcffliVKlVSZGRkru/3kCFDDEoGZ6hUqZI2btyo8PBwo6OgEGRmZqpbt27asGGDQkJCcv35/vXXXw1KVjRRgJFLRESEmjVrpvfff1+lS5eW9M+FEwMHDtSGDRu0Y8cOgxOioLRu3fqqxywWi9asWVOIaeBsH374oZ5++ml5eHjI19fX4SIZi8WiAwcOGJgOBW3EiBFydXXV5MmTjY6CQtC9e3etXbtWDz30UJ4XwY0bN86gZEUTBRi5eHh4KDExUTVq1HAY37Nnj+rXr8+vV4BiKiAgQEOGDNFzzz13zQulUDIMHjxYCxcuVFhYmBo3bixPT0+H4/yGp2Tx9PTUDz/8oBYtWhgdpVhgGzTk0rBhQyUlJeUqwElJSapfv74xoeB0R44ckcVi0W233WZ0FDhJVlaWevToQfk1iR07dqhhw4aSpL179zocY4uskic4OJh9+m8AZ4CRy6effqrRo0dr8ODBatq0qSQpPj5e7777riZPnqxatWrZ59atW9eomCgAOTk5evXVV/Xmm2/qzJkzkiQvLy+NGDFCzz//PEWphHn22WdVqVIl/e9//zM6CoAC9u233+qdd97RrFmz2Oc5HyjAyOV6pcdisXBTjBJi7Nixmjt3riZMmKDmzZvLZrNpw4YNGj9+vPr27avXXnvN6IgoQEOGDNHChQtVr149Lno0GX7DU/L5+PgoMzNTly5dUtmyZXP9+WYnJ0cUYOTyxx9/5Htu1apVnZgEzhYUFKRZs2blugXuV199pYEDB3K71BKGix7Nhd/wmMuCBQuuefzxxx8vpCTFA2uAkcvlUrtr1y4lJycrKyvLfsxisej+++83KhoK2MmTJ/PcNL1mzZqcLShhsrOzNX78eEVGRqpChQpGx0EheP755zV37lxNnjw51294zp8/z294SpCLFy9q3bp1evHFF1WtWjWj4xQLnAFGLgcOHFDXrl21fft2+3IH6f9fNMGyh5KjSZMmatKkid5++22H8cGDB2vz5s2Kj483KBmcoUyZMkpKSlJoaKjRUVAI+A2PuZQvX16//vorBTif+P0Hchk6dKhCQ0N17NgxlS1bVjt27NCPP/6oxo0bcxepEmbKlCmaN2+eateubb/rX+3atTV//ny98cYbRsdDAYuMjGSvXxPhNzzm0rVrV3355ZdGxyg2OAOMXCpWrKg1a9aobt26slqt+uWXX1SjRg2tWbNGI0aM0NatW42OiAL0119/6d1339Xu3btls9lUu3ZtDRw4UEFBQUZHQwFbuXKlxowZo1deeUWNGjXKtS8sWyiVLPyGx1xee+01TZ06VW3atMnzzzd3enREAUYuPj4+SkhIULVq1XT77bfrww8/VOvWrbV//35FRkYqMzPT6IgAbsK/L3r69z6w7OpSMsXFxem+++5TlSpVFBUVJYvFoo0bN+rw4cP67rvvdNdddxkdEQXoWkubuNNjblwEh1wiIiK0bds2VatWTU2aNNGUKVPk5uam2bNns7aoBNi2bZsiIiJUqlQpbdu27Zpz2ee5ZFm7dq3REVCIWrZsqb179zr8hqdbt278hqeEOnjwoNERihXOACOXH374QWfPnlW3bt104MABde7cWbt375avr68+/fRT3XPPPUZHxC0oVaqUUlJS5Ofnp1KlSjlc6PhvnBEEgOLpyovXkRsFGPly8uRJ+fj48IepBPjjjz9UpUoVWSyW6+75zD7PJc+pU6c0d+5cJSUlyWKxqHbt2nryySdltVqNjgYnSEtLc/h+16pVS71792YrvBJq4cKFeuONN7Rv3z5JUvXq1TVq1ChFR0cbnKzooQADgEls2bJFHTp0kIeHh+68807ZbDZt2bJF586d08qVK9WwYUOjI6IAxcXF6YEHHpC3t7caN24sSUpISNCpU6e0YsUKtWzZ0uCEKEjTpk3Tiy++qEGDBjns+/zuu+/q1Vdf1bPPPmt0xCKFAgyY2IIFC1SxYkXdd999kqTRo0dr9uzZql27tj755BPOAJcwd911l8LCwjRnzhy5uPxzCcilS5f01FNP6cCBA/rxxx8NToiCFBERoWbNmun9999X6dKlJf2zj/vAgQO1YcMG7dixw+CEKEihoaGaMGGCHnvsMYfxBQsWaPz48awRvgIFGDCxGjVq6P3339c999yjTZs2qU2bNnrrrbf0zTffyMXFRcuWLTM6IgqQh4eHtm7dmmtv2F27dqlx48bs8FLCeHh4KDExUTVq1HAY37Nnj+rXr69z584ZlAzOUKZMGe3YsUNhYWEO4/v27VNkZKTOnz9vULKiiRthACZ2+PBh+w/LL7/8Ug899JD69eunSZMm6aeffjI4HQqat7e3kpOTc40fPnxYXl5eBiSCMzVs2FBJSUm5xpOSklS/fv3CDwSnCgsL02effZZr/NNPP1V4eLgBiYo2tkEDTKxcuXI6ceKEqlSpopUrV9rXiJUpU4azQyVQjx491KdPH02dOlXNmjWTxWLR+vXrNWrUKD366KNGx0MBGzJkiIYOHarff/9dTZs2lSTFx8fr3Xff1eTJkx22QWTLw+JvwoQJ6tGjh3788Uc1b97c/ud79erVeRZjs2MJBGBivXr10u7du9WgQQN98sknSk5Olq+vr1asWKH//e9/rBEsYbKysjRq1CjNmjVLly5dkiS5urpqwIABmjx5stzd3Q1OiIL07xuf5OXyFohseVhyJCQkaPr06UpKSrLf2XPEiBFq0KCB0dGKHAowYGKnTp3SCy+8oMOHD2vAgAHq2LGjJGncuHFyc3PT888/b3BC3Kp/3/jksszMTO3fv182m01hYWEqW7asgQnhLNfb5vDfuOC1eBo+fLheeeUVeXp66scff1SzZs3sF7ji2ijAAFCClS5dWkePHpWfn5+qVaumzZs3y9fX1+hYAAqAq6urjhw5In9/f4c/67g+/poAmFhMTIzKlSunFi1aSJLeffddzZkzR7Vr19a7774rHx8fgxPiVpUvX14HDx6Un5+fDh06pJycHKMjoRD9+eef2rBhg1JTU3N974cMGWJQKhSUkJAQvf3222rfvr1sNps2bdp01Z/bd999dyGnK9o4AwyYWGRkpF5//XXde++92r59u+644w4NHz5ca9asUa1atfTRRx8ZHRG3qF+/flq4cKECAwOVnJysypUr2/eEvdKBAwcKOR2c6aOPPtLTTz8tNzc3+fr6OtzJ02Kx8P0uAb788ks9/fTTSk1Nvept7SVubZ8XCjBgYuXKldOOHTsUEhKi8ePHa8eOHfriiy/066+/6t5771VKSorREVEAYmJi9Pvvv2vIkCF6+eWXr7rl2dChQws5GZwpODhYTz/9tMaOHXvdC+JQvJ05c0be3t7as2fPVZdAcLtzRyyBAEzMzc3NfvODVatW2e8gVKFCBWVkZBgZDQXo8sWNCQkJGjp0KHv+mkRmZqYeeeQRyq8JlCtXTmvXrlVoaCgXweUTZ4ABE+vSpYuysrLUvHlzvfLKKzp48KBuu+02rVy5UoMGDdLevXuNjgjgJo0ePVoVKlTQc889Z3QUoMihAAMmlpycrIEDB+rw4cMaMmSI+vTpI0l69tlnlZ2drbffftvghABuVnZ2tjp37qxz584pMjJSrq6uDsenTZtmUDLAeBRgAABKoFdeeUXjxo1TjRo15O/vn+siuDVr1hiYDjAWBRgwmYyMDHl7e9v/+VouzwNQ/Pj4+Gj69Ol64oknjI4CFDmslAZMxsfHx75Zevny5R3OCl3G7VGB4s/d3V3Nmzc3OgZQJFGAAZNZs2aNKlSoIElau3atwWngbCtWrMj33C5dujgxCQrb0KFD9c4777CWvwTr1q1bvucuW7bMiUmKH5ZAAEAJduUWWFdulv/v3wBwxr9k6dq1q9asWSNfX1/VqVMn10VwFKLir3fv3vZ/ttlsWr58uaxWqxo3bizpn60PT506pW7dunFjoytwBhgwufPnz2vbtm153iqVM4LF37+/p6tWrdKYMWM0ceJERUVFyWKxaOPGjXrhhRc0ceJEA1PCGcqXL39DZwhR/Py71I4ZM0bdu3fXrFmz7Hd7zM7O1sCBA7meIw+cAQZMLCYmRo899pj+/vvvXMdYA1zyREREaNasWWrRooXD+E8//aR+/fopKSnJoGQAblWlSpW0fv161ahRw2F8z549atasmU6cOGFQsqKJ28MAJjZo0CA9/PDDOnr0qHJychwelN+SZ//+/XneDtVqterQoUOFHwhAgbl06VKef4lNSkrK9ds9sAQCMLXU1FQNHz5c/v7+RkdBIbjjjjs0bNgwLVq0SIGBgZKklJQUjRgxQnfeeafB6VAQGjZsqNWrV8vHx0cNGjTIc5eXy3799ddCTAZn6927t5588kn9/vvvatq0qSQpPj5ekydPdlgrjH9QgAETe+ihh7Ru3TrdfvvtRkdBIZg3b566du2qqlWrqkqVKpL+uRtg9erV9eWXXxobDgXigQcekLu7uyTpwQcfNDYMCtXUqVMVEBCg6dOn6+jRo5KkwMBAjR49WiNGjDA4XdHDGmDAxDIzM/Xwww+rUqVKed4qdciQIQYlg7PYbDbFxsZq9+7dstlsql27ttq2bXvNM4UAipfLNzni4rerowADJvbhhx/q6aefloeHh3x9fXPdKvXAgQMGpgMAwDkowICJBQQEaMiQIXruuedy7ReLkuFGboLAGX+geLneOu9/Y823I9YAAyaWlZWlHj16UH5LsOnTpzt8ffz4cWVmZqp8+fKSpFOnTqls2bLy8/OjAAPFzL/XeZ8/f17vvfeeateuraioKEn/XAS3c+dODRw40KCERRdngAETe/bZZ1WpUiX973//MzoKCsGSJUv03nvvae7cufa9Qvfs2aO+ffuqf//+6tWrl8EJAdysp556SoGBgXrllVccxseNG6fDhw9r3rx5BiUrmijAgIkNGTJECxcuVL169VS3bt1cF8FNmzbNoGRwhttvv11ffPGFGjRo4DCekJCghx56SAcPHjQoGYBbZbVatWXLFoWHhzuM79u3T40bN1Z6erpByYomlkAAJrZ9+3Z7GdqxY4fDMXYFKHmOHj2qixcv5hrPzs7WsWPHDEiEgjZ8+PB8z+UvuCWLh4eH1q9fn6sAr1+/XmXKlDEoVdFFAQZMbO3atUZHQCFq06aN+vbtq7lz56pRo0ayWCzasmWL+vfvr7Zt2xodDwVg69atDl8nJCQoOzvbvuRl7969Kl26tBo1amREPDjRsGHDNGDAACUkJDjcCGPevHl66aWXDE5X9LAEAoAk6fDhw7JYLKpcubLRUeAkx48f1+OPP66YmBj7cpdLly6pQ4cOmj9/vvz8/AxOiII0bdo0rVu3TgsWLJCPj48kKS0tTb1799Zdd93FzRFKoM8++0wzZsyw3xK5Vq1aGjp0qLp3725wsqKHAgyY2KVLlzRhwgS9/fbbOnPmjCSpXLlyGjx4sMaNG5drTTBKhr1799pvhFGrVi1Vr17d6Ehwgttuu00rV65UnTp1HMZ37Nih9u3b66+//jIoGWA8lkAAJjZo0CAtX75cU6ZMsW+bs2nTJo0fP15///23Zs2aZXBCOEP16tUpvSaQkZGhY8eO5SrAqampOn36tEGpgKKBM8CAiVmtVi1dulSdOnVyGP/+++/1yCOPcNVwCXTkyBGtWLFCycnJysrKcjjGRVEly2OPPaa4uDi9+eabDmtCR40apbvvvlsLFiwwOCEKUnZ2tqZPn67PPvsszz/fJ0+eNChZ0cQZYMDEypQpo5CQkFzjISEhcnNzK/xAcKrVq1erS5cuCg0N1Z49exQREaFDhw7JZrOpYcOGRsdDAZs1a5ZGjhyp//73v/bdP1xcXNSnTx+98cYbBqdDQZswYYI+/PBDDR8+XC+++KKef/55HTp0SF9++SUXweWBM8CAib388svavXu3PvroI7m7u0uSLly4oD59+ig8PFzjxo0zOCEK0p133qmOHTvq5ZdflpeXl3777Tf5+fmpV69e6tixowYMGGB0RDjB2bNntX//ftlsNoWFhcnT09PoSHCC22+/XW+//bbuu+8+eXl5KTEx0T4WHx+vJUuWGB2xSKEAAybTrVs3h69XrVold3d31atXT5L022+/KSsrS23atNGyZcuMiAgn+ff/FH18fLR+/XrVqVNHv/32mx544AEdOnTI6IgAbpKnp6eSkpJUpUoVBQYG6ttvv1XDhg114MABNWjQgCVtV2AJBGAyVqvV4ev//Oc/Dl8HBwcXZhwUIk9PT124cEGSFBQUpP3799svkPr777+NjAYn2bx5sz7//PM814TyF9ySpXLlyjp69KiqVKmisLAwrVy5Ug0bNtTmzZvtv+HD/0cBBkzmo48+MjoCDNK0aVNt2LBBtWvX1n333acRI0Zo+/btWrZsmf0iKZQcS5cu1WOPPab27dsrNjZW7du31759+5SSkqKuXbsaHQ8FrGvXrlq9erWaNGmioUOH6tFHH9XcuXOVnJysZ5991uh4RQ5LIADAJA4cOKAzZ86obt26yszM1MiRI7V+/XqFhYVp+vTpqlq1qtERUYDq1q2r/v3765lnnrGv+Q4NDVX//v0VGBioCRMmGB0RTvTzzz9rw4YNCgsLU5cuXYyOU+RQgAETCw0NlcViuerxAwcOFGIaAAXJ09NTO3fuVEhIiCpWrKi1a9cqMjJSSUlJuueee3T06FGjIwKGYQkEYGLDhg1z+PrixYvaunWrYmJiNGrUKGNCASgQFSpUsN/w4rbbbtOOHTsUGRmpU6dOKTMz0+B0gLEowICJDR06NM/xd999V1u2bCnkNAAK0l133aXY2FhFRkaqe/fuGjp0qNasWaPY2Fi1adPG6HiAoVgCASCXAwcOqH79+srIyDA6CoCbdPLkSZ0/f15BQUHKycnR1KlT7Wu+X3zxRfn4+BgdETAMBRhALlOmTNF7773HvrAAUALYbLZrXu9hRiyBAEysQYMGDj8UbTabUlJSdPz4cb333nsGJgNQEPbv36+PPvpI+/fv14wZM+Tn56eYmBgFBwfb94BGyTBp0iSNHTs213h2drb++9//6pNPPjEgVdFFAQZM7MEHH3T4ulSpUqpUqZJatWqlmjVrGhMKBWr48OH5njtt2jQnJkFhi4uLU6dOndS8eXP9+OOPeu211+Tn56dt27bpww8/1BdffGF0RBSgt956S76+vurXr599LDs7W4888oh27NhhYLKiiQIMmNi4ceOMjgAn27p1q8PXCQkJys7OVo0aNSRJe/fuVenSpdWoUSMj4sGJnnvuOb366qsaPny4vLy87OOtW7fWjBkzDEwGZ/juu+/Utm1blS9fXt27d9fFixfVo0cP7d69W2vXrjU6XpFDAQZM7Ndff5Wrq6siIyMlSV999ZU++ugj1a5dW+PHj5ebm5vBCXGr/v0/vmnTpsnLy0sLFiywXwCVlpam3r1766677jIqIpxk+/btWrJkSa7xSpUq6cSJEwYkgjM1atRIy5cv1wMPPCB3d3fNnTtX+/fv19q1a+Xv7290vCKnlNEBABinf//+2rt3r6R/dn7o0aOHypYtq88//1yjR482OB0K2ptvvqlJkyY5XP3v4+OjV199VW+++aaByeAM5cuXz/NmF1u3btVtt91mQCI4W6tWrfTxxx/roYce0qFDhxQXF0f5vQrOAAMmtnfvXtWvX1+S9Pnnn6tly5ZasmSJNmzYoEceeURvvfWWoflQsDIyMnTs2LFcFz+lpqbab5iAkqNnz54aM2aMPv/8c1ksFuXk5GjDhg0aOXKkHnvsMaPjoQB069Ytz/FKlSqpfPnyDuuBly1bVlixigUKMGBiNptNOTk5kqRVq1apc+fOkqTg4GD9/fffRkaDE3Tt2lW9e/fWm2++qaZNm0qS4uPjNWrUqKv+jxTF12uvvaYnnnhCt912m2w2m2rXrq3s7Gz17NlTL7zwgtHxUACsVmue4x06dCjkJMUP+wADJnbPPfcoODhYbdu2VZ8+fbRr1y6FhYUpLi5Ojz/+OPsAlzCZmZkaOXKk5s2bp4sXL0qSXFxc1KdPH73xxhvy9PQ0OCGcYf/+/dq6datycnLUoEEDhYeHGx0JMBwFGDCxbdu2qVevXkpOTtbw4cPtu0IMHjxYJ06cyPMCGhR/Z8+e1f79+2Wz2RQWFkbxBUqAgwcP6tKlS7n+grNv3z65uroqJCTEmGBFFAUYQC7nz59X6dKl5erqanQUADeAfZ/Nq2XLlnryySf1+OOPO4wvWrRIH374odatW2dMsCKKNcAAcilTpozREeAkmzdv1ueff67k5GRlZWU5HOMimeLvyn2fr4bb4pY8W7duVfPmzXONN23aVIMGDTIgUdFGAQYAk1i6dKkee+wxtW/fXrGxsWrfvr327dunlJQUde3a1eh4KADc8MC8LBZLnru5pKenKzs724BERRv7AAOASUycOFHTp0/XN998Izc3N82YMUNJSUnq3r27qlSpYnQ8ALfgrrvu0qRJkxzKbnZ2tiZNmqQWLVoYmKxoYg0wAJiEp6endu7cqZCQEFWsWFFr165VZGSkkpKSdM899+R50wQAxcOuXbt09913q3z58vY7O/7000/KyMjQmjVrFBERYXDCooUzwACUlZWlPXv26NKlS0ZHgRNVqFDB/ivS2267TTt27JAknTp1SpmZmUZGA3CLateurW3btql79+72m9s89thj2r17N+U3D6wBBkwsMzNTgwcP1oIFCyT9c2e4atWqaciQIQoKCtJzzz1ncEIUpLvuukuxsbGKjIxU9+7dNXToUK1Zs0axsbFq06aN0fEA3KKgoCBNnDjR6BjFAksgABMbOnSoNmzYoLfeeksdO3bUtm3bVK1aNa1YsULjxo3L9xXlKB5Onjyp8+fPKygoSDk5OZo6darWr1+vsLAwvfjii/Lx8TE6IoAbsG3bNkVERKhUqVLatm3bNefWrVu3kFIVDxRgwMSqVq2qTz/9VE2bNpWXl5d+++03VatWTb///rsaNmyojIwMoyMCAK6iVKlSSklJkZ+fn0qVKiWLxaK8ap3FYmEniCuwBAIwsePHj8vPzy/X+NmzZ9kntITav3+/PvroI+3fv18zZsyQn5+fYmJiFBwcrDp16hgdD8ANOHjwoCpVqmT/Z+QfF8EBJnbHHXfo22+/tX99ufTOmTNHUVFRRsWCk8TFxSkyMlI///yzli1bpjNnzkj659eol2+DDaD4qFq1qv3ndtWqVa/5gCPOAAMmNmnSJHXs2FG7du3SpUuXNGPGDO3cuVObNm1SXFyc0fFQwJ577jm9+uqrGj58uLy8vOzjrVu31owZMwxMBuBWLVy48JrHH3vssUJKUjywBhgwue3bt2vq1KlKSEhQTk6OGjZsqDFjxigyMtLoaChg5cqV0/bt2xUaGuqw5vvQoUOqWbOmzp8/b3READfpyotYL168qMzMTLm5uals2bI6efKkQcmKJs4AAyYXGRlp3wYNJVv58uV19OhRhYaGOoxv3bpVt912m0GpABSEtLS0XGP79u3TgAEDNGrUKAMSFW2sAQZMLCMjI8/H6dOnlZWVZXQ8FLCePXtqzJgxSklJkcViUU5OjjZs2KCRI0fy61GgBAoPD9fkyZM1dOhQo6MUOSyBAEzs8rY5V1O5cmU98cQTGjdunEqV4u/Lxd3Fixf1xBNPaOnSpbLZbHJxcVF2drZ69uyp+fPnq3Tp0kZHBFDAtm7dqpYtW7Kt5RUowICJLVy4UM8//7yeeOIJ3XnnnbLZbNq8ebMWLFigF154QcePH9fUqVM1atQo/e9//zM6LgrI/v37tXXrVuXk5KhBgwYKDw83OhKAW7RixQqHr202m44ePaqZM2cqODhY33//vUHJiiYKMGBibdq0Uf/+/dW9e3eH8c8++0wffPCBVq9erY8//livvfaadu/ebVBKAMD1XPlbOovFokqVKumee+7Rm2++qcDAQIOSFU0UYMDEypYtq99++y3XGcB9+/apXr16yszM1MGDB1WnTh1lZmYalBK3Yvjw4fmeO23aNCcmAYCig10gABOrXLmy5s6dq8mTJzuMz507V8HBwZKkEydO5NpeB8XH1q1b8zWPO/8BMBMKMGBiU6dO1cMPP6zvv/9ed9xxhywWizZv3qzdu3friy++kCRt3rxZPXr0MDgpbtbatWuNjgCgEPDbnhvDEgjA5P744w/NmjVLe/bskc1mU82aNdW/f3+FhIQYHQ0AkE+tW7fWr7/+qkuXLqlGjRqSpL1796p06dJq2LChfZ7FYtGaNWuMillkUIABAACKuWnTpmndunVasGCBfdlaWlqaevfurbvuuksjRowwOGHRQgEGoMzMTCUnJ+e6+UXdunUNSgQAuBG33XabVq5cqTp16jiM79ixQ+3bt9dff/1lULKiiTXAgIkdP35cvXv3vur+kNnZ2YWcCABwMzIyMnTs2LFcBTg1NVWnT582KFXRxa2dABMbNmyY0tLSFB8fLw8PD8XExGjBggUKDw/Ptak6AKDo6tq1q3r37q0vvvhCR44c0ZEjR/TFF1+oT58+6tatm9HxihyWQAAmFhgYqK+++kp33nmnvL29tWXLFlWvXl0rVqzQlClTtH79eqMjAgDyITMzUyNHjtS8efN08eJFSZKLi4v69OmjN954Q56engYnLFoowICJeXt7a9u2bQoJCVFISIgWL16s5s2bc/MLACimzp49q/3798tmsyksLIziexWsAQZMrEaNGtqzZ49CQkJUv359ffDBBwoJCdGsWbO4bSYAFEOenp5cwJwPnAEGTGzx4sW6ePGinnjiCW3dulUdOnTQiRMn5Obmpvnz53MDDABAiUQBBmCXmZmp3bt3q0qVKqpYsaLRcQAAcAoKMABJ0uUfBRaLxeAkAAA4F9ugASY3d+5cRUREqEyZMipTpowiIiL04YcfGh0LAACn4SI4wMRefPFFTZ8+XYMHD1ZUVJQkadOmTXr22Wd16NAhvfrqqwYnBACg4LEEAjCxihUr6p133tGjjz7qMP7JJ59o8ODB+vvvvw1KBgCA87AEAjCx7OxsNW7cONd4o0aNdOnSJQMSAQDgfBRgwMT++9//6v333881Pnv2bPXq1cuARAAAOB9LIAATGzx4sBYuXKjg4GA1bdpUkhQfH6/Dhw/rsccek6urq33utGnTjIoJAECBogADJta6det8zbNYLFqzZo2T0wAAUDgowAAAADAV1gADAADAVCjAAAAAMBUKMAAAAEyFAgwAAABToQADAADAVFyMDgDAOCtWrMhz3GKxqEyZMgoLC1NoaGghpwIAwLnYBg0wsVKlSslisejKHwOXxywWi1q0aKEvv/xSPj4+BqUEAKBgsQQCMLHY2Fjdcccdio2NVXp6utLT0xUbG6s777xT33zzjX788UedOHFCI0eONDoqAAAFhjPAgIlFRERo9uzZatasmcP4hg0b1K9fP+3cuVOrVq3Sk08+qeTkZINSAgBQsDgDDJjY/v375e3tnWvc29tbBw4ckCSFh4fr77//LuxoAAA4DQUYMLFGjRpp1KhROn78uH3s+PHjGj16tO644w5J0r59+1S5cmWjIgIAUODYBQIwsblz5+qBBx5Q5cqVFRwcLIvFouTkZFWrVk1fffWVJOnMmTN68cUXDU4KAEDBYQ0wYHI2m00//PCD9u7dK5vNppo1a6pdu3YqVYpfEAEASiYKMAAAAEyFJRCAya1evVqrV69WamqqcnJyHI7NmzfPoFQAADgPBRgwsQkTJujll19W48aNFRgYKIvFYnQkAACcjiUQgIkFBgZqypQpio6ONjoKAACFhqtcABPLysrKdRMMAABKOgowYGJPPfWUlixZYnQMAAAKFWuAARM7f/68Zs+erVWrVqlu3bpydXV1OD5t2jSDkgEA4DysAQZMrHXr1lc9ZrFYtGbNmkJMAwBA4aAAAwAAwFRYAwwAAABTYQ0wYDLdunXT/Pnz5e3trW7dul1z7rJlywopFQAAhYcCDJiM1Wq13/DCarUanAYAgMLHGmAAAACYCmuAAQAAYCosgQBMpkGDBvYlENfz66+/OjkNAACFjwIMmMyDDz5o/+fz58/rvffeU+3atRUVFSVJio+P186dOzVw4ECDEgIA4FysAQZM7KmnnlJgYKBeeeUVh/Fx48bp8OHDmjdvnkHJAABwHgowYGJWq1VbtmxReHi4w/i+ffvUuHFjpaenG5QMAADn4SI4wMQ8PDy0fv36XOPr169XmTJlDEgEAIDzsQYYMLFhw4ZpwIABSkhIUNOmTSX9swZ43rx5eumllwxOBwCAc7AEAjC5zz77TDNmzFBSUpIkqVatWho6dKi6d+9ucDIAAJyDAgwAAABTYQkEAGVlZSk1NVU5OTkO41WqVDEoEQAAzkMBBkxs3759evLJJ7Vx40aHcZvNJovFouzsbIOSAQDgPBRgwMSeeOIJubi46JtvvlFgYGC+7xAHAEBxxhpgwMQ8PT2VkJCgmjVrGh0FAIBCwz7AgInVrl1bf//9t9ExAAAoVBRgwMRef/11jR49WuvWrdOJEyeUkZHh8AAAoCRiCQRgYqVK/fN34CvX/nIRHACgJOMiOMDE1q5da3QEAAAKHWeAAQAAYCqcAQagzMxMJScnKysry2G8bt26BiUCAMB5KMCAiR0/fly9e/fW999/n+dx1gADAEoidoEATGzYsGFKS0tTfHy8PDw8FBMTowULFig8PFwrVqwwOh4AAE7BGWDAxNasWaOvvvpKd9xxh0qVKqWqVauqXbt28vb21qRJk3TfffcZHREAgALHGWDAxM6ePSs/Pz9JUoUKFXT8+HFJUmRkpH799VcjowEA4DQUYMDEatSooT179kiS6tevrw8++EB//vmnZs2apcDAQIPTAQDgHGyDBpjY4sWLdfHiRT3xxBPaunWrOnTooBMnTsjNzU3z589Xjx49jI4IAECBowADsMvMzNTu3btVpUoVVaxY0eg4AAA4BQUYAAAApsIuEIDJDB8+PN9zp02b5sQkAAAYgwIMmMzWrVvzNc9isTg5CQAAxmAJBAAAAEyFbdAAAABgKhRgAAAAmAoFGAAAAKZCAQYAAICpUIABoAQ6dOiQLBaLEhMTnfYe69atk8Vi0alTp/L9nPHjx6t+/fpOywQA+UEBBgAne+KJJ/Tggw8aHSNPO3fuVPfu3VWpUiW5u7srPDxcL774ojIzM6/73GbNmuno0aOyWq35fr+RI0dq9erVtxIZAG4ZBRgATCo+Pl5NmjRRVlaWvv32W+3du1cTJ07UggUL1K5dO2VlZV31uRcvXpSbm5sCAgJuaM/ocuXKydfXtyDiA8BNowADgMF27dqle++9V+XKlZO/v7+io6P1999/24/HxMSoRYsWKl++vHx9fdW5c2ft37/f4TV++eUXNWjQQGXKlFHjxo2ve8MTm82mPn36qFatWlq2bJnuvPNOVa1aVQ8//LC+/vprbdq0SdOnT7fPt1gsmjVrlh544AF5enrq1VdfzXMJxJw5cxQcHKyyZcuqa9eumjZtmsqXL28/fuUSiMtnx6dOnarAwED5+vrqmWee0cWLF2/uXyYA5AMFGAAMdPToUbVs2VL169fXli1bFBMTo2PHjql79+72OWfPntXw4cO1efNmrV69WqVKlVLXrl2Vk5NjP965c2fVqFFDCQkJGj9+vEaOHHnN901MTNSuXbs0fPhwlSrl+L+CevXqqW3btvrkk08cxseNG6cHHnhA27dv15NPPpnrNTds2KCnn35aQ4cOVWJiotq1a6fXXnvtuv8O1q5dq/3792vt2rVasGCB5s+fr/nz51/3eQBws7gVMgAY6P3331fDhg01ceJE+9i8efMUHBysvXv3qnr16vrPf/7j8Jy5c+fKz89Pu3btUkREhBYvXqzs7GzNmzdPZcuWVZ06dXTkyBENGDDgqu+7d+9eSVKtWrXyPF6rVi2tX7/eYaxnz54OxffgwYMOx9955x116tTJXr6rV6+ujRs36ptvvrnmvwMfHx/NnDlTpUuXVs2aNXXfffdp9erV6tu37zWfBwA3izPAAGCghIQErV27VuXKlbM/atasKUn2ZQ779+9Xz549Va1aNXl7eys0NFSSlJycLElKSkpSvXr1VLZsWfvrRkVF3VIum82Wa21v48aNr/mcPXv26M4773QYu/LrvNSpU0elS5e2fx0YGKjU1NQbSAsAN4YzwABgoJycHN1///16/fXXcx0LDAyUJN1///0KDg7WnDlzFBQUpJycHEVERNgvUrPZbDf8vtWrV5f0z/rjvLYl2717t8LDwx3GPD09r/maeZXm/GRzdXV1+NpisdiXdwCAM3AGGAAM1LBhQ+3cuVMhISEKCwtzeHh6eurEiRNKSkrSCy+8oDZt2qhWrVpKS0tzeI3atWvrt99+07lz5+xj8fHx13zf+vXrq2bNmpo+fXqusvnbb79p1apVevTRR2/os9SsWVO//PKLw9iWLVtu6DUAoDBQgAGgEKSnpysxMdHhkZycrGeeeUYnT57Uo48+ql9++UUHDhzQypUr9eSTTyo7O1s+Pj7y9fXV7Nmz9fvvv2vNmjUaPny4w2v37NlTpUqVUp8+fbRr1y599913mjp16jXzWCwWffjhh9q1a5f+85//6JdfflFycrI+//xz3X///YqKitKwYcNu6DMOHjxY3333naZNm6Z9+/bpgw8+0Pfff39D26QBQGGgAANAIVi3bp0aNGjg8HjppZcUFBSkDRs2KDs7Wx06dFBERISGDh0qq9WqUqVKqVSpUlq6dKkSEhIUERGhZ599Vm+88YbDa5crV05ff/21du3apQYNGuj555/Pc0nFlZo3b674+HiVLl1a9957r8LCwjR27Fg9/vjjio2Nlbu7+w19xubNm2vWrFmaNm2a6tWrp5iYGD377LMqU6bMDb0OADibxXYzi8cAAMiHvn37avfu3frpp5+MjgIAdlwEBwAoMFOnTlW7du3k6emp77//XgsWLNB7771ndCwAcMAZYABAgenevbvWrVun06dPq1q1aho8eLCefvppo2MBgAMKMAAAAEyFi+AAAABgKhRgAAAAmAoFGAAAAKZCAQYAAICpUIABAABgKhRgAAAAmAoFGAAAAKZCAQYAAICpUIABAABgKv8XdyygVPGpRR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31590"/>
            <a:ext cx="410445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31590"/>
            <a:ext cx="403244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2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sAAAAJzCAYAAAABcaU0AAAAOXRFWHRTb2Z0d2FyZQBNYXRwbG90bGliIHZlcnNpb24zLjUuMiwgaHR0cHM6Ly9tYXRwbG90bGliLm9yZy8qNh9FAAAACXBIWXMAAA9hAAAPYQGoP6dpAABi6klEQVR4nO3de3yO9QP/8ffNDma224ydMjZtjptzMRRyLim+RfFdJSFyyjHfDuiAJFIqESGkw4/SaZnTymHFspzmkEOjzMRsGMZ2//7o5/512zDs3rXtej0fj/vxaJ/rc9/3+25Zb9c+1+ey2Gw2mwAAAACTKGV0AAAAAKAwUYABAABgKhRgAAAAmAoFGAAAAKZCAQYAAICpUIABAABgKhRgAAAAmAoFGAAAAKZCAQYAAICpUIAB4BbNnz9fFotFW7ZsMTqKJMlisWj8+PH5mnv48GENGjRIt99+u8qUKSMfHx+1atVKixcv1o3cKHTdunWyWCxat26d0zMDwK1yMToAAMAYGzZsUOfOnVWuXDmNGjVKdevWVXp6uj777DP997//1ddff60lS5aoVKnrnytp2LChNm3apNq1a99Ulk2bNqly5co39VwAuFEUYAAwoVOnTqlbt26yWq36+eef5e/vbz/2wAMPqG7dunruuedUv359Pffcc1d9nYsXL8piscjb21tNmza96Ty38lwAuFEsgQCAQrJv3z717NlTfn5+cnd3V61atfTuu+86zDl//rxGjBih+vXry2q1qkKFCoqKitJXX32V6/UyMjLUt29f+fr6qly5curYsaP27t2brywffvihUlNTNXnyZIfye9no0aNVs2ZNvfHGG7p48aKk/7/M4eOPP9aIESN02223yd3dXb///vtVl0DMmTNH1atXl7u7u2rXrq0lS5boiSeeUEhIiMO8K5dAXF5WsnbtWg0YMEAVK1aUr6+vunXrpr/++itfnxEAroYCDACFYNeuXbrjjju0Y8cOvfnmm/rmm2903333aciQIZowYYJ93oULF3Ty5EmNHDlSX375pT755BO1aNFC3bp108KFC+3zbDabHnzwQXsZXb58uZo2bapOnTrlK09sbKxKly6t+++/P8/jFotFXbp00cmTJ5WQkOBwbOzYsUpOTtasWbP09ddfy8/PL8/XmD17tvr166e6detq2bJleuGFFzRhwoQbWif81FNPydXVVUuWLNGUKVO0bt06/fe//8338wEgLyyBAIBCMHz4cHl5eWn9+vXy9vaWJLVr104XLlzQ5MmTNWTIEPn4+Mhqteqjjz6yPy87O1tt2rRRWlqa3nrrLT322GOSpB9++EFr167VjBkzNGTIEPvrubm56fnnn79unuTkZFWqVEmenp5XnRMaGmqf++8lCrfffrs+//zza75+Tk6Oxo0bpyZNmuiLL76wj7do0UJhYWEKCgq6bkZJ6tixo95++2371ydPntTo0aOVkpKigICAfL0GAFyJM8AA4GTnz5/X6tWr1bVrV5UtW1aXLl2yP+69916dP39e8fHx9vmff/65mjdvrnLlysnFxUWurq6aO3eukpKS7HPWrl0rSerVq5fDe/Xs2bPAcl/eBcJisTiM/+c//7nuc/fs2aOUlBR1797dYbxKlSpq3rx5vjN06dLF4eu6detKkv744498vwYAXIkCDABOduLECV26dEnvvPOOXF1dHR733nuvJOnvv/+WJC1btkzdu3fXbbfdpkWLFmnTpk3avHmznnzySZ0/f97hNV1cXOTr6+vwXvk9K1qlShUdP35cZ8+eveqcQ4cOSZKCg4MdxgMDA/P1mSXlub44r7GrufLzubu7S5LOnTuX79cAgCuxBAIAnMzHx0elS5dWdHS0nnnmmTznXF5usGjRIoWGhurTTz91OPN64cIFh/m+vr66dOmSTpw44VASU1JS8pWpXbt2Wrlypb7++ms98sgjuY7bbDatWLFCFSpUUKNGjRyOXXlGOC+XMx07dizXsfxmBABn4QwwADhZ2bJl1bp1a23dulV169ZV48aNcz0uF0aLxSI3NzeHkpmSkpJrF4jWrVtLkhYvXuwwvmTJknxleuqpp+Tn56exY8cqNTU11/EpU6Zo9+7dGj16tFxdXW/o80pSjRo1FBAQoM8++8xhPDk5WRs3brzh1wOAgsQZYAAoIGvWrLEvG/i3e++9VzNmzFCLFi101113acCAAQoJCdHp06f1+++/6+uvv9aaNWskSZ07d9ayZcs0cOBAPfTQQzp8+LBeeeUVBQYGat++ffbXbN++ve6++26NHj1aZ8+eVePGjbVhwwZ9/PHH+cpavnx5LVu2TJ07d1ajRo00atQo1atXTxkZGfr000+1ePFi9ejRQ6NGjbqpfxelSpXShAkT1L9/fz300EN68sknderUKU2YMEGBgYH5urkGADgLBRgACsiYMWPyHD948KBq166tX3/9Va+88opeeOEFpaamqnz58goPD7evA5ak3r17KzU1VbNmzdK8efNUrVo1Pffcczpy5IjDdmmlSpXSihUrNHz4cE2ZMkVZWVlq3ry5vvvuO9WsWTNfeZs3b65t27bp9ddf14wZM3TkyBF5eHioXr16WrRokXr27Jmv5Q5X069fP1ksFk2ZMkVdu3ZVSEiInnvuOX311VdKTk6+6dcFgFtlsd3Izd4BALgFp06dUvXq1fXggw9q9uzZRscBYFKcAQYAOEVKSopee+01tW7dWr6+vvrjjz80ffp0nT59WkOHDjU6HgATowADAJzC3d1dhw4d0sCBA3Xy5EmVLVtWTZs21axZs1SnTh2j4wEwMZZAAAAAwFS4DBcAAACmQgEGAACAqVCAAQAAYCpcBJdPOTk5+uuvv+Tl5XVL+2ICAADAOWw2m06fPq2goKBr3nCHApxPf/31l4KDg42OAQAAgOs4fPiwKleufNXjFOB88vLykvTPv1Bvb2+D0wAAAOBKGRkZCg4Otve2q6EA59PlZQ/e3t4UYAAAgCLsestVuQgOAAAApkIBBgAAgKlQgAEAAGAqhhbg8ePHy2KxODwCAgLsx202m8aPH6+goCB5eHioVatW2rlzp8NrXLhwQYMHD1bFihXl6empLl266MiRIw5z0tLSFB0dLavVKqvVqujoaJ06daowPiIAAACKGMPPANepU0dHjx61P7Zv324/NmXKFE2bNk0zZ87U5s2bFRAQoHbt2un06dP2OcOGDdPy5cu1dOlSrV+/XmfOnFHnzp2VnZ1tn9OzZ08lJiYqJiZGMTExSkxMVHR0dKF+TgAAABQNhu8C4eLi4nDW9zKbzaa33npLzz//vLp16yZJWrBggfz9/bVkyRL1799f6enpmjt3rj7++GO1bdtWkrRo0SIFBwdr1apV6tChg5KSkhQTE6P4+Hg1adJEkjRnzhxFRUVpz549qlGjRuF9WAAAABjO8DPA+/btU1BQkEJDQ/XII4/owIEDkqSDBw8qJSVF7du3t891d3dXy5YttXHjRklSQkKCLl686DAnKChIERER9jmbNm2S1Wq1l19Jatq0qaxWq31OXi5cuKCMjAyHB3CjJk2aJIvFomHDhtnHzpw5o0GDBqly5cry8PBQrVq19P777zs8LyUlRdHR0QoICJCnp6caNmyoL774wmFOSEhIriVEzz33XGF8LAAAijVDzwA3adJECxcuVPXq1XXs2DG9+uqratasmXbu3KmUlBRJkr+/v8Nz/P399ccff0j6pyS4ubnJx8cn15zLz09JSZGfn1+u9/bz87PPycukSZM0YcKEW/p8MLfNmzdr9uzZqlu3rsP4s88+q7Vr12rRokUKCQnRypUrNXDgQAUFBemBBx6QJEVHRys9PV0rVqxQxYoVtWTJEvXo0UNbtmxRgwYN7K/18ssvq2/fvvavy5UrVzgfDgCAYszQM8CdOnXSf/7zH0VGRqpt27b69ttvJf2z1OGyKzcyttls193c+Mo5ec2/3uuMHTtW6enp9sfhw4fz9ZkA6Z+zvL169dKcOXNy/QVt06ZNevzxx9WqVSuFhISoX79+qlevnrZs2eIwZ/DgwbrzzjtVrVo1vfDCCypfvrx+/fVXh9fy8vJSQECA/UEBBgDg+gxfAvFvnp6eioyM1L59++zrgq88S5uammo/KxwQEKCsrCylpaVdc86xY8dyvdfx48dznV3+N3d3d/td37j7G27UM888o/vuu8++Nv3fWrRooRUrVujPP/+UzWbT2rVrtXfvXnXo0MFhzqeffqqTJ08qJydHS5cu1YULF9SqVSuH13r99dfl6+ur+vXr67XXXlNWVpazPxoAAMVekSrAFy5cUFJSkgIDAxUaGqqAgADFxsbaj2dlZSkuLk7NmjWTJDVq1Eiurq4Oc44ePaodO3bY50RFRSk9PV2//PKLfc7PP/+s9PR0+xygIC1dulQJCQmaNGlSnsfffvtt1a5dW5UrV5abm5s6duyo9957Ty1atLDP+fTTT3Xp0iX5+vrK3d1d/fv31/Lly3X77bfb5wwdOlRLly7V2rVrNWjQIL311lsaOHCg0z8fAADFnaFrgEeOHKn7779fVapUUWpqql599VVlZGTo8ccft184NHHiRIWHhys8PFwTJ05U2bJl1bNnT0mS1WpVnz59NGLECPn6+qpChQoaOXKkfUmFJNWqVUsdO3ZU37599cEHH0iS+vXrp86dO7MDBArc4cOHNXToUK1cuVJlypTJc87bb7+t+Ph4rVixQlWrVtWPP/6ogQMHKjAw0P7f7QsvvKC0tDStWrVKFStW1JdffqmHH35YP/30kyIjIyX9s5b4srp168rHx0cPPfSQ/awwAAC4CpuBevToYQsMDLS5urragoKCbN26dbPt3LnTfjwnJ8c2btw4W0BAgM3d3d12991327Zv3+7wGufOnbMNGjTIVqFCBZuHh4etc+fOtuTkZIc5J06csPXq1cvm5eVl8/LysvXq1cuWlpZ2Q1nT09Ntkmzp6ek3/XlR8i1fvtwmyVa6dGn7Q5LNYrHYSpcubTtz5ozN1dXV9s033zg8r0+fPrYOHTrYbDab7ffff7dJsu3YscNhTps2bWz9+/e/6nsfOXLEJskWHx9f8B8MAIBiIL99zdAzwEuXLr3mcYvFovHjx2v8+PFXnVOmTBm98847euedd646p0KFClq0aNHNxgTyrU2bNg43c5Gk3r17q2bNmhozZoyys7N18eJFlSrluPqodOnSysnJkSRlZmZK0jXn5GXr1q2SpMDAwFv+HAAAlGSG3wgDKEm8vLwUERHhMObp6SlfX1/7eMuWLTVq1Ch5eHioatWqiouL08KFCzVt2jRJUs2aNRUWFqb+/ftr6tSp8vX11ZdffqnY2Fh98803kv7ZJSI+Pl6tW7eW1WrV5s2b9eyzz6pLly6qUqVK4X5oAACKGYvNZrMZHaI4yMjIkNVqVXp6OjtCIE/JL0fmOd7jowOqHeChcZ3+OTObevqipqw6ph/3n9Gpc9mqXN5VjzaqoKeifO1b8x08cUGTY49pS/JZnc3KUUgFd/Vr7qtu9f7ZUm37X+f04rd/af/fF3Thkk2Vy7vq/girnm5eSR5uReraVkNUeWn79ScBAEqc/PY1CnA+UYBxPVcrwCh8FGAAMKf89jVOFQE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KMAAAAAwFQowAAAATIUCDAAAAFOhAAMAAMBUikwBnjRpkiwWi4YNG2Yfs9lsGj9+vIKCguTh4aFWrVpp586dDs+7cOGCBg8erIoVK8rT01NdunTRkSNHHOakpaUpOjpaVqtVVqtV0dHROnXqVCF8KgAAABQ1RaIAb968WbNnz1bdunUdxqdMmaJp06Zp5syZ2rx5swICAtSuXTudPn3aPmfYsGFavny5li5dqvXr1+vMmTPq3LmzsrOz7XN69uypxMRExcTEKCYmRomJiYqOji60zwcAAICiw/ACfObMGfXq1Utz5syRj4+Pfdxms+mtt97S888/r27duikiIkILFixQZmamlixZIklKT0/X3Llz9eabb6pt27Zq0KCBFi1apO3bt2vVqlWSpKSkJMXExOjDDz9UVFSUoqKiNGfOHH3zzTfas2ePIZ8ZAAAAxjG8AD/zzDO677771LZtW4fxgwcPKiUlRe3bt7ePubu7q2XLltq4caMkKSEhQRcvXnSYExQUpIiICPucTZs2yWq1qkmTJvY5TZs2ldVqtc/Jy4ULF5SRkeHwAAAAQPHnYuSbL126VAkJCdqyZUuuYykpKZIkf39/h3F/f3/98ccf9jlubm4OZ44vz7n8/JSUFPn5+eV6fT8/P/ucvEyaNEkTJky4sQ8EAACAIs+wM8CHDx/W0KFDtXjxYpUpU+aq8ywWi8PXNpst19iVrpyT1/zrvc7YsWOVnp5ufxw+fPia7wkAAIDiwbACnJCQoNTUVDVq1EguLi5ycXFRXFyc3n77bbm4uNjP/F55ljY1NdV+LCAgQFlZWUpLS7vmnGPHjuV6/+PHj+c6u/xv7u7u8vb2dngAAACg+DOsALdp00bbt29XYmKi/dG4cWP16tVLiYmJqlatmgICAhQbG2t/TlZWluLi4tSsWTNJUqNGjeTq6uow5+jRo9qxY4d9TlRUlNLT0/XLL7/Y5/z8889KT0+3zwEAAIB5GLYG2MvLSxEREQ5jnp6e8vX1tY8PGzZMEydOVHh4uMLDwzVx4kSVLVtWPXv2lCRZrVb16dNHI0aMkK+vrypUqKCRI0cqMjLSflFdrVq11LFjR/Xt21cffPCBJKlfv37q3LmzatSoUYifGAAAAEWBoRfBXc/o0aN17tw5DRw4UGlpaWrSpIlWrlwpLy8v+5zp06fLxcVF3bt317lz59SmTRvNnz9fpUuXts9ZvHixhgwZYt8tokuXLpo5c2ahfx4AAAAYz2Kz2WxGhygOMjIyZLValZ6eznpg5Cn55UijI+D/qfLSdqMjAAAMkN++Zvg+wAAAAEBhog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yFAgwAAABToQADAADAVCjAAAAAMBUKMAAAAEzF0AL8/vvvq27duvL29pa3t7eioqL0/fff24/bbDaNHz9eQUFB8vDwUKtWrbRz506H17hw4YIGDx6sihUrytPTU126dNGRI0cc5qSlpSk6OlpWq1VWq1XR0dE6depUYXxEAAAAFDGGFuDKlStr8uTJ2rJli7Zs2aJ77rlHDzzwgL3kTpkyRdOmTdPMmTO1efNmBQQEqF27djp9+rT9NYYNG6bly5dr6dKlWr9+vc6cOaPOnTsrOzvbPqdnz55KTExUTEyMYmJilJiYqOjo6EL/vAAAADCexWaz2YwO8W8VKlTQG2+8oSeffFJBQUEaNmyYxowZI+mfs73+/v56/fXX1b9/f6Wnp6tSpUr6+OOP1aNHD0nSX3/9peDgYH333Xfq0KGDkpKSVLt2bcXHx6tJkyaSpPj4eEVFRWn37t2qUaNGvnJlZGTIarUqPT1d3t7ezvnwKNaSX440OgL+nyovbTc6AgDAAPnta0VmDXB2draWLl2qs2fPKioqSgcPHlRKSorat29vn+Pu7q6WLVtq48aNkqSEhARdvHjRYU5QUJAiIiLsczZt2iSr1Wovv5LUtGlTWa1W+5y8XLhwQRkZGQ4PAAAAFH+GF+Dt27erXLlycnd319NPP63ly5erdu3aSklJkST5+/s7zPf397cfS0lJkZubm3x8fK45x8/PL9f7+vn52efkZdKkSfY1w1arVcHBwbf0OQEAAFA0GF6Aa9SoocTERMXHx2vAgAF6/PHHtWvXLvtxi8XiMN9ms+Uau9KVc/Kaf73XGTt2rNLT0+2Pw4cP5/cjAQAAoAgzvAC7ubkpLCxMjRs31qRJk1SvXj3NmDFDAQEBkpTrLG1qaqr9rHBAQICysrKUlpZ2zTnHjh3L9b7Hjx/PdXb539zd3e27U1x+AAAAoPgzvABfyWaz6cKFCwoNDVVAQIBiY2Ptx7KyshQXF6dmzZpJkho1aiRXV1eHOUePHtWOHTvsc6KiopSenq5ffvnFPufnn39Wenq6fQ4AAADMw8XIN//f//6nTp06KTg4WKdPn9bSpUu1bt06xcTEyGKxaNiwYZo4caLCw8MVHh6uiRMnqmzZsurZs6ckyWq1qk+fPhoxYoR8fX1VoUIFjRw5UpGRkWrbtq0kqVatWurYsaP69u2rDz74QJLUr18/de7cOd87QAAAAKDkMLQAHzt2TNHR0Tp69KisVqvq1q2rmJgYtWvXTpI0evRonTt3TgMHDlRaWpqaNGmilStXysvLy/4a06dPl4uLi7p3765z586pTZs2mj9/vkqXLm2fs3jxYg0ZMsS+W0SXLl00c+bMwv2wAAAAKBKK3D7ARRX7AON62Ae46GAfYAAwp2K3DzAAAABQGCjAAAAAMBUKMAAAAEyFAgwAAABToQADAADAVCjAAAAAMBUKMAAAAEyFAgwAAABTuakCfM899+jUqVO5xjMyMnTPPffcaiYAAADAaW6qAK9bt05ZWVm5xs+fP6+ffvrplkMBAAAAzuJyI5O3bdtm/+ddu3YpJSXF/nV2drZiYmJ02223FVw6AAAAoIDdUAGuX7++LBaLLBZLnksdPDw89M477xRYOAAAAKCg3VABPnjwoGw2m6pVq6ZffvlFlSpVsh9zc3OTn5+fSpcuXeAhAQAAgIJyQwW4atWqkqScnBynhAEAAACc7YYK8L/t3btX69atU2pqaq5C/NJLL91yMAAAAMAZbqoAz5kzRwMGDFDFihUVEBAgi8ViP2axWCjAAAAAKLJuqgC/+uqreu211zRmzJiCzgMAAAA41U3tA5yWlqaHH364oLMAAAAATndTBfjhhx/WypUrCzoLAAAA4HQ3tQQiLCxML774ouLj4xUZGSlXV1eH40OGDCmQcAAAAEBBs9hsNtuNPik0NPTqL2ix6MCBA7cUqijKyMiQ1WpVenq6vL29jY6DIij55UijI+D/qfLSdqMjAAAMkN++dlNngA8ePHjTwQAAAAAj3dQaYAAAAKC4uqkzwE8++eQ1j8+bN++mwgAAAADOdlMFOC0tzeHrixcvaseOHTp16pTuueeeAgkGAAAAOMNNFeDly5fnGsvJydHAgQNVrVq1Ww4FAAAAOEuBrQEuVaqUnn32WU2fPr2gXhIAAAAocAV6Edz+/ft16dKlgnxJAAAAoEDd1BKI4cOHO3xts9l09OhRffvtt3r88ccLJBgAAADgDDdVgLdu3erwdalSpVSpUiW9+eab190hAgAAADDSTRXgtWvXFnQOAAAAoFDcVAG+7Pjx49qzZ48sFouqV6+uSpUqFVQuAAAAwClu6iK4s2fP6sknn1RgYKDuvvtu3XXXXQoKClKfPn2UmZlZ0BkBAACAAnNTBXj48OGKi4vT119/rVOnTunUqVP66quvFBcXpxEjRhR0RgAAAKDA3NQSiP/zf/6PvvjiC7Vq1co+du+998rDw0Pdu3fX+++/X1D5AAAAgAJ1U2eAMzMz5e/vn2vcz8+PJRAAAAAo0m6qAEdFRWncuHE6f/68fezcuXOaMGGCoqKiCiwcAAAAUNBuagnEW2+9pU6dOqly5cqqV6+eLBaLEhMT5e7urpUrVxZ0RgAAAKDA3FQBjoyM1L59+7Ro0SLt3r1bNptNjzzyiHr16iUPD4+CzggAAAAUmJsqwJMmTZK/v7/69u3rMD5v3jwdP35cY8aMKZBwAAAAQEG7qTXAH3zwgWrWrJlrvE6dOpo1a9YthwIAAACc5aYKcEpKigIDA3ONV6pUSUePHr3lUAAAAICz3FQBDg4O1oYNG3KNb9iwQUFBQbccCgAAAHCWm1oD/NRTT2nYsGG6ePGi7rnnHknS6tWrNXr0aO4EBwAAgCLtpgrw6NGjdfLkSQ0cOFBZWVmSpDJlymjMmDEaO3ZsgQYEAAAACtJNFWCLxaLXX39dL774opKSkuTh4aHw8HC5u7sXdD4AAACgQN1UAb6sXLlyuuOOOwoqCwAAAOB0N3URHAAAAFBcUYCdbNKkSbrjjjvk5eUlPz8/Pfjgg9qzZ4/DnGXLlqlDhw6qWLGi/bbSV+rfv79uv/12eXh4qFKlSnrggQe0e/duhzmvvfaamjVrprJly6p8+fJO/FQAAADFFwXYyeLi4vTMM88oPj5esbGxunTpktq3b6+zZ8/a55w9e1bNmzfX5MmTr/o6jRo10kcffaSkpCT98MMPstlsat++vbKzs+1zsrKy9PDDD2vAgAFO/UwAAADFmcVms9mMDlEcZGRkyGq1Kj09Xd7e3jf9OsePH5efn5/i4uJ09913Oxw7dOiQQkNDtXXrVtWvX/+ar7Nt2zbVq1dPv//+u26//XaHY/Pnz9ewYcN06tSpm86JG5f8cqTREfD/VHlpu9ERAAAGyG9f4wxwIUtPT5ckVahQ4aZf4+zZs/roo48UGhqq4ODggooGAABgChTgQmSz2TR8+HC1aNFCERERN/z89957T+XKlVO5cuUUExOj2NhYubm5OSEpAABAyUUBLkSDBg3Stm3b9Mknn9zU83v16qWtW7cqLi5O4eHh6t69u86fP1/AKQEAAEq2W9oHGPk3ePBgrVixQj/++KMqV658U69htVpltVoVHh6upk2bysfHR8uXL9ejjz5awGkBAABKLgqwk9lsNg0ePFjLly/XunXrFBoaWqCvfeHChQJ7PQAAADOgADvZM888oyVLluirr76Sl5eXUlJSJP1zNtfDw0OSdPLkSSUnJ+uvv/6SJPs+wQEBAQoICNCBAwf06aefqn379qpUqZL+/PNPvf766/Lw8NC9995rf6/k5GT7a2VnZ9v3Ew4LC1O5cuUK8VMDAAAUXawBdrL3339f6enpatWqlQIDA+2PTz/91D5nxYoVatCgge677z5J0iOPPKIGDRpo1qxZkqQyZcrop59+0r333quwsDB1795dnp6e2rhxo/z8/Oyv89JLL6lBgwYaN26czpw5owYNGqhBgwbasmVL4X5oAACAIox9gPPpZvYBbjRqoZNTIb8S3njM6e/BPsBFB/sAA4A5sQ8wAAAAkAcKMAAAAEyFAgwAAABToQADAADAVCjAAAAAMBVDC/CkSZN0xx13yMvLS35+fnrwwQfte+BeZrPZNH78eAUFBcnDw0OtWrXSzp07HeZcuHBBgwcPVsWKFeXp6akuXbroyJEjDnPS0tIUHR1tv5tadHS0Tp065eyPCAAAgCLG0AIcFxenZ555RvHx8YqNjdWlS5fUvn17nT171j5nypQpmjZtmmbOnKnNmzcrICBA7dq10+nTp+1zhg0bpuXLl2vp0qVav369zpw5o86dOys7O9s+p2fPnkpMTFRMTIxiYmKUmJio6OjoQv28AAAAMF6R2gf4+PHj8vPzU1xcnO6++27ZbDYFBQVp2LBhGjNmjKR/zvb6+/vr9ddfV//+/ZWenq5KlSrp448/Vo8ePSRJf/31l4KDg/Xdd9+pQ4cOSkpKUu3atRUfH68mTZpIkuLj4xUVFaXdu3erRo0a183GPsDFG/sAmwv7AAOAORXLfYDT09MlSRUqVJAkHTx4UCkpKWrfvr19jru7u1q2bKmNGzdKkhISEnTx4kWHOUFBQYqIiLDP2bRpk6xWq738SlLTpk1ltVrtc6504cIFZWRkODwAAABQ/BWZAmyz2TR8+HC1aNFCERERkqSUlBRJkr+/v8Ncf39/+7GUlBS5ubnJx8fnmnP+fcvgy/z8/OxzrjRp0iT7emGr1arg4OBb+4AAAAAoEopMAR40aJC2bdumTz75JNcxi8Xi8LXNZss1dqUr5+Q1/1qvM3bsWKWnp9sfhw8fzs/HAAAAQBFXJArw4MGDtWLFCq1du1aVK1e2jwcEBEhSrrO0qamp9rPCAQEBysrKUlpa2jXnHDt2LNf7Hj9+PNfZ5cvc3d3l7e3t8AAAAEDxZ2gBttlsGjRokJYtW6Y1a9YoNDTU4XhoaKgCAgIUGxtrH8vKylJcXJyaNWsmSWrUqJFcXV0d5hw9elQ7duywz4mKilJ6erp++eUX+5yff/5Z6enp9jkAAAAwBxcj3/yZZ57RkiVL9NVXX8nLy8t+ptdqtcrDw0MWi0XDhg3TxIkTFR4ervDwcE2cOFFly5ZVz5497XP79OmjESNGyNfXVxUqVNDIkSMVGRmptm3bSpJq1aqljh07qm/fvvrggw8kSf369VPnzp3ztQMEAAAASg5DC/D7778vSWrVqpXD+EcffaQnnnhCkjR69GidO3dOAwcOVFpampo0aaKVK1fKy8vLPn/69OlycXFR9+7dde7cObVp00bz589X6dKl7XMWL16sIUOG2HeL6NKli2bOnOncDwgAAIAip0jtA1yUsQ9w8cY+wObCPsAAYE7Fch9gAAAAwNk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6EAAwAAwFQowAAAADAVCjAAAABMhQIMAAAAUzG0AP/444+6//77FRQUJIvFoi+//NLhuM1m0/jx4xUUFCQPDw+1atVKO3fudJhz4cIFDR48WBUrVpSnp6e6dOmiI0eOOMxJS0tTdHS0rFarrFaroqOjderUKSd/OgAAABRFhhbgs2fPql69epo5c2aex6dMmaJp06Zp5syZ2rx5swICAtSuXTudPn3aPmfYsGFavny5li5dqvXr1+vMmTPq3LmzsrOz7XN69uypxMRExcTEKCYmRomJiYqOjnb65wMAAEDR42Lkm3fq1EmdOnXK85jNZtNbb72l559/Xt26dZMkLViwQP7+/lqyZIn69++v9PR0zZ07Vx9//LHatm0rSVq0aJGCg4O1atUqdejQQUlJSYqJiVF8fLyaNGkiSZozZ46ioqK0Z88e1ahRo3A+LAAAAIqEIrsG+ODBg0pJSVH79u3tY+7u7mrZsqU2btwoSUpISNDFixcd5gQFBSkiIsI+Z9OmTbJarfbyK0lNmzaV1Wq1z8nLhQsXlJGR4fAAAABA8VdkC3BKSookyd/f32Hc39/ffiwlJUVubm7y8fG55hw/P79cr+/n52efk5dJkybZ1wxbrVYFBwff0ucBAABA0VBkC/BlFovF4WubzZZr7EpXzslr/vVeZ+zYsUpPT7c/Dh8+fIPJAQAAUBQV2QIcEBAgSbnO0qamptrPCgcEBCgrK0tpaWnXnHPs2LFcr3/8+PFcZ5f/zd3dXd7e3g4PAAAAFH9FtgCHhoYqICBAsbGx9rGsrCzFxcWpWbNmkqRGjRrJ1dXVYc7Ro0e1Y8cO+5yoqCilp6frl19+sc/5+eeflZ6ebp8DAAAA8zB0F4gzZ87o999/t3998OBBJSYmqkKFCqpSpYqGDRumiRMnKjw8XOHh4Zo4caLKli2rnj17SpKsVqv69OmjESNGyNfXVxUqVNDIkSMVGRlp3xWiVq1a6tixo/r27asPPvhAktSvXz917tyZHSAAAABMyNACvGXLFrVu3dr+9fDhwyVJjz/+uObPn6/Ro0fr3LlzGjhwoNLS0tSkSROtXLlSXl5e9udMnz5dLi4u6t69u86dO6c2bdpo/vz5Kl26tH3O4sWLNWTIEPtuEV26dLnq3sMAAAAo2Sw2m81mdIjiICMjQ1arVenp6fleD9xo1EInp0J+JbzxmNPfI/nlSKe/B/KnykvbjY4AADBAfvtakV0DDAAAADgDBRgAAACmQgEGAACAqVCAAQAAYCoUYAAAAJgKBRgAAACmQgEGAACAqVCAAQAAYCoUYAAAAJgKBRgAAACmQgEGAACAqVCAAQAAYCoUYAAAAJgKBRgAAACmQgEGAACAqVCAAQAAYCoUYAAAAJgKBRgAAACmQgEGAACAqVCAAQAAYCoUYAAAAJgKBRgAAACmQgEGAACAqVCAAQAAYCoUYAAAAJgKBRgAAACmQgEGAACAqVCAAQAAYCoUYAAAAJgKBRgAAACmQgEGAACAqVCAAQAAYCoUYAAAAJgKBRgAbtL777+vunXrytvbW97e3oqKitL3339vPz5+/HjVrFlTnp6e8vHxUdu2bfXzzz/bj588eVKDBw9WjRo1VLZsWVWpUkVDhgxRenq6ER8HAEyDAgwAN6ly5cqaPHmytmzZoi1btuiee+7RAw88oJ07d0qSqlevrpkzZ2r79u1av369QkJC1L59ex0/flyS9Ndff+mvv/7S1KlTtX37ds2fP18xMTHq06ePkR8LAEo8i81msxkdojjIyMiQ1WpVenq6vL298/WcRqMWOjkV8ivhjcec/h7JL0c6/T2QP1Ve2m7Ye1eoUEFvvPFGniX28s+RVatWqU2bNnk+//PPP9d///tfnT17Vi4uLs6OCwAlSn77Gj9dAaAAZGdn6/PPP9fZs2cVFRWV63hWVpZmz54tq9WqevXqXfV1Lv/QpvwCgPPwExYAbsH27dsVFRWl8+fPq1y5clq+fLlq165tP/7NN9/okUceUWZmpgIDAxUbG6uKFSvm+VonTpzQK6+8ov79+xdWfAAwJdYAA8AtqFGjhhITExUfH68BAwbo8ccf165du+zHW7durcTERG3cuFEdO3ZU9+7dlZqamut1MjIydN9996l27doaN25cYX4EADAdCjAA3AI3NzeFhYWpcePGmjRpkurVq6cZM2bYj3t6eiosLExNmzbV3Llz5eLiorlz5zq8xunTp9WxY0f7GWRXV9fC/hgAYCoUYAAoQDabTRcuXMj38YyMDLVv315ubm5asWKFypQpUxgxAcDUWAMMADfpf//7nzp16qTg4GCdPn1aS5cu1bp16xQTE6OzZ8/qtddeU5cuXRQYGKgTJ07ovffe05EjR/Twww9L+ufMb/v27ZWZmalFixYpIyNDGRkZkqRKlSqpdOnSRn48ACixKMAAcJOOHTum6OhoHT16VFarVXXr1lVMTIzatWun8+fPa/fu3VqwYIH+/vtv+fr66o477tBPP/2kOnXqSJISEhLsN8YICwtzeO2DBw8qJCSksD8SAJgC+wDnE/sAF2/sA2wuhbEPcPN3mjv9PZA/GwZvMDoCgCIiv32NNcAAAAAwFQowAAAATIUCDAAAAFOhAAMAAMBUKMAAAAAwFQowAAAATIUCDAAAAFOhAAMAAMBUKMAAAAAwFQowAAAATIUCDAAAAFOhAAMAcBMmTZoki8WiYcOG5Xm8f//+slgseuuttwo1F4DrowADAHCDNm/erNmzZ6tu3bp5Hv/yyy/1888/KygoqJCTAcgPCjAAADfgzJkz6tWrl+bMmSMfH59cx//8808NGjRIixcvlqurqwEJAVwPBRgAgBvwzDPP6L777lPbtm1zHcvJyVF0dLRGjRqlOnXqGJAOBenHH3/U/fffr6CgIFksFn355ZdGR0IBoQADAJBPS5cuVUJCgiZNmpTn8ddff10uLi4aMmRIISeDM5w9e1b16tXTzJkzjY6CAuZidAAAAIqDw4cPa+jQoVq5cqXKlCmT63hCQoJmzJihX3/9VRaLxYCEKGidOnVSp06djI4BJ+AMMAAA+ZCQkKDU1FQ1atRILi4ucnFxUVxcnN5++225uLho3bp1Sk1NVZUqVezH//jjD40YMUIhISFGxwfwL5wBBgAgH9q0aaPt27c7jPXu3Vs1a9bUmDFjFBgYqA4dOjgc79Chg6Kjo9W7d+/CjArgOijAAADkg5eXlyIiIhzGPD095evrax/39fV1OO7q6qqAgADVqFGj0HICuD5TLYF47733FBoaqjJlyqhRo0b66aefjI4EAACAQmaaM8Cffvqphg0bpvfee0/NmzfXBx98oE6dOmnXrl2qUqWK0fEAAEVY3N0t8xyfIEm/br3q8QVVqkrLlitu2XLnhTOZlj/GGR0BJYBpzgBPmzZNffr00VNPPaVatWrprbfeUnBwsN5//32jowEAgCLozJkzSkxMVGJioiTp4MGDSkxMVHJysrHBcMtMcQY4KytLCQkJeu655xzG27dvr40bN+b5nAsXLujChQv2r9PT0yVJGRkZ+X7f7AvnbiItnOFGvm836/T5bKe/B/KnML7fl85dcvp7IH8K4/t99hLf76KiML7fl/3000/q3Lmz/evhw4dLknr27MkJtCLq8n8fNpvt2hNtJvDnn3/aJNk2bNjgMP7aa6/Zqlevnudzxo0bZ5PEgwcPHjx48ODBo5g9Dh8+fM1uaIozwJdduTG5zWa76mblY8eOtf9NT/rn9pYnT56Ur6+vqTY4z8jIUHBwsA4fPixvb2+j48DJ+H6bC99vc+H7bS5m/X7bbDadPn1aQUFB15xnigJcsWJFlS5dWikpKQ7jqamp8vf3z/M57u7ucnd3dxgrX768syIWed7e3qb6A2R2fL/Nhe+3ufD9Nhczfr+tVut155jiIjg3Nzc1atRIsbGxDuOxsbFq1qyZQakAAABgBFOcAZb+WbgeHR2txo0bKyoqSrNnz1ZycrKefvppo6MBAACgEJmmAPfo0UMnTpzQyy+/rKNHjyoiIkLfffedqlatanS0Is3d3V3jxo3LtRwEJRPfb3Ph+20ufL/Nhe/3tVlstuvtEwEAAACUHKZYAwwAAABcRgEGAACAqVCAAQAAYCoUYAAAAJgKBRgAgBKoWrVqOnHiRK7xU6dOqVq1agYkAooO02yDhmvLyMiw3ykmIyPjmnPNdkeZkm716tVavXq1UlNTlZOT43Bs3rx5BqWCs5w/f17btm3L8/vdpUsXg1LBGQ4dOqTs7Oxc4xcuXNCff/5pQCI4k81m0xdffKG1a9fm+ed72bJlBiUrmijAkCT5+Pjo6NGj8vPzU/ny5WWxWHLNsdlsslgsef5ARfE0YcIEvfzyy2rcuLECAwPz/L6j5IiJidFjjz2mv//+O9cx/myXHCtWrLD/8w8//OBwW9js7GytXr1aISEhBiSDMw0dOlSzZ89W69at5e/vz8/z62AfYEiS4uLi1Lx5c7m4uCguLu6ac1u2bFlIqeBsgYGBmjJliqKjo42OgkIQFhamDh066KWXXpK/v7/RceAkpUpdfXWjq6urQkJC9Oabb6pz586FmArOVqFCBS1atEj33nuv0VGKBQowYGK+vr765ZdfdPvttxsdBYXA29tbW7du5fttEqGhodqyZYt8fX2NjoJCEBoaqu+//141a9Y0OkqxwEVwyFNaWpqmTp2qPn366KmnntKbb76pkydPGh0LBeypp57SkiVLjI6BQvLQQw9p3bp1RsdAIbh48aJCQkLyvAgOJdP48eM1YcIEnTt3zugoxQJngJFLXFycunTpIqvVqsaNG0uSEhISdOrUKa1YsYIlECXI0KFDtXDhQtWtW1d169aVq6urw/Fp06YZlAzOkJmZqYcffliVKlVSZGRkru/3kCFDDEoGZ6hUqZI2btyo8PBwo6OgEGRmZqpbt27asGGDQkJCcv35/vXXXw1KVjRRgJFLRESEmjVrpvfff1+lS5eW9M+FEwMHDtSGDRu0Y8cOgxOioLRu3fqqxywWi9asWVOIaeBsH374oZ5++ml5eHjI19fX4SIZi8WiAwcOGJgOBW3EiBFydXXV5MmTjY6CQtC9e3etXbtWDz30UJ4XwY0bN86gZEUTBRi5eHh4KDExUTVq1HAY37Nnj+rXr8+vV4BiKiAgQEOGDNFzzz13zQulUDIMHjxYCxcuVFhYmBo3bixPT0+H4/yGp2Tx9PTUDz/8oBYtWhgdpVhgGzTk0rBhQyUlJeUqwElJSapfv74xoeB0R44ckcVi0W233WZ0FDhJVlaWevToQfk1iR07dqhhw4aSpL179zocY4uskic4OJh9+m8AZ4CRy6effqrRo0dr8ODBatq0qSQpPj5e7777riZPnqxatWrZ59atW9eomCgAOTk5evXVV/Xmm2/qzJkzkiQvLy+NGDFCzz//PEWphHn22WdVqVIl/e9//zM6CoAC9u233+qdd97RrFmz2Oc5HyjAyOV6pcdisXBTjBJi7Nixmjt3riZMmKDmzZvLZrNpw4YNGj9+vPr27avXXnvN6IgoQEOGDNHChQtVr149Lno0GX7DU/L5+PgoMzNTly5dUtmyZXP9+WYnJ0cUYOTyxx9/5Htu1apVnZgEzhYUFKRZs2blugXuV199pYEDB3K71BKGix7Nhd/wmMuCBQuuefzxxx8vpCTFA2uAkcvlUrtr1y4lJycrKyvLfsxisej+++83KhoK2MmTJ/PcNL1mzZqcLShhsrOzNX78eEVGRqpChQpGx0EheP755zV37lxNnjw51294zp8/z294SpCLFy9q3bp1evHFF1WtWjWj4xQLnAFGLgcOHFDXrl21fft2+3IH6f9fNMGyh5KjSZMmatKkid5++22H8cGDB2vz5s2Kj483KBmcoUyZMkpKSlJoaKjRUVAI+A2PuZQvX16//vorBTif+P0Hchk6dKhCQ0N17NgxlS1bVjt27NCPP/6oxo0bcxepEmbKlCmaN2+eateubb/rX+3atTV//ny98cYbRsdDAYuMjGSvXxPhNzzm0rVrV3355ZdGxyg2OAOMXCpWrKg1a9aobt26slqt+uWXX1SjRg2tWbNGI0aM0NatW42OiAL0119/6d1339Xu3btls9lUu3ZtDRw4UEFBQUZHQwFbuXKlxowZo1deeUWNGjXKtS8sWyiVLPyGx1xee+01TZ06VW3atMnzzzd3enREAUYuPj4+SkhIULVq1XT77bfrww8/VOvWrbV//35FRkYqMzPT6IgAbsK/L3r69z6w7OpSMsXFxem+++5TlSpVFBUVJYvFoo0bN+rw4cP67rvvdNdddxkdEQXoWkubuNNjblwEh1wiIiK0bds2VatWTU2aNNGUKVPk5uam2bNns7aoBNi2bZsiIiJUqlQpbdu27Zpz2ee5ZFm7dq3REVCIWrZsqb179zr8hqdbt278hqeEOnjwoNERihXOACOXH374QWfPnlW3bt104MABde7cWbt375avr68+/fRT3XPPPUZHxC0oVaqUUlJS5Ofnp1KlSjlc6PhvnBEEgOLpyovXkRsFGPly8uRJ+fj48IepBPjjjz9UpUoVWSyW6+75zD7PJc+pU6c0d+5cJSUlyWKxqHbt2nryySdltVqNjgYnSEtLc/h+16pVS71792YrvBJq4cKFeuONN7Rv3z5JUvXq1TVq1ChFR0cbnKzooQADgEls2bJFHTp0kIeHh+68807ZbDZt2bJF586d08qVK9WwYUOjI6IAxcXF6YEHHpC3t7caN24sSUpISNCpU6e0YsUKtWzZ0uCEKEjTpk3Tiy++qEGDBjns+/zuu+/q1Vdf1bPPPmt0xCKFAgyY2IIFC1SxYkXdd999kqTRo0dr9uzZql27tj755BPOAJcwd911l8LCwjRnzhy5uPxzCcilS5f01FNP6cCBA/rxxx8NToiCFBERoWbNmun9999X6dKlJf2zj/vAgQO1YcMG7dixw+CEKEihoaGaMGGCHnvsMYfxBQsWaPz48awRvgIFGDCxGjVq6P3339c999yjTZs2qU2bNnrrrbf0zTffyMXFRcuWLTM6IgqQh4eHtm7dmmtv2F27dqlx48bs8FLCeHh4KDExUTVq1HAY37Nnj+rXr69z584ZlAzOUKZMGe3YsUNhYWEO4/v27VNkZKTOnz9vULKiiRthACZ2+PBh+w/LL7/8Ug899JD69eunSZMm6aeffjI4HQqat7e3kpOTc40fPnxYXl5eBiSCMzVs2FBJSUm5xpOSklS/fv3CDwSnCgsL02effZZr/NNPP1V4eLgBiYo2tkEDTKxcuXI6ceKEqlSpopUrV9rXiJUpU4azQyVQjx491KdPH02dOlXNmjWTxWLR+vXrNWrUKD366KNGx0MBGzJkiIYOHarff/9dTZs2lSTFx8fr3Xff1eTJkx22QWTLw+JvwoQJ6tGjh3788Uc1b97c/ud79erVeRZjs2MJBGBivXr10u7du9WgQQN98sknSk5Olq+vr1asWKH//e9/rBEsYbKysjRq1CjNmjVLly5dkiS5urpqwIABmjx5stzd3Q1OiIL07xuf5OXyFohseVhyJCQkaPr06UpKSrLf2XPEiBFq0KCB0dGKHAowYGKnTp3SCy+8oMOHD2vAgAHq2LGjJGncuHFyc3PT888/b3BC3Kp/3/jksszMTO3fv182m01hYWEqW7asgQnhLNfb5vDfuOC1eBo+fLheeeUVeXp66scff1SzZs3sF7ji2ijAAFCClS5dWkePHpWfn5+qVaumzZs3y9fX1+hYAAqAq6urjhw5In9/f4c/67g+/poAmFhMTIzKlSunFi1aSJLeffddzZkzR7Vr19a7774rHx8fgxPiVpUvX14HDx6Un5+fDh06pJycHKMjoRD9+eef2rBhg1JTU3N974cMGWJQKhSUkJAQvf3222rfvr1sNps2bdp01Z/bd999dyGnK9o4AwyYWGRkpF5//XXde++92r59u+644w4NHz5ca9asUa1atfTRRx8ZHRG3qF+/flq4cKECAwOVnJysypUr2/eEvdKBAwcKOR2c6aOPPtLTTz8tNzc3+fr6OtzJ02Kx8P0uAb788ks9/fTTSk1Nvept7SVubZ8XCjBgYuXKldOOHTsUEhKi8ePHa8eOHfriiy/066+/6t5771VKSorREVEAYmJi9Pvvv2vIkCF6+eWXr7rl2dChQws5GZwpODhYTz/9tMaOHXvdC+JQvJ05c0be3t7as2fPVZdAcLtzRyyBAEzMzc3NfvODVatW2e8gVKFCBWVkZBgZDQXo8sWNCQkJGjp0KHv+mkRmZqYeeeQRyq8JlCtXTmvXrlVoaCgXweUTZ4ABE+vSpYuysrLUvHlzvfLKKzp48KBuu+02rVy5UoMGDdLevXuNjgjgJo0ePVoVKlTQc889Z3QUoMihAAMmlpycrIEDB+rw4cMaMmSI+vTpI0l69tlnlZ2drbffftvghABuVnZ2tjp37qxz584pMjJSrq6uDsenTZtmUDLAeBRgAABKoFdeeUXjxo1TjRo15O/vn+siuDVr1hiYDjAWBRgwmYyMDHl7e9v/+VouzwNQ/Pj4+Gj69Ol64oknjI4CFDmslAZMxsfHx75Zevny5R3OCl3G7VGB4s/d3V3Nmzc3OgZQJFGAAZNZs2aNKlSoIElau3atwWngbCtWrMj33C5dujgxCQrb0KFD9c4777CWvwTr1q1bvucuW7bMiUmKH5ZAAEAJduUWWFdulv/v3wBwxr9k6dq1q9asWSNfX1/VqVMn10VwFKLir3fv3vZ/ttlsWr58uaxWqxo3bizpn60PT506pW7dunFjoytwBhgwufPnz2vbtm153iqVM4LF37+/p6tWrdKYMWM0ceJERUVFyWKxaOPGjXrhhRc0ceJEA1PCGcqXL39DZwhR/Py71I4ZM0bdu3fXrFmz7Hd7zM7O1sCBA7meIw+cAQZMLCYmRo899pj+/vvvXMdYA1zyREREaNasWWrRooXD+E8//aR+/fopKSnJoGQAblWlSpW0fv161ahRw2F8z549atasmU6cOGFQsqKJ28MAJjZo0CA9/PDDOnr0qHJychwelN+SZ//+/XneDtVqterQoUOFHwhAgbl06VKef4lNSkrK9ds9sAQCMLXU1FQNHz5c/v7+RkdBIbjjjjs0bNgwLVq0SIGBgZKklJQUjRgxQnfeeafB6VAQGjZsqNWrV8vHx0cNGjTIc5eXy3799ddCTAZn6927t5588kn9/vvvatq0qSQpPj5ekydPdlgrjH9QgAETe+ihh7Ru3TrdfvvtRkdBIZg3b566du2qqlWrqkqVKpL+uRtg9erV9eWXXxobDgXigQcekLu7uyTpwQcfNDYMCtXUqVMVEBCg6dOn6+jRo5KkwMBAjR49WiNGjDA4XdHDGmDAxDIzM/Xwww+rUqVKed4qdciQIQYlg7PYbDbFxsZq9+7dstlsql27ttq2bXvNM4UAipfLNzni4rerowADJvbhhx/q6aefloeHh3x9fXPdKvXAgQMGpgMAwDkowICJBQQEaMiQIXruuedy7ReLkuFGboLAGX+geLneOu9/Y823I9YAAyaWlZWlHj16UH5LsOnTpzt8ffz4cWVmZqp8+fKSpFOnTqls2bLy8/OjAAPFzL/XeZ8/f17vvfeeateuraioKEn/XAS3c+dODRw40KCERRdngAETe/bZZ1WpUiX973//MzoKCsGSJUv03nvvae7cufa9Qvfs2aO+ffuqf//+6tWrl8EJAdysp556SoGBgXrllVccxseNG6fDhw9r3rx5BiUrmijAgIkNGTJECxcuVL169VS3bt1cF8FNmzbNoGRwhttvv11ffPGFGjRo4DCekJCghx56SAcPHjQoGYBbZbVatWXLFoWHhzuM79u3T40bN1Z6erpByYomlkAAJrZ9+3Z7GdqxY4fDMXYFKHmOHj2qixcv5hrPzs7WsWPHDEiEgjZ8+PB8z+UvuCWLh4eH1q9fn6sAr1+/XmXKlDEoVdFFAQZMbO3atUZHQCFq06aN+vbtq7lz56pRo0ayWCzasmWL+vfvr7Zt2xodDwVg69atDl8nJCQoOzvbvuRl7969Kl26tBo1amREPDjRsGHDNGDAACUkJDjcCGPevHl66aWXDE5X9LAEAoAk6fDhw7JYLKpcubLRUeAkx48f1+OPP66YmBj7cpdLly6pQ4cOmj9/vvz8/AxOiII0bdo0rVu3TgsWLJCPj48kKS0tTb1799Zdd93FzRFKoM8++0wzZsyw3xK5Vq1aGjp0qLp3725wsqKHAgyY2KVLlzRhwgS9/fbbOnPmjCSpXLlyGjx4sMaNG5drTTBKhr1799pvhFGrVi1Vr17d6Ehwgttuu00rV65UnTp1HMZ37Nih9u3b66+//jIoGWA8lkAAJjZo0CAtX75cU6ZMsW+bs2nTJo0fP15///23Zs2aZXBCOEP16tUpvSaQkZGhY8eO5SrAqampOn36tEGpgKKBM8CAiVmtVi1dulSdOnVyGP/+++/1yCOPcNVwCXTkyBGtWLFCycnJysrKcjjGRVEly2OPPaa4uDi9+eabDmtCR40apbvvvlsLFiwwOCEKUnZ2tqZPn67PPvsszz/fJ0+eNChZ0cQZYMDEypQpo5CQkFzjISEhcnNzK/xAcKrVq1erS5cuCg0N1Z49exQREaFDhw7JZrOpYcOGRsdDAZs1a5ZGjhyp//73v/bdP1xcXNSnTx+98cYbBqdDQZswYYI+/PBDDR8+XC+++KKef/55HTp0SF9++SUXweWBM8CAib388svavXu3PvroI7m7u0uSLly4oD59+ig8PFzjxo0zOCEK0p133qmOHTvq5ZdflpeXl3777Tf5+fmpV69e6tixowYMGGB0RDjB2bNntX//ftlsNoWFhcnT09PoSHCC22+/XW+//bbuu+8+eXl5KTEx0T4WHx+vJUuWGB2xSKEAAybTrVs3h69XrVold3d31atXT5L022+/KSsrS23atNGyZcuMiAgn+ff/FH18fLR+/XrVqVNHv/32mx544AEdOnTI6IgAbpKnp6eSkpJUpUoVBQYG6ttvv1XDhg114MABNWjQgCVtV2AJBGAyVqvV4ev//Oc/Dl8HBwcXZhwUIk9PT124cEGSFBQUpP3799svkPr777+NjAYn2bx5sz7//PM814TyF9ySpXLlyjp69KiqVKmisLAwrVy5Ug0bNtTmzZvtv+HD/0cBBkzmo48+MjoCDNK0aVNt2LBBtWvX1n333acRI0Zo+/btWrZsmf0iKZQcS5cu1WOPPab27dsrNjZW7du31759+5SSkqKuXbsaHQ8FrGvXrlq9erWaNGmioUOH6tFHH9XcuXOVnJysZ5991uh4RQ5LIADAJA4cOKAzZ86obt26yszM1MiRI7V+/XqFhYVp+vTpqlq1qtERUYDq1q2r/v3765lnnrGv+Q4NDVX//v0VGBioCRMmGB0RTvTzzz9rw4YNCgsLU5cuXYyOU+RQgAETCw0NlcViuerxAwcOFGIaAAXJ09NTO3fuVEhIiCpWrKi1a9cqMjJSSUlJuueee3T06FGjIwKGYQkEYGLDhg1z+PrixYvaunWrYmJiNGrUKGNCASgQFSpUsN/w4rbbbtOOHTsUGRmpU6dOKTMz0+B0gLEowICJDR06NM/xd999V1u2bCnkNAAK0l133aXY2FhFRkaqe/fuGjp0qNasWaPY2Fi1adPG6HiAoVgCASCXAwcOqH79+srIyDA6CoCbdPLkSZ0/f15BQUHKycnR1KlT7Wu+X3zxRfn4+BgdETAMBRhALlOmTNF7773HvrAAUALYbLZrXu9hRiyBAEysQYMGDj8UbTabUlJSdPz4cb333nsGJgNQEPbv36+PPvpI+/fv14wZM+Tn56eYmBgFBwfb94BGyTBp0iSNHTs213h2drb++9//6pNPPjEgVdFFAQZM7MEHH3T4ulSpUqpUqZJatWqlmjVrGhMKBWr48OH5njtt2jQnJkFhi4uLU6dOndS8eXP9+OOPeu211+Tn56dt27bpww8/1BdffGF0RBSgt956S76+vurXr599LDs7W4888oh27NhhYLKiiQIMmNi4ceOMjgAn27p1q8PXCQkJys7OVo0aNSRJe/fuVenSpdWoUSMj4sGJnnvuOb366qsaPny4vLy87OOtW7fWjBkzDEwGZ/juu+/Utm1blS9fXt27d9fFixfVo0cP7d69W2vXrjU6XpFDAQZM7Ndff5Wrq6siIyMlSV999ZU++ugj1a5dW+PHj5ebm5vBCXGr/v0/vmnTpsnLy0sLFiywXwCVlpam3r1766677jIqIpxk+/btWrJkSa7xSpUq6cSJEwYkgjM1atRIy5cv1wMPPCB3d3fNnTtX+/fv19q1a+Xv7290vCKnlNEBABinf//+2rt3r6R/dn7o0aOHypYtq88//1yjR482OB0K2ptvvqlJkyY5XP3v4+OjV199VW+++aaByeAM5cuXz/NmF1u3btVtt91mQCI4W6tWrfTxxx/roYce0qFDhxQXF0f5vQrOAAMmtnfvXtWvX1+S9Pnnn6tly5ZasmSJNmzYoEceeURvvfWWoflQsDIyMnTs2LFcFz+lpqbab5iAkqNnz54aM2aMPv/8c1ksFuXk5GjDhg0aOXKkHnvsMaPjoQB069Ytz/FKlSqpfPnyDuuBly1bVlixigUKMGBiNptNOTk5kqRVq1apc+fOkqTg4GD9/fffRkaDE3Tt2lW9e/fWm2++qaZNm0qS4uPjNWrUqKv+jxTF12uvvaYnnnhCt912m2w2m2rXrq3s7Gz17NlTL7zwgtHxUACsVmue4x06dCjkJMUP+wADJnbPPfcoODhYbdu2VZ8+fbRr1y6FhYUpLi5Ojz/+OPsAlzCZmZkaOXKk5s2bp4sXL0qSXFxc1KdPH73xxhvy9PQ0OCGcYf/+/dq6datycnLUoEEDhYeHGx0JMBwFGDCxbdu2qVevXkpOTtbw4cPtu0IMHjxYJ06cyPMCGhR/Z8+e1f79+2Wz2RQWFkbxBUqAgwcP6tKlS7n+grNv3z65uroqJCTEmGBFFAUYQC7nz59X6dKl5erqanQUADeAfZ/Nq2XLlnryySf1+OOPO4wvWrRIH374odatW2dMsCKKNcAAcilTpozREeAkmzdv1ueff67k5GRlZWU5HOMimeLvyn2fr4bb4pY8W7duVfPmzXONN23aVIMGDTIgUdFGAQYAk1i6dKkee+wxtW/fXrGxsWrfvr327dunlJQUde3a1eh4KADc8MC8LBZLnru5pKenKzs724BERRv7AAOASUycOFHTp0/XN998Izc3N82YMUNJSUnq3r27qlSpYnQ8ALfgrrvu0qRJkxzKbnZ2tiZNmqQWLVoYmKxoYg0wAJiEp6endu7cqZCQEFWsWFFr165VZGSkkpKSdM899+R50wQAxcOuXbt09913q3z58vY7O/7000/KyMjQmjVrFBERYXDCooUzwACUlZWlPXv26NKlS0ZHgRNVqFDB/ivS2267TTt27JAknTp1SpmZmUZGA3CLateurW3btql79+72m9s89thj2r17N+U3D6wBBkwsMzNTgwcP1oIFCyT9c2e4atWqaciQIQoKCtJzzz1ncEIUpLvuukuxsbGKjIxU9+7dNXToUK1Zs0axsbFq06aN0fEA3KKgoCBNnDjR6BjFAksgABMbOnSoNmzYoLfeeksdO3bUtm3bVK1aNa1YsULjxo3L9xXlKB5Onjyp8+fPKygoSDk5OZo6darWr1+vsLAwvfjii/Lx8TE6IoAbsG3bNkVERKhUqVLatm3bNefWrVu3kFIVDxRgwMSqVq2qTz/9VE2bNpWXl5d+++03VatWTb///rsaNmyojIwMoyMCAK6iVKlSSklJkZ+fn0qVKiWLxaK8ap3FYmEniCuwBAIwsePHj8vPzy/X+NmzZ9kntITav3+/PvroI+3fv18zZsyQn5+fYmJiFBwcrDp16hgdD8ANOHjwoCpVqmT/Z+QfF8EBJnbHHXfo22+/tX99ufTOmTNHUVFRRsWCk8TFxSkyMlI///yzli1bpjNnzkj659eol2+DDaD4qFq1qv3ndtWqVa/5gCPOAAMmNmnSJHXs2FG7du3SpUuXNGPGDO3cuVObNm1SXFyc0fFQwJ577jm9+uqrGj58uLy8vOzjrVu31owZMwxMBuBWLVy48JrHH3vssUJKUjywBhgwue3bt2vq1KlKSEhQTk6OGjZsqDFjxigyMtLoaChg5cqV0/bt2xUaGuqw5vvQoUOqWbOmzp8/b3READfpyotYL168qMzMTLm5uals2bI6efKkQcmKJs4AAyYXGRlp3wYNJVv58uV19OhRhYaGOoxv3bpVt912m0GpABSEtLS0XGP79u3TgAEDNGrUKAMSFW2sAQZMLCMjI8/H6dOnlZWVZXQ8FLCePXtqzJgxSklJkcViUU5OjjZs2KCRI0fy61GgBAoPD9fkyZM1dOhQo6MUOSyBAEzs8rY5V1O5cmU98cQTGjdunEqV4u/Lxd3Fixf1xBNPaOnSpbLZbHJxcVF2drZ69uyp+fPnq3Tp0kZHBFDAtm7dqpYtW7Kt5RUowICJLVy4UM8//7yeeOIJ3XnnnbLZbNq8ebMWLFigF154QcePH9fUqVM1atQo/e9//zM6LgrI/v37tXXrVuXk5KhBgwYKDw83OhKAW7RixQqHr202m44ePaqZM2cqODhY33//vUHJiiYKMGBibdq0Uf/+/dW9e3eH8c8++0wffPCBVq9erY8//livvfaadu/ebVBKAMD1XPlbOovFokqVKumee+7Rm2++qcDAQIOSFU0UYMDEypYtq99++y3XGcB9+/apXr16yszM1MGDB1WnTh1lZmYalBK3Yvjw4fmeO23aNCcmAYCig10gABOrXLmy5s6dq8mTJzuMz507V8HBwZKkEydO5NpeB8XH1q1b8zWPO/8BMBMKMGBiU6dO1cMPP6zvv/9ed9xxhywWizZv3qzdu3friy++kCRt3rxZPXr0MDgpbtbatWuNjgCgEPDbnhvDEgjA5P744w/NmjVLe/bskc1mU82aNdW/f3+FhIQYHQ0AkE+tW7fWr7/+qkuXLqlGjRqSpL1796p06dJq2LChfZ7FYtGaNWuMillkUIABAACKuWnTpmndunVasGCBfdlaWlqaevfurbvuuksjRowwOGHRQgEGoMzMTCUnJ+e6+UXdunUNSgQAuBG33XabVq5cqTp16jiM79ixQ+3bt9dff/1lULKiiTXAgIkdP35cvXv3vur+kNnZ2YWcCABwMzIyMnTs2LFcBTg1NVWnT582KFXRxa2dABMbNmyY0tLSFB8fLw8PD8XExGjBggUKDw/Ptak6AKDo6tq1q3r37q0vvvhCR44c0ZEjR/TFF1+oT58+6tatm9HxihyWQAAmFhgYqK+++kp33nmnvL29tWXLFlWvXl0rVqzQlClTtH79eqMjAgDyITMzUyNHjtS8efN08eJFSZKLi4v69OmjN954Q56engYnLFoowICJeXt7a9u2bQoJCVFISIgWL16s5s2bc/MLACimzp49q/3798tmsyksLIziexWsAQZMrEaNGtqzZ49CQkJUv359ffDBBwoJCdGsWbO4bSYAFEOenp5cwJwPnAEGTGzx4sW6ePGinnjiCW3dulUdOnTQiRMn5Obmpvnz53MDDABAiUQBBmCXmZmp3bt3q0qVKqpYsaLRcQAAcAoKMABJ0uUfBRaLxeAkAAA4F9ugASY3d+5cRUREqEyZMipTpowiIiL04YcfGh0LAACn4SI4wMRefPFFTZ8+XYMHD1ZUVJQkadOmTXr22Wd16NAhvfrqqwYnBACg4LEEAjCxihUr6p133tGjjz7qMP7JJ59o8ODB+vvvvw1KBgCA87AEAjCx7OxsNW7cONd4o0aNdOnSJQMSAQDgfBRgwMT++9//6v333881Pnv2bPXq1cuARAAAOB9LIAATGzx4sBYuXKjg4GA1bdpUkhQfH6/Dhw/rsccek6urq33utGnTjIoJAECBogADJta6det8zbNYLFqzZo2T0wAAUDgowAAAADAV1gADAADAVCjAAAAAMBUKMAAAAEyFAgwAAABToQADAADAVFyMDgDAOCtWrMhz3GKxqEyZMgoLC1NoaGghpwIAwLnYBg0wsVKlSslisejKHwOXxywWi1q0aKEvv/xSPj4+BqUEAKBgsQQCMLHY2Fjdcccdio2NVXp6utLT0xUbG6s777xT33zzjX788UedOHFCI0eONDoqAAAFhjPAgIlFRERo9uzZatasmcP4hg0b1K9fP+3cuVOrVq3Sk08+qeTkZINSAgBQsDgDDJjY/v375e3tnWvc29tbBw4ckCSFh4fr77//LuxoAAA4DQUYMLFGjRpp1KhROn78uH3s+PHjGj16tO644w5J0r59+1S5cmWjIgIAUODYBQIwsblz5+qBBx5Q5cqVFRwcLIvFouTkZFWrVk1fffWVJOnMmTN68cUXDU4KAEDBYQ0wYHI2m00//PCD9u7dK5vNppo1a6pdu3YqVYpfEAEASiYKMAAAAEyFJRCAya1evVqrV69WamqqcnJyHI7NmzfPoFQAADgPBRgwsQkTJujll19W48aNFRgYKIvFYnQkAACcjiUQgIkFBgZqypQpio6ONjoKAACFhqtcABPLysrKdRMMAABKOgowYGJPPfWUlixZYnQMAAAKFWuAARM7f/68Zs+erVWrVqlu3bpydXV1OD5t2jSDkgEA4DysAQZMrHXr1lc9ZrFYtGbNmkJMAwBA4aAAAwAAwFRYAwwAAABTYQ0wYDLdunXT/Pnz5e3trW7dul1z7rJlywopFQAAhYcCDJiM1Wq13/DCarUanAYAgMLHGmAAAACYCmuAAQAAYCosgQBMpkGDBvYlENfz66+/OjkNAACFjwIMmMyDDz5o/+fz58/rvffeU+3atRUVFSVJio+P186dOzVw4ECDEgIA4FysAQZM7KmnnlJgYKBeeeUVh/Fx48bp8OHDmjdvnkHJAABwHgowYGJWq1VbtmxReHi4w/i+ffvUuHFjpaenG5QMAADn4SI4wMQ8PDy0fv36XOPr169XmTJlDEgEAIDzsQYYMLFhw4ZpwIABSkhIUNOmTSX9swZ43rx5eumllwxOBwCAc7AEAjC5zz77TDNmzFBSUpIkqVatWho6dKi6d+9ucDIAAJyDAgwAAABTYQkEAGVlZSk1NVU5OTkO41WqVDEoEQAAzkMBBkxs3759evLJJ7Vx40aHcZvNJovFouzsbIOSAQDgPBRgwMSeeOIJubi46JtvvlFgYGC+7xAHAEBxxhpgwMQ8PT2VkJCgmjVrGh0FAIBCwz7AgInVrl1bf//9t9ExAAAoVBRgwMRef/11jR49WuvWrdOJEyeUkZHh8AAAoCRiCQRgYqVK/fN34CvX/nIRHACgJOMiOMDE1q5da3QEAAAKHWeAAQAAYCqcAQagzMxMJScnKysry2G8bt26BiUCAMB5KMCAiR0/fly9e/fW999/n+dx1gADAEoidoEATGzYsGFKS0tTfHy8PDw8FBMTowULFig8PFwrVqwwOh4AAE7BGWDAxNasWaOvvvpKd9xxh0qVKqWqVauqXbt28vb21qRJk3TfffcZHREAgALHGWDAxM6ePSs/Pz9JUoUKFXT8+HFJUmRkpH799VcjowEA4DQUYMDEatSooT179kiS6tevrw8++EB//vmnZs2apcDAQIPTAQDgHGyDBpjY4sWLdfHiRT3xxBPaunWrOnTooBMnTsjNzU3z589Xjx49jI4IAECBowADsMvMzNTu3btVpUoVVaxY0eg4AAA4BQUYAAAApsIuEIDJDB8+PN9zp02b5sQkAAAYgwIMmMzWrVvzNc9isTg5CQAAxmAJBAAAAEyFbdAAAABgKhRgAAAAmAoFGAAAAKZCAQYAAICpUIABoAQ6dOiQLBaLEhMTnfYe69atk8Vi0alTp/L9nPHjx6t+/fpOywQA+UEBBgAne+KJJ/Tggw8aHSNPO3fuVPfu3VWpUiW5u7srPDxcL774ojIzM6/73GbNmuno0aOyWq35fr+RI0dq9erVtxIZAG4ZBRgATCo+Pl5NmjRRVlaWvv32W+3du1cTJ07UggUL1K5dO2VlZV31uRcvXpSbm5sCAgJuaM/ocuXKydfXtyDiA8BNowADgMF27dqle++9V+XKlZO/v7+io6P1999/24/HxMSoRYsWKl++vHx9fdW5c2ft37/f4TV++eUXNWjQQGXKlFHjxo2ve8MTm82mPn36qFatWlq2bJnuvPNOVa1aVQ8//LC+/vprbdq0SdOnT7fPt1gsmjVrlh544AF5enrq1VdfzXMJxJw5cxQcHKyyZcuqa9eumjZtmsqXL28/fuUSiMtnx6dOnarAwED5+vrqmWee0cWLF2/uXyYA5AMFGAAMdPToUbVs2VL169fXli1bFBMTo2PHjql79+72OWfPntXw4cO1efNmrV69WqVKlVLXrl2Vk5NjP965c2fVqFFDCQkJGj9+vEaOHHnN901MTNSuXbs0fPhwlSrl+L+CevXqqW3btvrkk08cxseNG6cHHnhA27dv15NPPpnrNTds2KCnn35aQ4cOVWJiotq1a6fXXnvtuv8O1q5dq/3792vt2rVasGCB5s+fr/nz51/3eQBws7gVMgAY6P3331fDhg01ceJE+9i8efMUHBysvXv3qnr16vrPf/7j8Jy5c+fKz89Pu3btUkREhBYvXqzs7GzNmzdPZcuWVZ06dXTkyBENGDDgqu+7d+9eSVKtWrXyPF6rVi2tX7/eYaxnz54OxffgwYMOx9955x116tTJXr6rV6+ujRs36ptvvrnmvwMfHx/NnDlTpUuXVs2aNXXfffdp9erV6tu37zWfBwA3izPAAGCghIQErV27VuXKlbM/atasKUn2ZQ779+9Xz549Va1aNXl7eys0NFSSlJycLElKSkpSvXr1VLZsWfvrRkVF3VIum82Wa21v48aNr/mcPXv26M4773QYu/LrvNSpU0elS5e2fx0YGKjU1NQbSAsAN4YzwABgoJycHN1///16/fXXcx0LDAyUJN1///0KDg7WnDlzFBQUpJycHEVERNgvUrPZbDf8vtWrV5f0z/rjvLYl2717t8LDwx3GPD09r/maeZXm/GRzdXV1+NpisdiXdwCAM3AGGAAM1LBhQ+3cuVMhISEKCwtzeHh6eurEiRNKSkrSCy+8oDZt2qhWrVpKS0tzeI3atWvrt99+07lz5+xj8fHx13zf+vXrq2bNmpo+fXqusvnbb79p1apVevTRR2/os9SsWVO//PKLw9iWLVtu6DUAoDBQgAGgEKSnpysxMdHhkZycrGeeeUYnT57Uo48+ql9++UUHDhzQypUr9eSTTyo7O1s+Pj7y9fXV7Nmz9fvvv2vNmjUaPny4w2v37NlTpUqVUp8+fbRr1y599913mjp16jXzWCwWffjhh9q1a5f+85//6JdfflFycrI+//xz3X///YqKitKwYcNu6DMOHjxY3333naZNm6Z9+/bpgw8+0Pfff39D26QBQGGgAANAIVi3bp0aNGjg8HjppZcUFBSkDRs2KDs7Wx06dFBERISGDh0qq9WqUqVKqVSpUlq6dKkSEhIUERGhZ599Vm+88YbDa5crV05ff/21du3apQYNGuj555/Pc0nFlZo3b674+HiVLl1a9957r8LCwjR27Fg9/vjjio2Nlbu7+w19xubNm2vWrFmaNm2a6tWrp5iYGD377LMqU6bMDb0OADibxXYzi8cAAMiHvn37avfu3frpp5+MjgIAdlwEBwAoMFOnTlW7du3k6emp77//XgsWLNB7771ndCwAcMAZYABAgenevbvWrVun06dPq1q1aho8eLCefvppo2MBgAMKMAAAAEyFi+AAAABgKhRgAAAAmAoFGAAAAKZCAQYAAICpUIABAABgKhRgAAAAmAoFGAAAAKZCAQYAAICpUIABAABgKv8XdyygVPGpRR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2" y="42217"/>
            <a:ext cx="432337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99628"/>
            <a:ext cx="4104456" cy="364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74695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587</Words>
  <Application>Microsoft Office PowerPoint</Application>
  <PresentationFormat>On-screen Show (16:9)</PresentationFormat>
  <Paragraphs>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Barlow Semi Condensed</vt:lpstr>
      <vt:lpstr>Barlow Semi Condensed Medium</vt:lpstr>
      <vt:lpstr>Wingdings</vt:lpstr>
      <vt:lpstr>Fjalla One</vt:lpstr>
      <vt:lpstr>Roboto Condensed Light</vt:lpstr>
      <vt:lpstr>Technology Consulting by Slidesgo</vt:lpstr>
      <vt:lpstr>Lead Score  Case  Study  Kumar Rishav Debpritam Chatterjee Akshay Bankar</vt:lpstr>
      <vt:lpstr>Problem Statement</vt:lpstr>
      <vt:lpstr>Business Goals &amp; Objective</vt:lpstr>
      <vt:lpstr>Solution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 </vt:lpstr>
      <vt:lpstr>PowerPoint Presentation</vt:lpstr>
      <vt:lpstr>Conclusion :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 Case  Study  Kumar Rishav Debpritam Chatterjee Akshay Bankar</dc:title>
  <dc:creator>Arvind</dc:creator>
  <cp:lastModifiedBy>arvind.bhelpser@gmail.com</cp:lastModifiedBy>
  <cp:revision>10</cp:revision>
  <dcterms:modified xsi:type="dcterms:W3CDTF">2023-03-05T16:52:24Z</dcterms:modified>
</cp:coreProperties>
</file>