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21396325" cy="15087600"/>
  <p:notesSz cx="9144000" cy="6858000"/>
  <p:defaultTextStyle>
    <a:defPPr>
      <a:defRPr lang="en-US"/>
    </a:defPPr>
    <a:lvl1pPr marL="0" algn="l" defTabSz="1860479" rtl="0" eaLnBrk="1" latinLnBrk="0" hangingPunct="1">
      <a:defRPr sz="3600" kern="1200">
        <a:solidFill>
          <a:schemeClr val="tx1"/>
        </a:solidFill>
        <a:latin typeface="+mn-lt"/>
        <a:ea typeface="+mn-ea"/>
        <a:cs typeface="+mn-cs"/>
      </a:defRPr>
    </a:lvl1pPr>
    <a:lvl2pPr marL="930240" algn="l" defTabSz="1860479" rtl="0" eaLnBrk="1" latinLnBrk="0" hangingPunct="1">
      <a:defRPr sz="3600" kern="1200">
        <a:solidFill>
          <a:schemeClr val="tx1"/>
        </a:solidFill>
        <a:latin typeface="+mn-lt"/>
        <a:ea typeface="+mn-ea"/>
        <a:cs typeface="+mn-cs"/>
      </a:defRPr>
    </a:lvl2pPr>
    <a:lvl3pPr marL="1860479" algn="l" defTabSz="1860479" rtl="0" eaLnBrk="1" latinLnBrk="0" hangingPunct="1">
      <a:defRPr sz="3600" kern="1200">
        <a:solidFill>
          <a:schemeClr val="tx1"/>
        </a:solidFill>
        <a:latin typeface="+mn-lt"/>
        <a:ea typeface="+mn-ea"/>
        <a:cs typeface="+mn-cs"/>
      </a:defRPr>
    </a:lvl3pPr>
    <a:lvl4pPr marL="2790719" algn="l" defTabSz="1860479" rtl="0" eaLnBrk="1" latinLnBrk="0" hangingPunct="1">
      <a:defRPr sz="3600" kern="1200">
        <a:solidFill>
          <a:schemeClr val="tx1"/>
        </a:solidFill>
        <a:latin typeface="+mn-lt"/>
        <a:ea typeface="+mn-ea"/>
        <a:cs typeface="+mn-cs"/>
      </a:defRPr>
    </a:lvl4pPr>
    <a:lvl5pPr marL="3720958" algn="l" defTabSz="1860479" rtl="0" eaLnBrk="1" latinLnBrk="0" hangingPunct="1">
      <a:defRPr sz="3600" kern="1200">
        <a:solidFill>
          <a:schemeClr val="tx1"/>
        </a:solidFill>
        <a:latin typeface="+mn-lt"/>
        <a:ea typeface="+mn-ea"/>
        <a:cs typeface="+mn-cs"/>
      </a:defRPr>
    </a:lvl5pPr>
    <a:lvl6pPr marL="4651197" algn="l" defTabSz="1860479" rtl="0" eaLnBrk="1" latinLnBrk="0" hangingPunct="1">
      <a:defRPr sz="3600" kern="1200">
        <a:solidFill>
          <a:schemeClr val="tx1"/>
        </a:solidFill>
        <a:latin typeface="+mn-lt"/>
        <a:ea typeface="+mn-ea"/>
        <a:cs typeface="+mn-cs"/>
      </a:defRPr>
    </a:lvl6pPr>
    <a:lvl7pPr marL="5581437" algn="l" defTabSz="1860479" rtl="0" eaLnBrk="1" latinLnBrk="0" hangingPunct="1">
      <a:defRPr sz="3600" kern="1200">
        <a:solidFill>
          <a:schemeClr val="tx1"/>
        </a:solidFill>
        <a:latin typeface="+mn-lt"/>
        <a:ea typeface="+mn-ea"/>
        <a:cs typeface="+mn-cs"/>
      </a:defRPr>
    </a:lvl7pPr>
    <a:lvl8pPr marL="6511677" algn="l" defTabSz="1860479" rtl="0" eaLnBrk="1" latinLnBrk="0" hangingPunct="1">
      <a:defRPr sz="3600" kern="1200">
        <a:solidFill>
          <a:schemeClr val="tx1"/>
        </a:solidFill>
        <a:latin typeface="+mn-lt"/>
        <a:ea typeface="+mn-ea"/>
        <a:cs typeface="+mn-cs"/>
      </a:defRPr>
    </a:lvl8pPr>
    <a:lvl9pPr marL="7441916" algn="l" defTabSz="1860479"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752">
          <p15:clr>
            <a:srgbClr val="A4A3A4"/>
          </p15:clr>
        </p15:guide>
        <p15:guide id="2" pos="673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shav Surana" initials="RS" lastIdx="1" clrIdx="0">
    <p:extLst>
      <p:ext uri="{19B8F6BF-5375-455C-9EA6-DF929625EA0E}">
        <p15:presenceInfo xmlns:p15="http://schemas.microsoft.com/office/powerpoint/2012/main" userId="371d16ff2368cd0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47" d="100"/>
          <a:sy n="47" d="100"/>
        </p:scale>
        <p:origin x="682" y="48"/>
      </p:cViewPr>
      <p:guideLst>
        <p:guide orient="horz" pos="4752"/>
        <p:guide pos="6739"/>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725" y="4686940"/>
            <a:ext cx="18186876" cy="3234054"/>
          </a:xfrm>
        </p:spPr>
        <p:txBody>
          <a:bodyPr/>
          <a:lstStyle/>
          <a:p>
            <a:r>
              <a:rPr lang="en-US"/>
              <a:t>Click to edit Master title style</a:t>
            </a:r>
          </a:p>
        </p:txBody>
      </p:sp>
      <p:sp>
        <p:nvSpPr>
          <p:cNvPr id="3" name="Subtitle 2"/>
          <p:cNvSpPr>
            <a:spLocks noGrp="1"/>
          </p:cNvSpPr>
          <p:nvPr>
            <p:ph type="subTitle" idx="1"/>
          </p:nvPr>
        </p:nvSpPr>
        <p:spPr>
          <a:xfrm>
            <a:off x="3209452" y="8549640"/>
            <a:ext cx="14977428" cy="3855720"/>
          </a:xfrm>
        </p:spPr>
        <p:txBody>
          <a:bodyPr/>
          <a:lstStyle>
            <a:lvl1pPr marL="0" indent="0" algn="ctr">
              <a:buNone/>
              <a:defRPr>
                <a:solidFill>
                  <a:schemeClr val="tx1">
                    <a:tint val="75000"/>
                  </a:schemeClr>
                </a:solidFill>
              </a:defRPr>
            </a:lvl1pPr>
            <a:lvl2pPr marL="930240" indent="0" algn="ctr">
              <a:buNone/>
              <a:defRPr>
                <a:solidFill>
                  <a:schemeClr val="tx1">
                    <a:tint val="75000"/>
                  </a:schemeClr>
                </a:solidFill>
              </a:defRPr>
            </a:lvl2pPr>
            <a:lvl3pPr marL="1860479" indent="0" algn="ctr">
              <a:buNone/>
              <a:defRPr>
                <a:solidFill>
                  <a:schemeClr val="tx1">
                    <a:tint val="75000"/>
                  </a:schemeClr>
                </a:solidFill>
              </a:defRPr>
            </a:lvl3pPr>
            <a:lvl4pPr marL="2790719" indent="0" algn="ctr">
              <a:buNone/>
              <a:defRPr>
                <a:solidFill>
                  <a:schemeClr val="tx1">
                    <a:tint val="75000"/>
                  </a:schemeClr>
                </a:solidFill>
              </a:defRPr>
            </a:lvl4pPr>
            <a:lvl5pPr marL="3720958" indent="0" algn="ctr">
              <a:buNone/>
              <a:defRPr>
                <a:solidFill>
                  <a:schemeClr val="tx1">
                    <a:tint val="75000"/>
                  </a:schemeClr>
                </a:solidFill>
              </a:defRPr>
            </a:lvl5pPr>
            <a:lvl6pPr marL="4651197" indent="0" algn="ctr">
              <a:buNone/>
              <a:defRPr>
                <a:solidFill>
                  <a:schemeClr val="tx1">
                    <a:tint val="75000"/>
                  </a:schemeClr>
                </a:solidFill>
              </a:defRPr>
            </a:lvl6pPr>
            <a:lvl7pPr marL="5581437" indent="0" algn="ctr">
              <a:buNone/>
              <a:defRPr>
                <a:solidFill>
                  <a:schemeClr val="tx1">
                    <a:tint val="75000"/>
                  </a:schemeClr>
                </a:solidFill>
              </a:defRPr>
            </a:lvl7pPr>
            <a:lvl8pPr marL="6511677" indent="0" algn="ctr">
              <a:buNone/>
              <a:defRPr>
                <a:solidFill>
                  <a:schemeClr val="tx1">
                    <a:tint val="75000"/>
                  </a:schemeClr>
                </a:solidFill>
              </a:defRPr>
            </a:lvl8pPr>
            <a:lvl9pPr marL="7441916"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5D215B0-C358-4675-93A1-A35A62211FB2}" type="datetimeFigureOut">
              <a:rPr lang="en-US" smtClean="0"/>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7741A4-949E-456E-8215-E665BB385CA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D215B0-C358-4675-93A1-A35A62211FB2}" type="datetimeFigureOut">
              <a:rPr lang="en-US" smtClean="0"/>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7741A4-949E-456E-8215-E665BB385CA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347471" y="3771902"/>
            <a:ext cx="15935805" cy="8032749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540056" y="3771902"/>
            <a:ext cx="47450809" cy="803274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D215B0-C358-4675-93A1-A35A62211FB2}" type="datetimeFigureOut">
              <a:rPr lang="en-US" smtClean="0"/>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7741A4-949E-456E-8215-E665BB385CA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D215B0-C358-4675-93A1-A35A62211FB2}" type="datetimeFigureOut">
              <a:rPr lang="en-US" smtClean="0"/>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7741A4-949E-456E-8215-E665BB385CA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90163" y="9695181"/>
            <a:ext cx="18186876" cy="2996565"/>
          </a:xfrm>
        </p:spPr>
        <p:txBody>
          <a:bodyPr anchor="t"/>
          <a:lstStyle>
            <a:lvl1pPr algn="l">
              <a:defRPr sz="8200" b="1" cap="all"/>
            </a:lvl1pPr>
          </a:lstStyle>
          <a:p>
            <a:r>
              <a:rPr lang="en-US"/>
              <a:t>Click to edit Master title style</a:t>
            </a:r>
          </a:p>
        </p:txBody>
      </p:sp>
      <p:sp>
        <p:nvSpPr>
          <p:cNvPr id="3" name="Text Placeholder 2"/>
          <p:cNvSpPr>
            <a:spLocks noGrp="1"/>
          </p:cNvSpPr>
          <p:nvPr>
            <p:ph type="body" idx="1"/>
          </p:nvPr>
        </p:nvSpPr>
        <p:spPr>
          <a:xfrm>
            <a:off x="1690163" y="6394772"/>
            <a:ext cx="18186876" cy="3300410"/>
          </a:xfrm>
        </p:spPr>
        <p:txBody>
          <a:bodyPr anchor="b"/>
          <a:lstStyle>
            <a:lvl1pPr marL="0" indent="0">
              <a:buNone/>
              <a:defRPr sz="4000">
                <a:solidFill>
                  <a:schemeClr val="tx1">
                    <a:tint val="75000"/>
                  </a:schemeClr>
                </a:solidFill>
              </a:defRPr>
            </a:lvl1pPr>
            <a:lvl2pPr marL="930240" indent="0">
              <a:buNone/>
              <a:defRPr sz="3600">
                <a:solidFill>
                  <a:schemeClr val="tx1">
                    <a:tint val="75000"/>
                  </a:schemeClr>
                </a:solidFill>
              </a:defRPr>
            </a:lvl2pPr>
            <a:lvl3pPr marL="1860479" indent="0">
              <a:buNone/>
              <a:defRPr sz="3300">
                <a:solidFill>
                  <a:schemeClr val="tx1">
                    <a:tint val="75000"/>
                  </a:schemeClr>
                </a:solidFill>
              </a:defRPr>
            </a:lvl3pPr>
            <a:lvl4pPr marL="2790719" indent="0">
              <a:buNone/>
              <a:defRPr sz="2800">
                <a:solidFill>
                  <a:schemeClr val="tx1">
                    <a:tint val="75000"/>
                  </a:schemeClr>
                </a:solidFill>
              </a:defRPr>
            </a:lvl4pPr>
            <a:lvl5pPr marL="3720958" indent="0">
              <a:buNone/>
              <a:defRPr sz="2800">
                <a:solidFill>
                  <a:schemeClr val="tx1">
                    <a:tint val="75000"/>
                  </a:schemeClr>
                </a:solidFill>
              </a:defRPr>
            </a:lvl5pPr>
            <a:lvl6pPr marL="4651197" indent="0">
              <a:buNone/>
              <a:defRPr sz="2800">
                <a:solidFill>
                  <a:schemeClr val="tx1">
                    <a:tint val="75000"/>
                  </a:schemeClr>
                </a:solidFill>
              </a:defRPr>
            </a:lvl6pPr>
            <a:lvl7pPr marL="5581437" indent="0">
              <a:buNone/>
              <a:defRPr sz="2800">
                <a:solidFill>
                  <a:schemeClr val="tx1">
                    <a:tint val="75000"/>
                  </a:schemeClr>
                </a:solidFill>
              </a:defRPr>
            </a:lvl7pPr>
            <a:lvl8pPr marL="6511677" indent="0">
              <a:buNone/>
              <a:defRPr sz="2800">
                <a:solidFill>
                  <a:schemeClr val="tx1">
                    <a:tint val="75000"/>
                  </a:schemeClr>
                </a:solidFill>
              </a:defRPr>
            </a:lvl8pPr>
            <a:lvl9pPr marL="7441916" indent="0">
              <a:buNone/>
              <a:defRPr sz="2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D215B0-C358-4675-93A1-A35A62211FB2}" type="datetimeFigureOut">
              <a:rPr lang="en-US" smtClean="0"/>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7741A4-949E-456E-8215-E665BB385CA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540055" y="21967827"/>
            <a:ext cx="31693306" cy="62131575"/>
          </a:xfrm>
        </p:spPr>
        <p:txBody>
          <a:bodyPr/>
          <a:lstStyle>
            <a:lvl1pPr>
              <a:defRPr sz="5700"/>
            </a:lvl1pPr>
            <a:lvl2pPr>
              <a:defRPr sz="4900"/>
            </a:lvl2pPr>
            <a:lvl3pPr>
              <a:defRPr sz="400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5589967" y="21967827"/>
            <a:ext cx="31693306" cy="62131575"/>
          </a:xfrm>
        </p:spPr>
        <p:txBody>
          <a:bodyPr/>
          <a:lstStyle>
            <a:lvl1pPr>
              <a:defRPr sz="5700"/>
            </a:lvl1pPr>
            <a:lvl2pPr>
              <a:defRPr sz="4900"/>
            </a:lvl2pPr>
            <a:lvl3pPr>
              <a:defRPr sz="400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D215B0-C358-4675-93A1-A35A62211FB2}" type="datetimeFigureOut">
              <a:rPr lang="en-US" smtClean="0"/>
              <a:t>6/20/2022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7741A4-949E-456E-8215-E665BB385CA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9819" y="604204"/>
            <a:ext cx="19256693" cy="2514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69824" y="3377255"/>
            <a:ext cx="9453761" cy="1407476"/>
          </a:xfrm>
        </p:spPr>
        <p:txBody>
          <a:bodyPr anchor="b"/>
          <a:lstStyle>
            <a:lvl1pPr marL="0" indent="0">
              <a:buNone/>
              <a:defRPr sz="4900" b="1"/>
            </a:lvl1pPr>
            <a:lvl2pPr marL="930240" indent="0">
              <a:buNone/>
              <a:defRPr sz="4000" b="1"/>
            </a:lvl2pPr>
            <a:lvl3pPr marL="1860479" indent="0">
              <a:buNone/>
              <a:defRPr sz="3600" b="1"/>
            </a:lvl3pPr>
            <a:lvl4pPr marL="2790719" indent="0">
              <a:buNone/>
              <a:defRPr sz="3300" b="1"/>
            </a:lvl4pPr>
            <a:lvl5pPr marL="3720958" indent="0">
              <a:buNone/>
              <a:defRPr sz="3300" b="1"/>
            </a:lvl5pPr>
            <a:lvl6pPr marL="4651197" indent="0">
              <a:buNone/>
              <a:defRPr sz="3300" b="1"/>
            </a:lvl6pPr>
            <a:lvl7pPr marL="5581437" indent="0">
              <a:buNone/>
              <a:defRPr sz="3300" b="1"/>
            </a:lvl7pPr>
            <a:lvl8pPr marL="6511677" indent="0">
              <a:buNone/>
              <a:defRPr sz="3300" b="1"/>
            </a:lvl8pPr>
            <a:lvl9pPr marL="7441916" indent="0">
              <a:buNone/>
              <a:defRPr sz="3300" b="1"/>
            </a:lvl9pPr>
          </a:lstStyle>
          <a:p>
            <a:pPr lvl="0"/>
            <a:r>
              <a:rPr lang="en-US"/>
              <a:t>Click to edit Master text styles</a:t>
            </a:r>
          </a:p>
        </p:txBody>
      </p:sp>
      <p:sp>
        <p:nvSpPr>
          <p:cNvPr id="4" name="Content Placeholder 3"/>
          <p:cNvSpPr>
            <a:spLocks noGrp="1"/>
          </p:cNvSpPr>
          <p:nvPr>
            <p:ph sz="half" idx="2"/>
          </p:nvPr>
        </p:nvSpPr>
        <p:spPr>
          <a:xfrm>
            <a:off x="1069824" y="4784728"/>
            <a:ext cx="9453761" cy="8692835"/>
          </a:xfrm>
        </p:spPr>
        <p:txBody>
          <a:bodyPr/>
          <a:lstStyle>
            <a:lvl1pPr>
              <a:defRPr sz="4900"/>
            </a:lvl1pPr>
            <a:lvl2pPr>
              <a:defRPr sz="4000"/>
            </a:lvl2pPr>
            <a:lvl3pPr>
              <a:defRPr sz="3600"/>
            </a:lvl3pPr>
            <a:lvl4pPr>
              <a:defRPr sz="3300"/>
            </a:lvl4pPr>
            <a:lvl5pPr>
              <a:defRPr sz="3300"/>
            </a:lvl5pPr>
            <a:lvl6pPr>
              <a:defRPr sz="3300"/>
            </a:lvl6pPr>
            <a:lvl7pPr>
              <a:defRPr sz="3300"/>
            </a:lvl7pPr>
            <a:lvl8pPr>
              <a:defRPr sz="3300"/>
            </a:lvl8pPr>
            <a:lvl9pPr>
              <a:defRPr sz="3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0869039" y="3377255"/>
            <a:ext cx="9457474" cy="1407476"/>
          </a:xfrm>
        </p:spPr>
        <p:txBody>
          <a:bodyPr anchor="b"/>
          <a:lstStyle>
            <a:lvl1pPr marL="0" indent="0">
              <a:buNone/>
              <a:defRPr sz="4900" b="1"/>
            </a:lvl1pPr>
            <a:lvl2pPr marL="930240" indent="0">
              <a:buNone/>
              <a:defRPr sz="4000" b="1"/>
            </a:lvl2pPr>
            <a:lvl3pPr marL="1860479" indent="0">
              <a:buNone/>
              <a:defRPr sz="3600" b="1"/>
            </a:lvl3pPr>
            <a:lvl4pPr marL="2790719" indent="0">
              <a:buNone/>
              <a:defRPr sz="3300" b="1"/>
            </a:lvl4pPr>
            <a:lvl5pPr marL="3720958" indent="0">
              <a:buNone/>
              <a:defRPr sz="3300" b="1"/>
            </a:lvl5pPr>
            <a:lvl6pPr marL="4651197" indent="0">
              <a:buNone/>
              <a:defRPr sz="3300" b="1"/>
            </a:lvl6pPr>
            <a:lvl7pPr marL="5581437" indent="0">
              <a:buNone/>
              <a:defRPr sz="3300" b="1"/>
            </a:lvl7pPr>
            <a:lvl8pPr marL="6511677" indent="0">
              <a:buNone/>
              <a:defRPr sz="3300" b="1"/>
            </a:lvl8pPr>
            <a:lvl9pPr marL="7441916" indent="0">
              <a:buNone/>
              <a:defRPr sz="3300" b="1"/>
            </a:lvl9pPr>
          </a:lstStyle>
          <a:p>
            <a:pPr lvl="0"/>
            <a:r>
              <a:rPr lang="en-US"/>
              <a:t>Click to edit Master text styles</a:t>
            </a:r>
          </a:p>
        </p:txBody>
      </p:sp>
      <p:sp>
        <p:nvSpPr>
          <p:cNvPr id="6" name="Content Placeholder 5"/>
          <p:cNvSpPr>
            <a:spLocks noGrp="1"/>
          </p:cNvSpPr>
          <p:nvPr>
            <p:ph sz="quarter" idx="4"/>
          </p:nvPr>
        </p:nvSpPr>
        <p:spPr>
          <a:xfrm>
            <a:off x="10869039" y="4784728"/>
            <a:ext cx="9457474" cy="8692835"/>
          </a:xfrm>
        </p:spPr>
        <p:txBody>
          <a:bodyPr/>
          <a:lstStyle>
            <a:lvl1pPr>
              <a:defRPr sz="4900"/>
            </a:lvl1pPr>
            <a:lvl2pPr>
              <a:defRPr sz="4000"/>
            </a:lvl2pPr>
            <a:lvl3pPr>
              <a:defRPr sz="3600"/>
            </a:lvl3pPr>
            <a:lvl4pPr>
              <a:defRPr sz="3300"/>
            </a:lvl4pPr>
            <a:lvl5pPr>
              <a:defRPr sz="3300"/>
            </a:lvl5pPr>
            <a:lvl6pPr>
              <a:defRPr sz="3300"/>
            </a:lvl6pPr>
            <a:lvl7pPr>
              <a:defRPr sz="3300"/>
            </a:lvl7pPr>
            <a:lvl8pPr>
              <a:defRPr sz="3300"/>
            </a:lvl8pPr>
            <a:lvl9pPr>
              <a:defRPr sz="3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5D215B0-C358-4675-93A1-A35A62211FB2}" type="datetimeFigureOut">
              <a:rPr lang="en-US" smtClean="0"/>
              <a:t>6/20/2022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7741A4-949E-456E-8215-E665BB385CA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5D215B0-C358-4675-93A1-A35A62211FB2}" type="datetimeFigureOut">
              <a:rPr lang="en-US" smtClean="0"/>
              <a:t>6/20/2022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7741A4-949E-456E-8215-E665BB385CA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D215B0-C358-4675-93A1-A35A62211FB2}" type="datetimeFigureOut">
              <a:rPr lang="en-US" smtClean="0"/>
              <a:t>6/20/2022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7741A4-949E-456E-8215-E665BB385CA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9822" y="600710"/>
            <a:ext cx="7039244" cy="2556510"/>
          </a:xfrm>
        </p:spPr>
        <p:txBody>
          <a:bodyPr anchor="b"/>
          <a:lstStyle>
            <a:lvl1pPr algn="l">
              <a:defRPr sz="4000" b="1"/>
            </a:lvl1pPr>
          </a:lstStyle>
          <a:p>
            <a:r>
              <a:rPr lang="en-US"/>
              <a:t>Click to edit Master title style</a:t>
            </a:r>
          </a:p>
        </p:txBody>
      </p:sp>
      <p:sp>
        <p:nvSpPr>
          <p:cNvPr id="3" name="Content Placeholder 2"/>
          <p:cNvSpPr>
            <a:spLocks noGrp="1"/>
          </p:cNvSpPr>
          <p:nvPr>
            <p:ph idx="1"/>
          </p:nvPr>
        </p:nvSpPr>
        <p:spPr>
          <a:xfrm>
            <a:off x="8365374" y="600712"/>
            <a:ext cx="11961140" cy="12876849"/>
          </a:xfrm>
        </p:spPr>
        <p:txBody>
          <a:bodyPr/>
          <a:lstStyle>
            <a:lvl1pPr>
              <a:defRPr sz="6400"/>
            </a:lvl1pPr>
            <a:lvl2pPr>
              <a:defRPr sz="5700"/>
            </a:lvl2pPr>
            <a:lvl3pPr>
              <a:defRPr sz="4900"/>
            </a:lvl3pPr>
            <a:lvl4pPr>
              <a:defRPr sz="4000"/>
            </a:lvl4pPr>
            <a:lvl5pPr>
              <a:defRPr sz="4000"/>
            </a:lvl5pPr>
            <a:lvl6pPr>
              <a:defRPr sz="4000"/>
            </a:lvl6pPr>
            <a:lvl7pPr>
              <a:defRPr sz="4000"/>
            </a:lvl7pPr>
            <a:lvl8pPr>
              <a:defRPr sz="4000"/>
            </a:lvl8pPr>
            <a:lvl9pPr>
              <a:defRPr sz="4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69822" y="3157221"/>
            <a:ext cx="7039244" cy="10320340"/>
          </a:xfrm>
        </p:spPr>
        <p:txBody>
          <a:bodyPr/>
          <a:lstStyle>
            <a:lvl1pPr marL="0" indent="0">
              <a:buNone/>
              <a:defRPr sz="2800"/>
            </a:lvl1pPr>
            <a:lvl2pPr marL="930240" indent="0">
              <a:buNone/>
              <a:defRPr sz="2400"/>
            </a:lvl2pPr>
            <a:lvl3pPr marL="1860479" indent="0">
              <a:buNone/>
              <a:defRPr sz="1900"/>
            </a:lvl3pPr>
            <a:lvl4pPr marL="2790719" indent="0">
              <a:buNone/>
              <a:defRPr sz="1800"/>
            </a:lvl4pPr>
            <a:lvl5pPr marL="3720958" indent="0">
              <a:buNone/>
              <a:defRPr sz="1800"/>
            </a:lvl5pPr>
            <a:lvl6pPr marL="4651197" indent="0">
              <a:buNone/>
              <a:defRPr sz="1800"/>
            </a:lvl6pPr>
            <a:lvl7pPr marL="5581437" indent="0">
              <a:buNone/>
              <a:defRPr sz="1800"/>
            </a:lvl7pPr>
            <a:lvl8pPr marL="6511677" indent="0">
              <a:buNone/>
              <a:defRPr sz="1800"/>
            </a:lvl8pPr>
            <a:lvl9pPr marL="7441916"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15D215B0-C358-4675-93A1-A35A62211FB2}" type="datetimeFigureOut">
              <a:rPr lang="en-US" smtClean="0"/>
              <a:t>6/20/2022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7741A4-949E-456E-8215-E665BB385CA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3831" y="10561324"/>
            <a:ext cx="12837795" cy="1246822"/>
          </a:xfrm>
        </p:spPr>
        <p:txBody>
          <a:bodyPr anchor="b"/>
          <a:lstStyle>
            <a:lvl1pPr algn="l">
              <a:defRPr sz="4000" b="1"/>
            </a:lvl1pPr>
          </a:lstStyle>
          <a:p>
            <a:r>
              <a:rPr lang="en-US"/>
              <a:t>Click to edit Master title style</a:t>
            </a:r>
          </a:p>
        </p:txBody>
      </p:sp>
      <p:sp>
        <p:nvSpPr>
          <p:cNvPr id="3" name="Picture Placeholder 2"/>
          <p:cNvSpPr>
            <a:spLocks noGrp="1"/>
          </p:cNvSpPr>
          <p:nvPr>
            <p:ph type="pic" idx="1"/>
          </p:nvPr>
        </p:nvSpPr>
        <p:spPr>
          <a:xfrm>
            <a:off x="4193831" y="1348105"/>
            <a:ext cx="12837795" cy="9052560"/>
          </a:xfrm>
        </p:spPr>
        <p:txBody>
          <a:bodyPr/>
          <a:lstStyle>
            <a:lvl1pPr marL="0" indent="0">
              <a:buNone/>
              <a:defRPr sz="6400"/>
            </a:lvl1pPr>
            <a:lvl2pPr marL="930240" indent="0">
              <a:buNone/>
              <a:defRPr sz="5700"/>
            </a:lvl2pPr>
            <a:lvl3pPr marL="1860479" indent="0">
              <a:buNone/>
              <a:defRPr sz="4900"/>
            </a:lvl3pPr>
            <a:lvl4pPr marL="2790719" indent="0">
              <a:buNone/>
              <a:defRPr sz="4000"/>
            </a:lvl4pPr>
            <a:lvl5pPr marL="3720958" indent="0">
              <a:buNone/>
              <a:defRPr sz="4000"/>
            </a:lvl5pPr>
            <a:lvl6pPr marL="4651197" indent="0">
              <a:buNone/>
              <a:defRPr sz="4000"/>
            </a:lvl6pPr>
            <a:lvl7pPr marL="5581437" indent="0">
              <a:buNone/>
              <a:defRPr sz="4000"/>
            </a:lvl7pPr>
            <a:lvl8pPr marL="6511677" indent="0">
              <a:buNone/>
              <a:defRPr sz="4000"/>
            </a:lvl8pPr>
            <a:lvl9pPr marL="7441916" indent="0">
              <a:buNone/>
              <a:defRPr sz="4000"/>
            </a:lvl9pPr>
          </a:lstStyle>
          <a:p>
            <a:endParaRPr lang="en-US"/>
          </a:p>
        </p:txBody>
      </p:sp>
      <p:sp>
        <p:nvSpPr>
          <p:cNvPr id="4" name="Text Placeholder 3"/>
          <p:cNvSpPr>
            <a:spLocks noGrp="1"/>
          </p:cNvSpPr>
          <p:nvPr>
            <p:ph type="body" sz="half" idx="2"/>
          </p:nvPr>
        </p:nvSpPr>
        <p:spPr>
          <a:xfrm>
            <a:off x="4193831" y="11808144"/>
            <a:ext cx="12837795" cy="1770697"/>
          </a:xfrm>
        </p:spPr>
        <p:txBody>
          <a:bodyPr/>
          <a:lstStyle>
            <a:lvl1pPr marL="0" indent="0">
              <a:buNone/>
              <a:defRPr sz="2800"/>
            </a:lvl1pPr>
            <a:lvl2pPr marL="930240" indent="0">
              <a:buNone/>
              <a:defRPr sz="2400"/>
            </a:lvl2pPr>
            <a:lvl3pPr marL="1860479" indent="0">
              <a:buNone/>
              <a:defRPr sz="1900"/>
            </a:lvl3pPr>
            <a:lvl4pPr marL="2790719" indent="0">
              <a:buNone/>
              <a:defRPr sz="1800"/>
            </a:lvl4pPr>
            <a:lvl5pPr marL="3720958" indent="0">
              <a:buNone/>
              <a:defRPr sz="1800"/>
            </a:lvl5pPr>
            <a:lvl6pPr marL="4651197" indent="0">
              <a:buNone/>
              <a:defRPr sz="1800"/>
            </a:lvl6pPr>
            <a:lvl7pPr marL="5581437" indent="0">
              <a:buNone/>
              <a:defRPr sz="1800"/>
            </a:lvl7pPr>
            <a:lvl8pPr marL="6511677" indent="0">
              <a:buNone/>
              <a:defRPr sz="1800"/>
            </a:lvl8pPr>
            <a:lvl9pPr marL="7441916"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15D215B0-C358-4675-93A1-A35A62211FB2}" type="datetimeFigureOut">
              <a:rPr lang="en-US" smtClean="0"/>
              <a:t>6/20/2022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7741A4-949E-456E-8215-E665BB385CA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19" y="604204"/>
            <a:ext cx="19256693" cy="2514600"/>
          </a:xfrm>
          <a:prstGeom prst="rect">
            <a:avLst/>
          </a:prstGeom>
        </p:spPr>
        <p:txBody>
          <a:bodyPr vert="horz" lIns="186048" tIns="93024" rIns="186048" bIns="93024" rtlCol="0" anchor="ctr">
            <a:normAutofit/>
          </a:bodyPr>
          <a:lstStyle/>
          <a:p>
            <a:r>
              <a:rPr lang="en-US"/>
              <a:t>Click to edit Master title style</a:t>
            </a:r>
          </a:p>
        </p:txBody>
      </p:sp>
      <p:sp>
        <p:nvSpPr>
          <p:cNvPr id="3" name="Text Placeholder 2"/>
          <p:cNvSpPr>
            <a:spLocks noGrp="1"/>
          </p:cNvSpPr>
          <p:nvPr>
            <p:ph type="body" idx="1"/>
          </p:nvPr>
        </p:nvSpPr>
        <p:spPr>
          <a:xfrm>
            <a:off x="1069819" y="3520443"/>
            <a:ext cx="19256693" cy="9957118"/>
          </a:xfrm>
          <a:prstGeom prst="rect">
            <a:avLst/>
          </a:prstGeom>
        </p:spPr>
        <p:txBody>
          <a:bodyPr vert="horz" lIns="186048" tIns="93024" rIns="186048" bIns="9302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9816" y="13983976"/>
            <a:ext cx="4992476" cy="803274"/>
          </a:xfrm>
          <a:prstGeom prst="rect">
            <a:avLst/>
          </a:prstGeom>
        </p:spPr>
        <p:txBody>
          <a:bodyPr vert="horz" lIns="186048" tIns="93024" rIns="186048" bIns="93024" rtlCol="0" anchor="ctr"/>
          <a:lstStyle>
            <a:lvl1pPr algn="l">
              <a:defRPr sz="2400">
                <a:solidFill>
                  <a:schemeClr val="tx1">
                    <a:tint val="75000"/>
                  </a:schemeClr>
                </a:solidFill>
              </a:defRPr>
            </a:lvl1pPr>
          </a:lstStyle>
          <a:p>
            <a:fld id="{15D215B0-C358-4675-93A1-A35A62211FB2}" type="datetimeFigureOut">
              <a:rPr lang="en-US" smtClean="0"/>
              <a:t>6/20/2022</a:t>
            </a:fld>
            <a:endParaRPr lang="en-US"/>
          </a:p>
        </p:txBody>
      </p:sp>
      <p:sp>
        <p:nvSpPr>
          <p:cNvPr id="5" name="Footer Placeholder 4"/>
          <p:cNvSpPr>
            <a:spLocks noGrp="1"/>
          </p:cNvSpPr>
          <p:nvPr>
            <p:ph type="ftr" sz="quarter" idx="3"/>
          </p:nvPr>
        </p:nvSpPr>
        <p:spPr>
          <a:xfrm>
            <a:off x="7310411" y="13983976"/>
            <a:ext cx="6775503" cy="803274"/>
          </a:xfrm>
          <a:prstGeom prst="rect">
            <a:avLst/>
          </a:prstGeom>
        </p:spPr>
        <p:txBody>
          <a:bodyPr vert="horz" lIns="186048" tIns="93024" rIns="186048" bIns="93024" rtlCol="0" anchor="ctr"/>
          <a:lstStyle>
            <a:lvl1pPr algn="ctr">
              <a:defRPr sz="2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334033" y="13983976"/>
            <a:ext cx="4992476" cy="803274"/>
          </a:xfrm>
          <a:prstGeom prst="rect">
            <a:avLst/>
          </a:prstGeom>
        </p:spPr>
        <p:txBody>
          <a:bodyPr vert="horz" lIns="186048" tIns="93024" rIns="186048" bIns="93024" rtlCol="0" anchor="ctr"/>
          <a:lstStyle>
            <a:lvl1pPr algn="r">
              <a:defRPr sz="2400">
                <a:solidFill>
                  <a:schemeClr val="tx1">
                    <a:tint val="75000"/>
                  </a:schemeClr>
                </a:solidFill>
              </a:defRPr>
            </a:lvl1pPr>
          </a:lstStyle>
          <a:p>
            <a:fld id="{D27741A4-949E-456E-8215-E665BB385CA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860479" rtl="0" eaLnBrk="1" latinLnBrk="0" hangingPunct="1">
        <a:spcBef>
          <a:spcPct val="0"/>
        </a:spcBef>
        <a:buNone/>
        <a:defRPr sz="9000" kern="1200">
          <a:solidFill>
            <a:schemeClr val="tx1"/>
          </a:solidFill>
          <a:latin typeface="+mj-lt"/>
          <a:ea typeface="+mj-ea"/>
          <a:cs typeface="+mj-cs"/>
        </a:defRPr>
      </a:lvl1pPr>
    </p:titleStyle>
    <p:bodyStyle>
      <a:lvl1pPr marL="697680" indent="-697680" algn="l" defTabSz="1860479" rtl="0" eaLnBrk="1" latinLnBrk="0" hangingPunct="1">
        <a:spcBef>
          <a:spcPct val="20000"/>
        </a:spcBef>
        <a:buFont typeface="Arial" pitchFamily="34" charset="0"/>
        <a:buChar char="•"/>
        <a:defRPr sz="6400" kern="1200">
          <a:solidFill>
            <a:schemeClr val="tx1"/>
          </a:solidFill>
          <a:latin typeface="+mn-lt"/>
          <a:ea typeface="+mn-ea"/>
          <a:cs typeface="+mn-cs"/>
        </a:defRPr>
      </a:lvl1pPr>
      <a:lvl2pPr marL="1511639" indent="-581399" algn="l" defTabSz="1860479" rtl="0" eaLnBrk="1" latinLnBrk="0" hangingPunct="1">
        <a:spcBef>
          <a:spcPct val="20000"/>
        </a:spcBef>
        <a:buFont typeface="Arial" pitchFamily="34" charset="0"/>
        <a:buChar char="–"/>
        <a:defRPr sz="5700" kern="1200">
          <a:solidFill>
            <a:schemeClr val="tx1"/>
          </a:solidFill>
          <a:latin typeface="+mn-lt"/>
          <a:ea typeface="+mn-ea"/>
          <a:cs typeface="+mn-cs"/>
        </a:defRPr>
      </a:lvl2pPr>
      <a:lvl3pPr marL="2325600" indent="-465120" algn="l" defTabSz="1860479" rtl="0" eaLnBrk="1" latinLnBrk="0" hangingPunct="1">
        <a:spcBef>
          <a:spcPct val="20000"/>
        </a:spcBef>
        <a:buFont typeface="Arial" pitchFamily="34" charset="0"/>
        <a:buChar char="•"/>
        <a:defRPr sz="4900" kern="1200">
          <a:solidFill>
            <a:schemeClr val="tx1"/>
          </a:solidFill>
          <a:latin typeface="+mn-lt"/>
          <a:ea typeface="+mn-ea"/>
          <a:cs typeface="+mn-cs"/>
        </a:defRPr>
      </a:lvl3pPr>
      <a:lvl4pPr marL="3255838" indent="-465120" algn="l" defTabSz="1860479" rtl="0" eaLnBrk="1" latinLnBrk="0" hangingPunct="1">
        <a:spcBef>
          <a:spcPct val="20000"/>
        </a:spcBef>
        <a:buFont typeface="Arial" pitchFamily="34" charset="0"/>
        <a:buChar char="–"/>
        <a:defRPr sz="4000" kern="1200">
          <a:solidFill>
            <a:schemeClr val="tx1"/>
          </a:solidFill>
          <a:latin typeface="+mn-lt"/>
          <a:ea typeface="+mn-ea"/>
          <a:cs typeface="+mn-cs"/>
        </a:defRPr>
      </a:lvl4pPr>
      <a:lvl5pPr marL="4186078" indent="-465120" algn="l" defTabSz="1860479" rtl="0" eaLnBrk="1" latinLnBrk="0" hangingPunct="1">
        <a:spcBef>
          <a:spcPct val="20000"/>
        </a:spcBef>
        <a:buFont typeface="Arial" pitchFamily="34" charset="0"/>
        <a:buChar char="»"/>
        <a:defRPr sz="4000" kern="1200">
          <a:solidFill>
            <a:schemeClr val="tx1"/>
          </a:solidFill>
          <a:latin typeface="+mn-lt"/>
          <a:ea typeface="+mn-ea"/>
          <a:cs typeface="+mn-cs"/>
        </a:defRPr>
      </a:lvl5pPr>
      <a:lvl6pPr marL="5116318" indent="-465120" algn="l" defTabSz="1860479" rtl="0" eaLnBrk="1" latinLnBrk="0" hangingPunct="1">
        <a:spcBef>
          <a:spcPct val="20000"/>
        </a:spcBef>
        <a:buFont typeface="Arial" pitchFamily="34" charset="0"/>
        <a:buChar char="•"/>
        <a:defRPr sz="4000" kern="1200">
          <a:solidFill>
            <a:schemeClr val="tx1"/>
          </a:solidFill>
          <a:latin typeface="+mn-lt"/>
          <a:ea typeface="+mn-ea"/>
          <a:cs typeface="+mn-cs"/>
        </a:defRPr>
      </a:lvl6pPr>
      <a:lvl7pPr marL="6046557" indent="-465120" algn="l" defTabSz="1860479" rtl="0" eaLnBrk="1" latinLnBrk="0" hangingPunct="1">
        <a:spcBef>
          <a:spcPct val="20000"/>
        </a:spcBef>
        <a:buFont typeface="Arial" pitchFamily="34" charset="0"/>
        <a:buChar char="•"/>
        <a:defRPr sz="4000" kern="1200">
          <a:solidFill>
            <a:schemeClr val="tx1"/>
          </a:solidFill>
          <a:latin typeface="+mn-lt"/>
          <a:ea typeface="+mn-ea"/>
          <a:cs typeface="+mn-cs"/>
        </a:defRPr>
      </a:lvl7pPr>
      <a:lvl8pPr marL="6976797" indent="-465120" algn="l" defTabSz="1860479" rtl="0" eaLnBrk="1" latinLnBrk="0" hangingPunct="1">
        <a:spcBef>
          <a:spcPct val="20000"/>
        </a:spcBef>
        <a:buFont typeface="Arial" pitchFamily="34" charset="0"/>
        <a:buChar char="•"/>
        <a:defRPr sz="4000" kern="1200">
          <a:solidFill>
            <a:schemeClr val="tx1"/>
          </a:solidFill>
          <a:latin typeface="+mn-lt"/>
          <a:ea typeface="+mn-ea"/>
          <a:cs typeface="+mn-cs"/>
        </a:defRPr>
      </a:lvl8pPr>
      <a:lvl9pPr marL="7907035" indent="-465120" algn="l" defTabSz="1860479" rtl="0" eaLnBrk="1" latinLnBrk="0" hangingPunct="1">
        <a:spcBef>
          <a:spcPct val="20000"/>
        </a:spcBef>
        <a:buFont typeface="Arial" pitchFamily="34" charset="0"/>
        <a:buChar char="•"/>
        <a:defRPr sz="4000" kern="1200">
          <a:solidFill>
            <a:schemeClr val="tx1"/>
          </a:solidFill>
          <a:latin typeface="+mn-lt"/>
          <a:ea typeface="+mn-ea"/>
          <a:cs typeface="+mn-cs"/>
        </a:defRPr>
      </a:lvl9pPr>
    </p:bodyStyle>
    <p:otherStyle>
      <a:defPPr>
        <a:defRPr lang="en-US"/>
      </a:defPPr>
      <a:lvl1pPr marL="0" algn="l" defTabSz="1860479" rtl="0" eaLnBrk="1" latinLnBrk="0" hangingPunct="1">
        <a:defRPr sz="3600" kern="1200">
          <a:solidFill>
            <a:schemeClr val="tx1"/>
          </a:solidFill>
          <a:latin typeface="+mn-lt"/>
          <a:ea typeface="+mn-ea"/>
          <a:cs typeface="+mn-cs"/>
        </a:defRPr>
      </a:lvl1pPr>
      <a:lvl2pPr marL="930240" algn="l" defTabSz="1860479" rtl="0" eaLnBrk="1" latinLnBrk="0" hangingPunct="1">
        <a:defRPr sz="3600" kern="1200">
          <a:solidFill>
            <a:schemeClr val="tx1"/>
          </a:solidFill>
          <a:latin typeface="+mn-lt"/>
          <a:ea typeface="+mn-ea"/>
          <a:cs typeface="+mn-cs"/>
        </a:defRPr>
      </a:lvl2pPr>
      <a:lvl3pPr marL="1860479" algn="l" defTabSz="1860479" rtl="0" eaLnBrk="1" latinLnBrk="0" hangingPunct="1">
        <a:defRPr sz="3600" kern="1200">
          <a:solidFill>
            <a:schemeClr val="tx1"/>
          </a:solidFill>
          <a:latin typeface="+mn-lt"/>
          <a:ea typeface="+mn-ea"/>
          <a:cs typeface="+mn-cs"/>
        </a:defRPr>
      </a:lvl3pPr>
      <a:lvl4pPr marL="2790719" algn="l" defTabSz="1860479" rtl="0" eaLnBrk="1" latinLnBrk="0" hangingPunct="1">
        <a:defRPr sz="3600" kern="1200">
          <a:solidFill>
            <a:schemeClr val="tx1"/>
          </a:solidFill>
          <a:latin typeface="+mn-lt"/>
          <a:ea typeface="+mn-ea"/>
          <a:cs typeface="+mn-cs"/>
        </a:defRPr>
      </a:lvl4pPr>
      <a:lvl5pPr marL="3720958" algn="l" defTabSz="1860479" rtl="0" eaLnBrk="1" latinLnBrk="0" hangingPunct="1">
        <a:defRPr sz="3600" kern="1200">
          <a:solidFill>
            <a:schemeClr val="tx1"/>
          </a:solidFill>
          <a:latin typeface="+mn-lt"/>
          <a:ea typeface="+mn-ea"/>
          <a:cs typeface="+mn-cs"/>
        </a:defRPr>
      </a:lvl5pPr>
      <a:lvl6pPr marL="4651197" algn="l" defTabSz="1860479" rtl="0" eaLnBrk="1" latinLnBrk="0" hangingPunct="1">
        <a:defRPr sz="3600" kern="1200">
          <a:solidFill>
            <a:schemeClr val="tx1"/>
          </a:solidFill>
          <a:latin typeface="+mn-lt"/>
          <a:ea typeface="+mn-ea"/>
          <a:cs typeface="+mn-cs"/>
        </a:defRPr>
      </a:lvl6pPr>
      <a:lvl7pPr marL="5581437" algn="l" defTabSz="1860479" rtl="0" eaLnBrk="1" latinLnBrk="0" hangingPunct="1">
        <a:defRPr sz="3600" kern="1200">
          <a:solidFill>
            <a:schemeClr val="tx1"/>
          </a:solidFill>
          <a:latin typeface="+mn-lt"/>
          <a:ea typeface="+mn-ea"/>
          <a:cs typeface="+mn-cs"/>
        </a:defRPr>
      </a:lvl7pPr>
      <a:lvl8pPr marL="6511677" algn="l" defTabSz="1860479" rtl="0" eaLnBrk="1" latinLnBrk="0" hangingPunct="1">
        <a:defRPr sz="3600" kern="1200">
          <a:solidFill>
            <a:schemeClr val="tx1"/>
          </a:solidFill>
          <a:latin typeface="+mn-lt"/>
          <a:ea typeface="+mn-ea"/>
          <a:cs typeface="+mn-cs"/>
        </a:defRPr>
      </a:lvl8pPr>
      <a:lvl9pPr marL="7441916" algn="l" defTabSz="1860479"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0" y="-41113"/>
            <a:ext cx="20663516" cy="1757677"/>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40749" tIns="20374" rIns="40749" bIns="20374" rtlCol="0" anchor="ctr"/>
          <a:lstStyle/>
          <a:p>
            <a:pPr algn="ctr"/>
            <a:endParaRPr lang="en-US"/>
          </a:p>
        </p:txBody>
      </p:sp>
      <p:sp>
        <p:nvSpPr>
          <p:cNvPr id="9" name="Rounded Rectangle 8"/>
          <p:cNvSpPr/>
          <p:nvPr/>
        </p:nvSpPr>
        <p:spPr>
          <a:xfrm>
            <a:off x="639762" y="2028564"/>
            <a:ext cx="6831034" cy="328699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40749" tIns="20374" rIns="40749" bIns="20374" rtlCol="0" anchor="ctr"/>
          <a:lstStyle/>
          <a:p>
            <a:endParaRPr lang="en-US" dirty="0"/>
          </a:p>
        </p:txBody>
      </p:sp>
      <p:sp>
        <p:nvSpPr>
          <p:cNvPr id="11" name="Rounded Rectangle 10"/>
          <p:cNvSpPr/>
          <p:nvPr/>
        </p:nvSpPr>
        <p:spPr>
          <a:xfrm>
            <a:off x="2510903" y="1633462"/>
            <a:ext cx="2472260" cy="7758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40749" tIns="20374" rIns="40749" bIns="20374" rtlCol="0" anchor="ctr"/>
          <a:lstStyle/>
          <a:p>
            <a:pPr algn="ctr"/>
            <a:endParaRPr lang="en-US"/>
          </a:p>
        </p:txBody>
      </p:sp>
      <p:sp>
        <p:nvSpPr>
          <p:cNvPr id="14" name="Rounded Rectangle 13"/>
          <p:cNvSpPr/>
          <p:nvPr/>
        </p:nvSpPr>
        <p:spPr>
          <a:xfrm>
            <a:off x="687995" y="6189312"/>
            <a:ext cx="6835921" cy="3886200"/>
          </a:xfrm>
          <a:prstGeom prst="round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0749" tIns="20374" rIns="40749" bIns="20374" rtlCol="0" anchor="ctr"/>
          <a:lstStyle/>
          <a:p>
            <a:pPr algn="ctr"/>
            <a:endParaRPr lang="en-US" dirty="0"/>
          </a:p>
        </p:txBody>
      </p:sp>
      <p:sp>
        <p:nvSpPr>
          <p:cNvPr id="15" name="Rounded Rectangle 14"/>
          <p:cNvSpPr/>
          <p:nvPr/>
        </p:nvSpPr>
        <p:spPr>
          <a:xfrm>
            <a:off x="2510903" y="5820122"/>
            <a:ext cx="2853260" cy="8865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40749" tIns="20374" rIns="40749" bIns="20374" rtlCol="0" anchor="ctr"/>
          <a:lstStyle/>
          <a:p>
            <a:pPr algn="ctr"/>
            <a:endParaRPr lang="en-US"/>
          </a:p>
        </p:txBody>
      </p:sp>
      <p:sp>
        <p:nvSpPr>
          <p:cNvPr id="23" name="TextBox 22"/>
          <p:cNvSpPr txBox="1"/>
          <p:nvPr/>
        </p:nvSpPr>
        <p:spPr>
          <a:xfrm>
            <a:off x="1831996" y="1762534"/>
            <a:ext cx="4114800" cy="410478"/>
          </a:xfrm>
          <a:prstGeom prst="rect">
            <a:avLst/>
          </a:prstGeom>
          <a:noFill/>
        </p:spPr>
        <p:txBody>
          <a:bodyPr wrap="square" lIns="40749" tIns="20374" rIns="40749" bIns="20374" rtlCol="0">
            <a:spAutoFit/>
          </a:bodyPr>
          <a:lstStyle/>
          <a:p>
            <a:pPr algn="ctr"/>
            <a:r>
              <a:rPr lang="en-US" sz="2400" dirty="0">
                <a:solidFill>
                  <a:schemeClr val="bg1"/>
                </a:solidFill>
                <a:latin typeface="Times New Roman" panose="02020603050405020304" pitchFamily="18" charset="0"/>
                <a:cs typeface="Times New Roman" panose="02020603050405020304" pitchFamily="18" charset="0"/>
              </a:rPr>
              <a:t>ABSTRACT</a:t>
            </a:r>
          </a:p>
        </p:txBody>
      </p:sp>
      <p:sp>
        <p:nvSpPr>
          <p:cNvPr id="52" name="TextBox 51"/>
          <p:cNvSpPr txBox="1"/>
          <p:nvPr/>
        </p:nvSpPr>
        <p:spPr>
          <a:xfrm>
            <a:off x="1551165" y="6030239"/>
            <a:ext cx="4853643" cy="410478"/>
          </a:xfrm>
          <a:prstGeom prst="rect">
            <a:avLst/>
          </a:prstGeom>
          <a:noFill/>
        </p:spPr>
        <p:txBody>
          <a:bodyPr wrap="square" lIns="40749" tIns="20374" rIns="40749" bIns="20374" rtlCol="0">
            <a:spAutoFit/>
          </a:bodyPr>
          <a:lstStyle/>
          <a:p>
            <a:pPr algn="ctr"/>
            <a:r>
              <a:rPr lang="en-US" sz="2400" dirty="0">
                <a:solidFill>
                  <a:schemeClr val="bg1"/>
                </a:solidFill>
                <a:latin typeface="Times New Roman" panose="02020603050405020304" pitchFamily="18" charset="0"/>
                <a:cs typeface="Times New Roman" panose="02020603050405020304" pitchFamily="18" charset="0"/>
              </a:rPr>
              <a:t>OBJECTIVES</a:t>
            </a:r>
          </a:p>
        </p:txBody>
      </p:sp>
      <p:sp>
        <p:nvSpPr>
          <p:cNvPr id="71" name="Rounded Rectangle 70"/>
          <p:cNvSpPr/>
          <p:nvPr/>
        </p:nvSpPr>
        <p:spPr>
          <a:xfrm>
            <a:off x="8223712" y="10444702"/>
            <a:ext cx="5562600" cy="338501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40749" tIns="20374" rIns="40749" bIns="20374" rtlCol="0" anchor="ctr"/>
          <a:lstStyle/>
          <a:p>
            <a:pPr algn="ctr"/>
            <a:endParaRPr lang="en-US" dirty="0"/>
          </a:p>
        </p:txBody>
      </p:sp>
      <p:sp>
        <p:nvSpPr>
          <p:cNvPr id="72" name="Rounded Rectangle 71"/>
          <p:cNvSpPr/>
          <p:nvPr/>
        </p:nvSpPr>
        <p:spPr>
          <a:xfrm>
            <a:off x="9249424" y="9891985"/>
            <a:ext cx="3135963" cy="8049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40749" tIns="20374" rIns="40749" bIns="20374" rtlCol="0" anchor="ctr"/>
          <a:lstStyle/>
          <a:p>
            <a:pPr algn="ctr"/>
            <a:endParaRPr lang="en-US"/>
          </a:p>
        </p:txBody>
      </p:sp>
      <p:sp>
        <p:nvSpPr>
          <p:cNvPr id="73" name="Rectangle 72"/>
          <p:cNvSpPr/>
          <p:nvPr/>
        </p:nvSpPr>
        <p:spPr>
          <a:xfrm>
            <a:off x="9398756" y="9996882"/>
            <a:ext cx="2837297" cy="410478"/>
          </a:xfrm>
          <a:prstGeom prst="rect">
            <a:avLst/>
          </a:prstGeom>
        </p:spPr>
        <p:txBody>
          <a:bodyPr wrap="square" lIns="40749" tIns="20374" rIns="40749" bIns="20374">
            <a:spAutoFit/>
          </a:bodyPr>
          <a:lstStyle/>
          <a:p>
            <a:pPr algn="ctr"/>
            <a:r>
              <a:rPr lang="en-US" sz="2400" dirty="0">
                <a:solidFill>
                  <a:schemeClr val="bg1"/>
                </a:solidFill>
                <a:latin typeface="Times New Roman" panose="02020603050405020304" pitchFamily="18" charset="0"/>
                <a:cs typeface="Times New Roman" panose="02020603050405020304" pitchFamily="18" charset="0"/>
              </a:rPr>
              <a:t>ADVANTAGES</a:t>
            </a:r>
          </a:p>
        </p:txBody>
      </p:sp>
      <p:sp>
        <p:nvSpPr>
          <p:cNvPr id="82" name="Rounded Rectangle 81"/>
          <p:cNvSpPr/>
          <p:nvPr/>
        </p:nvSpPr>
        <p:spPr>
          <a:xfrm>
            <a:off x="715963" y="10744201"/>
            <a:ext cx="6781799" cy="40386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40749" tIns="20374" rIns="40749" bIns="20374" rtlCol="0" anchor="ctr"/>
          <a:lstStyle/>
          <a:p>
            <a:endParaRPr lang="en-US" sz="1800" dirty="0">
              <a:solidFill>
                <a:schemeClr val="tx1"/>
              </a:solidFill>
            </a:endParaRPr>
          </a:p>
          <a:p>
            <a:endParaRPr lang="en-US" sz="1800" dirty="0">
              <a:solidFill>
                <a:schemeClr val="tx1"/>
              </a:solidFill>
            </a:endParaRPr>
          </a:p>
          <a:p>
            <a:endParaRPr lang="en-US" sz="1800" dirty="0">
              <a:solidFill>
                <a:schemeClr val="tx1"/>
              </a:solidFill>
            </a:endParaRPr>
          </a:p>
        </p:txBody>
      </p:sp>
      <p:sp>
        <p:nvSpPr>
          <p:cNvPr id="83" name="Rounded Rectangle 82"/>
          <p:cNvSpPr/>
          <p:nvPr/>
        </p:nvSpPr>
        <p:spPr>
          <a:xfrm>
            <a:off x="2163763" y="10444702"/>
            <a:ext cx="3706428" cy="927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40749" tIns="20374" rIns="40749" bIns="20374" rtlCol="0" anchor="ctr"/>
          <a:lstStyle/>
          <a:p>
            <a:pPr algn="ctr"/>
            <a:r>
              <a:rPr lang="en-US" sz="2400" dirty="0">
                <a:latin typeface="Times New Roman" panose="02020603050405020304" pitchFamily="18" charset="0"/>
                <a:cs typeface="Times New Roman" panose="02020603050405020304" pitchFamily="18" charset="0"/>
              </a:rPr>
              <a:t>METHODOLOGY</a:t>
            </a:r>
          </a:p>
        </p:txBody>
      </p:sp>
      <p:sp>
        <p:nvSpPr>
          <p:cNvPr id="87" name="Rounded Rectangle 86"/>
          <p:cNvSpPr/>
          <p:nvPr/>
        </p:nvSpPr>
        <p:spPr>
          <a:xfrm>
            <a:off x="14444351" y="2486751"/>
            <a:ext cx="6248400" cy="472716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40749" tIns="20374" rIns="40749" bIns="20374" rtlCol="0" anchor="ctr"/>
          <a:lstStyle/>
          <a:p>
            <a:endParaRPr lang="en-US" dirty="0"/>
          </a:p>
        </p:txBody>
      </p:sp>
      <p:sp>
        <p:nvSpPr>
          <p:cNvPr id="88" name="Rounded Rectangle 87"/>
          <p:cNvSpPr/>
          <p:nvPr/>
        </p:nvSpPr>
        <p:spPr>
          <a:xfrm>
            <a:off x="15329516" y="1813686"/>
            <a:ext cx="4419600" cy="10466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40749" tIns="20374" rIns="40749" bIns="20374" rtlCol="0" anchor="ctr"/>
          <a:lstStyle/>
          <a:p>
            <a:pPr algn="ctr"/>
            <a:endParaRPr lang="en-US"/>
          </a:p>
        </p:txBody>
      </p:sp>
      <p:sp>
        <p:nvSpPr>
          <p:cNvPr id="94" name="Rectangle 93"/>
          <p:cNvSpPr/>
          <p:nvPr/>
        </p:nvSpPr>
        <p:spPr>
          <a:xfrm>
            <a:off x="16453923" y="1942714"/>
            <a:ext cx="2170787" cy="461665"/>
          </a:xfrm>
          <a:prstGeom prst="rect">
            <a:avLst/>
          </a:prstGeom>
        </p:spPr>
        <p:txBody>
          <a:bodyPr wrap="none">
            <a:spAutoFit/>
          </a:bodyPr>
          <a:lstStyle/>
          <a:p>
            <a:pPr algn="ctr"/>
            <a:r>
              <a:rPr lang="en-US" sz="2400" dirty="0">
                <a:solidFill>
                  <a:schemeClr val="bg1"/>
                </a:solidFill>
                <a:latin typeface="Times New Roman" panose="02020603050405020304" pitchFamily="18" charset="0"/>
                <a:cs typeface="Times New Roman" panose="02020603050405020304" pitchFamily="18" charset="0"/>
              </a:rPr>
              <a:t>CONCLUSION</a:t>
            </a:r>
          </a:p>
        </p:txBody>
      </p:sp>
      <p:pic>
        <p:nvPicPr>
          <p:cNvPr id="11297" name="Picture 33" descr="Jain-University-Bangalore-India-Logo - Bangalore Educational Services"/>
          <p:cNvPicPr>
            <a:picLocks noChangeAspect="1" noChangeArrowheads="1"/>
          </p:cNvPicPr>
          <p:nvPr/>
        </p:nvPicPr>
        <p:blipFill>
          <a:blip r:embed="rId2" cstate="print"/>
          <a:srcRect/>
          <a:stretch>
            <a:fillRect/>
          </a:stretch>
        </p:blipFill>
        <p:spPr bwMode="auto">
          <a:xfrm>
            <a:off x="134367" y="325239"/>
            <a:ext cx="6477000" cy="838200"/>
          </a:xfrm>
          <a:prstGeom prst="rect">
            <a:avLst/>
          </a:prstGeom>
          <a:noFill/>
        </p:spPr>
      </p:pic>
      <p:sp>
        <p:nvSpPr>
          <p:cNvPr id="101" name="Rounded Rectangle 100"/>
          <p:cNvSpPr/>
          <p:nvPr/>
        </p:nvSpPr>
        <p:spPr>
          <a:xfrm>
            <a:off x="14787251" y="7761716"/>
            <a:ext cx="5562600" cy="374978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40749" tIns="20374" rIns="40749" bIns="20374" rtlCol="0" anchor="ctr"/>
          <a:lstStyle/>
          <a:p>
            <a:pPr algn="l"/>
            <a:endParaRPr lang="en-US" sz="1800" b="0" i="0" u="none" strike="noStrike" baseline="0" dirty="0">
              <a:solidFill>
                <a:srgbClr val="000000"/>
              </a:solidFill>
              <a:latin typeface="Times New Roman" panose="02020603050405020304" pitchFamily="18" charset="0"/>
            </a:endParaRPr>
          </a:p>
          <a:p>
            <a:endParaRPr lang="en-US" sz="1800" b="0" i="0" u="none" strike="noStrike" baseline="0" dirty="0">
              <a:solidFill>
                <a:srgbClr val="000000"/>
              </a:solidFill>
              <a:latin typeface="Times New Roman" panose="02020603050405020304" pitchFamily="18" charset="0"/>
            </a:endParaRPr>
          </a:p>
          <a:p>
            <a:endParaRPr lang="en-US" sz="1800" dirty="0">
              <a:solidFill>
                <a:srgbClr val="000000"/>
              </a:solidFill>
              <a:latin typeface="Times New Roman" panose="02020603050405020304" pitchFamily="18" charset="0"/>
            </a:endParaRPr>
          </a:p>
          <a:p>
            <a:endParaRPr lang="en-US" sz="1800" b="0" i="0" u="none" strike="noStrike" baseline="0" dirty="0">
              <a:solidFill>
                <a:srgbClr val="000000"/>
              </a:solidFill>
              <a:latin typeface="Times New Roman" panose="02020603050405020304" pitchFamily="18" charset="0"/>
            </a:endParaRPr>
          </a:p>
          <a:p>
            <a:endParaRPr lang="en-US" sz="1800" dirty="0">
              <a:solidFill>
                <a:srgbClr val="000000"/>
              </a:solidFill>
              <a:latin typeface="Times New Roman" panose="02020603050405020304" pitchFamily="18" charset="0"/>
            </a:endParaRPr>
          </a:p>
          <a:p>
            <a:pPr algn="l"/>
            <a:endParaRPr lang="en-US" sz="1800" b="0" i="0" u="none" strike="noStrike" baseline="0" dirty="0">
              <a:solidFill>
                <a:srgbClr val="000000"/>
              </a:solidFill>
              <a:latin typeface="Times New Roman" panose="02020603050405020304" pitchFamily="18" charset="0"/>
            </a:endParaRPr>
          </a:p>
          <a:p>
            <a:endParaRPr lang="en-US" sz="1800" b="0" i="0" u="none" strike="noStrike" baseline="0" dirty="0">
              <a:solidFill>
                <a:srgbClr val="000000"/>
              </a:solidFill>
              <a:latin typeface="Times New Roman" panose="02020603050405020304" pitchFamily="18" charset="0"/>
            </a:endParaRPr>
          </a:p>
          <a:p>
            <a:pPr algn="ctr"/>
            <a:endParaRPr lang="en-US" dirty="0"/>
          </a:p>
        </p:txBody>
      </p:sp>
      <p:sp>
        <p:nvSpPr>
          <p:cNvPr id="102" name="Rounded Rectangle 101"/>
          <p:cNvSpPr/>
          <p:nvPr/>
        </p:nvSpPr>
        <p:spPr>
          <a:xfrm>
            <a:off x="15699584" y="7477963"/>
            <a:ext cx="3380502" cy="9300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40749" tIns="20374" rIns="40749" bIns="20374" rtlCol="0" anchor="ctr"/>
          <a:lstStyle/>
          <a:p>
            <a:pPr algn="ctr"/>
            <a:endParaRPr lang="en-US"/>
          </a:p>
        </p:txBody>
      </p:sp>
      <p:sp>
        <p:nvSpPr>
          <p:cNvPr id="104" name="Rectangle 103"/>
          <p:cNvSpPr/>
          <p:nvPr/>
        </p:nvSpPr>
        <p:spPr>
          <a:xfrm>
            <a:off x="16091516" y="7612654"/>
            <a:ext cx="2895600" cy="461665"/>
          </a:xfrm>
          <a:prstGeom prst="rect">
            <a:avLst/>
          </a:prstGeom>
        </p:spPr>
        <p:txBody>
          <a:bodyPr wrap="square">
            <a:spAutoFit/>
          </a:bodyPr>
          <a:lstStyle/>
          <a:p>
            <a:pPr algn="ctr"/>
            <a:r>
              <a:rPr lang="en-US" sz="2400" dirty="0">
                <a:solidFill>
                  <a:schemeClr val="bg1"/>
                </a:solidFill>
                <a:latin typeface="Times New Roman" panose="02020603050405020304" pitchFamily="18" charset="0"/>
                <a:cs typeface="Times New Roman" panose="02020603050405020304" pitchFamily="18" charset="0"/>
              </a:rPr>
              <a:t>REFERENCE</a:t>
            </a:r>
          </a:p>
        </p:txBody>
      </p:sp>
      <p:sp>
        <p:nvSpPr>
          <p:cNvPr id="107" name="Rounded Rectangle 106"/>
          <p:cNvSpPr/>
          <p:nvPr/>
        </p:nvSpPr>
        <p:spPr>
          <a:xfrm>
            <a:off x="14431962" y="12649201"/>
            <a:ext cx="6248400" cy="21336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40749" tIns="20374" rIns="40749" bIns="20374" rtlCol="0" anchor="ctr"/>
          <a:lstStyle/>
          <a:p>
            <a:pPr algn="ctr"/>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141" name="Rounded Rectangle 140"/>
          <p:cNvSpPr/>
          <p:nvPr/>
        </p:nvSpPr>
        <p:spPr>
          <a:xfrm>
            <a:off x="15329516" y="12344400"/>
            <a:ext cx="4360246" cy="9295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40749" tIns="20374" rIns="40749" bIns="20374" rtlCol="0" anchor="ctr"/>
          <a:lstStyle/>
          <a:p>
            <a:pPr algn="ctr"/>
            <a:endParaRPr lang="en-US"/>
          </a:p>
        </p:txBody>
      </p:sp>
      <p:sp>
        <p:nvSpPr>
          <p:cNvPr id="142" name="Rectangle 141"/>
          <p:cNvSpPr/>
          <p:nvPr/>
        </p:nvSpPr>
        <p:spPr>
          <a:xfrm>
            <a:off x="15295883" y="12600849"/>
            <a:ext cx="4800600" cy="461665"/>
          </a:xfrm>
          <a:prstGeom prst="rect">
            <a:avLst/>
          </a:prstGeom>
        </p:spPr>
        <p:txBody>
          <a:bodyPr wrap="square">
            <a:spAutoFit/>
          </a:bodyPr>
          <a:lstStyle/>
          <a:p>
            <a:pPr algn="ctr"/>
            <a:r>
              <a:rPr lang="en-US" sz="2400" dirty="0">
                <a:solidFill>
                  <a:schemeClr val="bg1"/>
                </a:solidFill>
              </a:rPr>
              <a:t>PARTICIPANT DETAILS</a:t>
            </a:r>
          </a:p>
        </p:txBody>
      </p:sp>
      <p:sp>
        <p:nvSpPr>
          <p:cNvPr id="2" name="TextBox 1">
            <a:extLst>
              <a:ext uri="{FF2B5EF4-FFF2-40B4-BE49-F238E27FC236}">
                <a16:creationId xmlns:a16="http://schemas.microsoft.com/office/drawing/2014/main" id="{294DC122-D9E0-4F6F-B71B-3F721F25C427}"/>
              </a:ext>
            </a:extLst>
          </p:cNvPr>
          <p:cNvSpPr txBox="1"/>
          <p:nvPr/>
        </p:nvSpPr>
        <p:spPr>
          <a:xfrm>
            <a:off x="866680" y="11511502"/>
            <a:ext cx="6604116" cy="3416320"/>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Haar Cascade: It is an Object Detection Algorithm used to identify faces in an image or a real time video. The algorithm uses edge or line detection. The algorithm is given a lot of positive images consisting of faces, and a lot of negative images not consisting of any face to train on them. The models stored in XML files.</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OpenCV: OpenCV is the huge open-source library for the computer vision, machine learning, and image processing and now it plays a major role in real-time operation which is very important in today’s systems. By using it, one can process images and videos to identify objects, faces, or even handwriting of a human</a:t>
            </a:r>
          </a:p>
          <a:p>
            <a:endParaRPr lang="en-IN" sz="1800"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19D44646-81D0-4AF6-9AA0-DB6AC808D570}"/>
              </a:ext>
            </a:extLst>
          </p:cNvPr>
          <p:cNvSpPr txBox="1"/>
          <p:nvPr/>
        </p:nvSpPr>
        <p:spPr>
          <a:xfrm>
            <a:off x="7089291" y="431949"/>
            <a:ext cx="13340745" cy="646331"/>
          </a:xfrm>
          <a:prstGeom prst="rect">
            <a:avLst/>
          </a:prstGeom>
          <a:noFill/>
        </p:spPr>
        <p:txBody>
          <a:bodyPr wrap="square" rtlCol="0">
            <a:spAutoFit/>
          </a:bodyPr>
          <a:lstStyle/>
          <a:p>
            <a:r>
              <a:rPr lang="en-IN" sz="3600" dirty="0">
                <a:solidFill>
                  <a:schemeClr val="bg2">
                    <a:lumMod val="10000"/>
                  </a:schemeClr>
                </a:solidFill>
                <a:latin typeface="Arial" panose="020B0604020202020204" pitchFamily="34" charset="0"/>
                <a:cs typeface="Arial" panose="020B0604020202020204" pitchFamily="34" charset="0"/>
              </a:rPr>
              <a:t>Speed </a:t>
            </a:r>
            <a:r>
              <a:rPr lang="en-IN" sz="3600">
                <a:solidFill>
                  <a:schemeClr val="bg2">
                    <a:lumMod val="10000"/>
                  </a:schemeClr>
                </a:solidFill>
                <a:latin typeface="Arial" panose="020B0604020202020204" pitchFamily="34" charset="0"/>
                <a:cs typeface="Arial" panose="020B0604020202020204" pitchFamily="34" charset="0"/>
              </a:rPr>
              <a:t>Detection of </a:t>
            </a:r>
            <a:r>
              <a:rPr lang="en-IN" sz="3600" dirty="0">
                <a:solidFill>
                  <a:schemeClr val="bg2">
                    <a:lumMod val="10000"/>
                  </a:schemeClr>
                </a:solidFill>
                <a:latin typeface="Arial" panose="020B0604020202020204" pitchFamily="34" charset="0"/>
                <a:cs typeface="Arial" panose="020B0604020202020204" pitchFamily="34" charset="0"/>
              </a:rPr>
              <a:t>Vehicle Using Machine Learning Algorithm</a:t>
            </a:r>
            <a:endParaRPr lang="en-IN" dirty="0"/>
          </a:p>
        </p:txBody>
      </p:sp>
      <p:sp>
        <p:nvSpPr>
          <p:cNvPr id="30" name="Rounded Rectangle 86">
            <a:extLst>
              <a:ext uri="{FF2B5EF4-FFF2-40B4-BE49-F238E27FC236}">
                <a16:creationId xmlns:a16="http://schemas.microsoft.com/office/drawing/2014/main" id="{756E2ABE-11E4-48E5-81C6-B082225DAE8A}"/>
              </a:ext>
            </a:extLst>
          </p:cNvPr>
          <p:cNvSpPr/>
          <p:nvPr/>
        </p:nvSpPr>
        <p:spPr>
          <a:xfrm>
            <a:off x="7927996" y="2448705"/>
            <a:ext cx="6248400" cy="712187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40749" tIns="20374" rIns="40749" bIns="20374" rtlCol="0" anchor="ctr"/>
          <a:lstStyle/>
          <a:p>
            <a:pPr algn="ctr"/>
            <a:r>
              <a:rPr lang="en-US" sz="1800">
                <a:solidFill>
                  <a:schemeClr val="tx1"/>
                </a:solidFill>
                <a:latin typeface="Times New Roman" panose="02020603050405020304" pitchFamily="18" charset="0"/>
                <a:cs typeface="Times New Roman" panose="02020603050405020304" pitchFamily="18" charset="0"/>
              </a:rPr>
              <a:t>PICTURES / DIAGRAM </a:t>
            </a:r>
            <a:endParaRPr lang="en-US" sz="1800" dirty="0">
              <a:solidFill>
                <a:schemeClr val="tx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DFD69468-C2B3-7908-AAF1-ADD3157B0B16}"/>
              </a:ext>
            </a:extLst>
          </p:cNvPr>
          <p:cNvPicPr>
            <a:picLocks noChangeAspect="1"/>
          </p:cNvPicPr>
          <p:nvPr/>
        </p:nvPicPr>
        <p:blipFill>
          <a:blip r:embed="rId3"/>
          <a:stretch>
            <a:fillRect/>
          </a:stretch>
        </p:blipFill>
        <p:spPr>
          <a:xfrm>
            <a:off x="8516755" y="2806699"/>
            <a:ext cx="4992631" cy="3762539"/>
          </a:xfrm>
          <a:prstGeom prst="rect">
            <a:avLst/>
          </a:prstGeom>
        </p:spPr>
      </p:pic>
      <p:pic>
        <p:nvPicPr>
          <p:cNvPr id="10" name="Picture 9">
            <a:extLst>
              <a:ext uri="{FF2B5EF4-FFF2-40B4-BE49-F238E27FC236}">
                <a16:creationId xmlns:a16="http://schemas.microsoft.com/office/drawing/2014/main" id="{73E7353E-D1FA-94C9-FC60-F5C59180508D}"/>
              </a:ext>
            </a:extLst>
          </p:cNvPr>
          <p:cNvPicPr>
            <a:picLocks noChangeAspect="1"/>
          </p:cNvPicPr>
          <p:nvPr/>
        </p:nvPicPr>
        <p:blipFill>
          <a:blip r:embed="rId4"/>
          <a:stretch>
            <a:fillRect/>
          </a:stretch>
        </p:blipFill>
        <p:spPr>
          <a:xfrm>
            <a:off x="8726545" y="6825316"/>
            <a:ext cx="4790941" cy="2562896"/>
          </a:xfrm>
          <a:prstGeom prst="rect">
            <a:avLst/>
          </a:prstGeom>
        </p:spPr>
      </p:pic>
      <p:sp>
        <p:nvSpPr>
          <p:cNvPr id="36" name="TextBox 35">
            <a:extLst>
              <a:ext uri="{FF2B5EF4-FFF2-40B4-BE49-F238E27FC236}">
                <a16:creationId xmlns:a16="http://schemas.microsoft.com/office/drawing/2014/main" id="{2F6F1177-444F-F1F5-6CD1-056BF1011787}"/>
              </a:ext>
            </a:extLst>
          </p:cNvPr>
          <p:cNvSpPr txBox="1"/>
          <p:nvPr/>
        </p:nvSpPr>
        <p:spPr>
          <a:xfrm>
            <a:off x="735962" y="2472511"/>
            <a:ext cx="6734834" cy="3139321"/>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Object Detection is related to Computer Vision. Object detection enables detecting every instance of objects in images and videos. It identifies the feature of Images that generates an intelligent understanding of images just like human vision works.. The traditional model detects a certain object in images. Vehicle detection and tracking is one of the main components of the smart traffic concept. Without having a proper knowledge of traffic flows we cannot plan and develop modern city. CCTV camera or surveillance is a source of traffic information which can be used to discover many information technology solutions, including ML algorithm. </a:t>
            </a:r>
          </a:p>
          <a:p>
            <a:endParaRPr lang="en-IN" sz="1800" dirty="0">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80785-7FFA-362B-1501-7E8AEEBD9D7D}"/>
              </a:ext>
            </a:extLst>
          </p:cNvPr>
          <p:cNvSpPr txBox="1"/>
          <p:nvPr/>
        </p:nvSpPr>
        <p:spPr>
          <a:xfrm>
            <a:off x="866680" y="7169556"/>
            <a:ext cx="6222611" cy="1477328"/>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To design an automated over speed detection system.</a:t>
            </a:r>
          </a:p>
          <a:p>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To create a system that would notify traffic police with details of an over speeding vehicle.</a:t>
            </a:r>
          </a:p>
          <a:p>
            <a:endParaRPr lang="en-IN" sz="1800" dirty="0">
              <a:latin typeface="Times New Roman" panose="02020603050405020304" pitchFamily="18" charset="0"/>
              <a:cs typeface="Times New Roman" panose="02020603050405020304" pitchFamily="18" charset="0"/>
            </a:endParaRPr>
          </a:p>
        </p:txBody>
      </p:sp>
      <p:sp>
        <p:nvSpPr>
          <p:cNvPr id="39" name="TextBox 38">
            <a:extLst>
              <a:ext uri="{FF2B5EF4-FFF2-40B4-BE49-F238E27FC236}">
                <a16:creationId xmlns:a16="http://schemas.microsoft.com/office/drawing/2014/main" id="{7191D873-2A66-50B6-76B6-8F63309E8D3F}"/>
              </a:ext>
            </a:extLst>
          </p:cNvPr>
          <p:cNvSpPr txBox="1"/>
          <p:nvPr/>
        </p:nvSpPr>
        <p:spPr>
          <a:xfrm>
            <a:off x="14707065" y="3502794"/>
            <a:ext cx="5722971" cy="2585323"/>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Speed estimation plays vital role in Intelligent Traffic System (ITS) which can be done by using machine learning. It is more systematic or well organized and cheap or low-budget than conventional technique without using machine learning, for example: Police uses speed radar and manual inspection which is energy consuming. So, implementing this technology it can be helpful to reduce man power. As well as It can become more effective </a:t>
            </a:r>
            <a:r>
              <a:rPr lang="en-US" sz="1800">
                <a:latin typeface="Times New Roman" panose="02020603050405020304" pitchFamily="18" charset="0"/>
                <a:cs typeface="Times New Roman" panose="02020603050405020304" pitchFamily="18" charset="0"/>
              </a:rPr>
              <a:t>and reliable.</a:t>
            </a:r>
            <a:endParaRPr lang="en-US"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
        <p:nvSpPr>
          <p:cNvPr id="41" name="Rounded Rectangle 87">
            <a:extLst>
              <a:ext uri="{FF2B5EF4-FFF2-40B4-BE49-F238E27FC236}">
                <a16:creationId xmlns:a16="http://schemas.microsoft.com/office/drawing/2014/main" id="{F5B5B9D4-5ADD-3324-53F6-10EE1D45276D}"/>
              </a:ext>
            </a:extLst>
          </p:cNvPr>
          <p:cNvSpPr/>
          <p:nvPr/>
        </p:nvSpPr>
        <p:spPr>
          <a:xfrm>
            <a:off x="8900345" y="1942714"/>
            <a:ext cx="4114800" cy="7536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40749" tIns="20374" rIns="40749" bIns="20374" rtlCol="0" anchor="ctr"/>
          <a:lstStyle/>
          <a:p>
            <a:pPr algn="ctr"/>
            <a:r>
              <a:rPr lang="en-US" sz="2400" dirty="0">
                <a:solidFill>
                  <a:schemeClr val="bg1"/>
                </a:solidFill>
                <a:latin typeface="Times New Roman" panose="02020603050405020304" pitchFamily="18" charset="0"/>
                <a:cs typeface="Times New Roman" panose="02020603050405020304" pitchFamily="18" charset="0"/>
              </a:rPr>
              <a:t>Images</a:t>
            </a:r>
          </a:p>
        </p:txBody>
      </p:sp>
      <p:sp>
        <p:nvSpPr>
          <p:cNvPr id="42" name="TextBox 41">
            <a:extLst>
              <a:ext uri="{FF2B5EF4-FFF2-40B4-BE49-F238E27FC236}">
                <a16:creationId xmlns:a16="http://schemas.microsoft.com/office/drawing/2014/main" id="{8567D5C2-46AB-CDF3-14EE-9424FF171613}"/>
              </a:ext>
            </a:extLst>
          </p:cNvPr>
          <p:cNvSpPr txBox="1"/>
          <p:nvPr/>
        </p:nvSpPr>
        <p:spPr>
          <a:xfrm>
            <a:off x="8272055" y="11249640"/>
            <a:ext cx="5819058" cy="2031325"/>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Smart traffic management</a:t>
            </a:r>
          </a:p>
          <a:p>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Reduce manpower</a:t>
            </a:r>
          </a:p>
          <a:p>
            <a:pPr marL="285750" indent="-285750">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It is more efficient and economical than conventional technique</a:t>
            </a:r>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9EE8C1AD-FA7E-EE79-15EE-6F98E8CB4035}"/>
              </a:ext>
            </a:extLst>
          </p:cNvPr>
          <p:cNvSpPr txBox="1"/>
          <p:nvPr/>
        </p:nvSpPr>
        <p:spPr>
          <a:xfrm>
            <a:off x="14902346" y="8557108"/>
            <a:ext cx="5194137" cy="3139321"/>
          </a:xfrm>
          <a:prstGeom prst="rect">
            <a:avLst/>
          </a:prstGeom>
          <a:noFill/>
        </p:spPr>
        <p:txBody>
          <a:bodyPr wrap="square" rtlCol="0">
            <a:spAutoFit/>
          </a:bodyPr>
          <a:lstStyle/>
          <a:p>
            <a:r>
              <a:rPr lang="en-IN" sz="1800" dirty="0">
                <a:latin typeface="Times New Roman" panose="02020603050405020304" pitchFamily="18" charset="0"/>
                <a:cs typeface="Times New Roman" panose="02020603050405020304" pitchFamily="18" charset="0"/>
              </a:rPr>
              <a:t>[1] Asaad AMA, Syed IA (2009). “Object identification in video images using morphological background estimation scheme” Chapter, 22: 279-288.</a:t>
            </a:r>
          </a:p>
          <a:p>
            <a:r>
              <a:rPr lang="en-IN" sz="1800" dirty="0">
                <a:latin typeface="Times New Roman" panose="02020603050405020304" pitchFamily="18" charset="0"/>
                <a:cs typeface="Times New Roman" panose="02020603050405020304" pitchFamily="18" charset="0"/>
              </a:rPr>
              <a:t> </a:t>
            </a:r>
          </a:p>
          <a:p>
            <a:r>
              <a:rPr lang="en-IN" sz="1800" dirty="0">
                <a:latin typeface="Times New Roman" panose="02020603050405020304" pitchFamily="18" charset="0"/>
                <a:cs typeface="Times New Roman" panose="02020603050405020304" pitchFamily="18" charset="0"/>
              </a:rPr>
              <a:t>[2] R. C. Gonzalez, R. E. Woods, “Digital Image Processing” Third Edition, Prentice Hall, 2007. </a:t>
            </a:r>
          </a:p>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[3] Wen L, Fumio Y (2009). “Speed detection of moving vehicles from one scene of Quick Bird images”, Urban Remote Sensing Joint Event, pp. 1-6. </a:t>
            </a:r>
          </a:p>
          <a:p>
            <a:endParaRPr lang="en-IN" sz="1800" dirty="0">
              <a:latin typeface="Times New Roman" panose="02020603050405020304" pitchFamily="18" charset="0"/>
              <a:cs typeface="Times New Roman" panose="02020603050405020304" pitchFamily="18" charset="0"/>
            </a:endParaRPr>
          </a:p>
        </p:txBody>
      </p:sp>
      <p:sp>
        <p:nvSpPr>
          <p:cNvPr id="44" name="TextBox 43">
            <a:extLst>
              <a:ext uri="{FF2B5EF4-FFF2-40B4-BE49-F238E27FC236}">
                <a16:creationId xmlns:a16="http://schemas.microsoft.com/office/drawing/2014/main" id="{F4EF2984-69BD-BCD9-E5AC-0C3497C3BD55}"/>
              </a:ext>
            </a:extLst>
          </p:cNvPr>
          <p:cNvSpPr txBox="1"/>
          <p:nvPr/>
        </p:nvSpPr>
        <p:spPr>
          <a:xfrm>
            <a:off x="14707065" y="13273913"/>
            <a:ext cx="5822579" cy="1754326"/>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Under the guidance of  Assistant prof: Mathiyalagan R</a:t>
            </a:r>
          </a:p>
          <a:p>
            <a:pPr algn="ctr"/>
            <a:r>
              <a:rPr lang="en-IN" sz="1800" dirty="0">
                <a:solidFill>
                  <a:schemeClr val="bg2">
                    <a:lumMod val="10000"/>
                  </a:schemeClr>
                </a:solidFill>
                <a:latin typeface="Times New Roman" panose="02020603050405020304" pitchFamily="18" charset="0"/>
                <a:cs typeface="Times New Roman" panose="02020603050405020304" pitchFamily="18" charset="0"/>
              </a:rPr>
              <a:t>Rishav Surana:18BTRIS035</a:t>
            </a:r>
            <a:r>
              <a:rPr lang="en-IN" sz="1800" b="1" dirty="0">
                <a:solidFill>
                  <a:schemeClr val="bg2">
                    <a:lumMod val="10000"/>
                  </a:schemeClr>
                </a:solidFill>
                <a:latin typeface="Times New Roman" panose="02020603050405020304" pitchFamily="18" charset="0"/>
                <a:cs typeface="Times New Roman" panose="02020603050405020304" pitchFamily="18" charset="0"/>
              </a:rPr>
              <a:t> </a:t>
            </a:r>
            <a:br>
              <a:rPr lang="en-IN" sz="1800" dirty="0">
                <a:solidFill>
                  <a:schemeClr val="bg2">
                    <a:lumMod val="10000"/>
                  </a:schemeClr>
                </a:solidFill>
                <a:latin typeface="Times New Roman" panose="02020603050405020304" pitchFamily="18" charset="0"/>
                <a:cs typeface="Times New Roman" panose="02020603050405020304" pitchFamily="18" charset="0"/>
              </a:rPr>
            </a:br>
            <a:r>
              <a:rPr lang="en-IN" sz="1800" dirty="0">
                <a:solidFill>
                  <a:schemeClr val="bg2">
                    <a:lumMod val="10000"/>
                  </a:schemeClr>
                </a:solidFill>
                <a:latin typeface="Times New Roman" panose="02020603050405020304" pitchFamily="18" charset="0"/>
                <a:cs typeface="Times New Roman" panose="02020603050405020304" pitchFamily="18" charset="0"/>
              </a:rPr>
              <a:t>Susanta Sarkar: 18BTRIS48</a:t>
            </a:r>
            <a:br>
              <a:rPr lang="en-IN" sz="1800" dirty="0">
                <a:solidFill>
                  <a:schemeClr val="bg2">
                    <a:lumMod val="10000"/>
                  </a:schemeClr>
                </a:solidFill>
                <a:latin typeface="Times New Roman" panose="02020603050405020304" pitchFamily="18" charset="0"/>
                <a:cs typeface="Times New Roman" panose="02020603050405020304" pitchFamily="18" charset="0"/>
              </a:rPr>
            </a:br>
            <a:r>
              <a:rPr lang="en-IN" sz="1800" dirty="0">
                <a:solidFill>
                  <a:schemeClr val="bg2">
                    <a:lumMod val="10000"/>
                  </a:schemeClr>
                </a:solidFill>
                <a:latin typeface="Times New Roman" panose="02020603050405020304" pitchFamily="18" charset="0"/>
                <a:cs typeface="Times New Roman" panose="02020603050405020304" pitchFamily="18" charset="0"/>
              </a:rPr>
              <a:t>Siddharth Kr Harlalka: 18BTRIS066</a:t>
            </a:r>
            <a:br>
              <a:rPr lang="en-IN" sz="1800" dirty="0">
                <a:solidFill>
                  <a:schemeClr val="bg2">
                    <a:lumMod val="10000"/>
                  </a:schemeClr>
                </a:solidFill>
                <a:latin typeface="Times New Roman" panose="02020603050405020304" pitchFamily="18" charset="0"/>
                <a:cs typeface="Times New Roman" panose="02020603050405020304" pitchFamily="18" charset="0"/>
              </a:rPr>
            </a:br>
            <a:r>
              <a:rPr lang="en-IN" sz="1800" dirty="0">
                <a:solidFill>
                  <a:schemeClr val="bg2">
                    <a:lumMod val="10000"/>
                  </a:schemeClr>
                </a:solidFill>
                <a:latin typeface="Times New Roman" panose="02020603050405020304" pitchFamily="18" charset="0"/>
                <a:cs typeface="Times New Roman" panose="02020603050405020304" pitchFamily="18" charset="0"/>
              </a:rPr>
              <a:t>Sujata Budha: 18BTRIS065</a:t>
            </a:r>
            <a:endParaRPr lang="en-US"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407</TotalTime>
  <Words>494</Words>
  <Application>Microsoft Office PowerPoint</Application>
  <PresentationFormat>Custom</PresentationFormat>
  <Paragraphs>37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SOMI AHMED</dc:creator>
  <cp:lastModifiedBy>Rishav Surana</cp:lastModifiedBy>
  <cp:revision>21</cp:revision>
  <dcterms:created xsi:type="dcterms:W3CDTF">2022-04-29T14:40:20Z</dcterms:created>
  <dcterms:modified xsi:type="dcterms:W3CDTF">2022-06-20T13:36:05Z</dcterms:modified>
</cp:coreProperties>
</file>