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9" r:id="rId1"/>
    <p:sldMasterId id="2147483650" r:id="rId2"/>
  </p:sldMasterIdLst>
  <p:notesMasterIdLst>
    <p:notesMasterId r:id="rId4"/>
  </p:notesMasterIdLst>
  <p:sldIdLst>
    <p:sldId id="256" r:id="rId3"/>
  </p:sldIdLst>
  <p:sldSz cx="43891200" cy="32918400"/>
  <p:notesSz cx="7302500" cy="9588500"/>
  <p:custDataLst>
    <p:tags r:id="rId5"/>
  </p:custDataLst>
  <p:defaultTextStyle>
    <a:defPPr>
      <a:defRPr lang="en-US"/>
    </a:defPPr>
    <a:lvl1pPr marL="0" indent="0" algn="l" defTabSz="914400" rtl="0" eaLnBrk="0" fontAlgn="base" hangingPunct="0">
      <a:lnSpc>
        <a:spcPct val="100000"/>
      </a:lnSpc>
      <a:spcBef>
        <a:spcPct val="0"/>
      </a:spcBef>
      <a:spcAft>
        <a:spcPct val="0"/>
      </a:spcAft>
      <a:buClrTx/>
      <a:buSzTx/>
      <a:buFontTx/>
      <a:buNone/>
      <a:defRPr kumimoji="0" sz="2900" b="0" i="0" u="none" baseline="0">
        <a:solidFill>
          <a:schemeClr val="tx1"/>
        </a:solidFill>
        <a:effectLst/>
        <a:latin typeface="Arial Narrow" pitchFamily="34" charset="0"/>
      </a:defRPr>
    </a:lvl1pPr>
    <a:lvl2pPr marL="457200" indent="0" algn="l" defTabSz="914400" rtl="0" eaLnBrk="0" fontAlgn="base" hangingPunct="0">
      <a:lnSpc>
        <a:spcPct val="100000"/>
      </a:lnSpc>
      <a:spcBef>
        <a:spcPct val="0"/>
      </a:spcBef>
      <a:spcAft>
        <a:spcPct val="0"/>
      </a:spcAft>
      <a:buClrTx/>
      <a:buSzTx/>
      <a:buFontTx/>
      <a:buNone/>
      <a:defRPr kumimoji="0" sz="2900" b="0" i="0" u="none" baseline="0">
        <a:solidFill>
          <a:schemeClr val="tx1"/>
        </a:solidFill>
        <a:effectLst/>
        <a:latin typeface="Arial Narrow" pitchFamily="34" charset="0"/>
      </a:defRPr>
    </a:lvl2pPr>
    <a:lvl3pPr marL="914400" indent="0" algn="l" defTabSz="914400" rtl="0" eaLnBrk="0" fontAlgn="base" hangingPunct="0">
      <a:lnSpc>
        <a:spcPct val="100000"/>
      </a:lnSpc>
      <a:spcBef>
        <a:spcPct val="0"/>
      </a:spcBef>
      <a:spcAft>
        <a:spcPct val="0"/>
      </a:spcAft>
      <a:buClrTx/>
      <a:buSzTx/>
      <a:buFontTx/>
      <a:buNone/>
      <a:defRPr kumimoji="0" sz="2900" b="0" i="0" u="none" baseline="0">
        <a:solidFill>
          <a:schemeClr val="tx1"/>
        </a:solidFill>
        <a:effectLst/>
        <a:latin typeface="Arial Narrow" pitchFamily="34" charset="0"/>
      </a:defRPr>
    </a:lvl3pPr>
    <a:lvl4pPr marL="1371600" indent="0" algn="l" defTabSz="914400" rtl="0" eaLnBrk="0" fontAlgn="base" hangingPunct="0">
      <a:lnSpc>
        <a:spcPct val="100000"/>
      </a:lnSpc>
      <a:spcBef>
        <a:spcPct val="0"/>
      </a:spcBef>
      <a:spcAft>
        <a:spcPct val="0"/>
      </a:spcAft>
      <a:buClrTx/>
      <a:buSzTx/>
      <a:buFontTx/>
      <a:buNone/>
      <a:defRPr kumimoji="0" sz="2900" b="0" i="0" u="none" baseline="0">
        <a:solidFill>
          <a:schemeClr val="tx1"/>
        </a:solidFill>
        <a:effectLst/>
        <a:latin typeface="Arial Narrow" pitchFamily="34" charset="0"/>
      </a:defRPr>
    </a:lvl4pPr>
    <a:lvl5pPr marL="1828800" indent="0" algn="l" defTabSz="914400" rtl="0" eaLnBrk="0" fontAlgn="base" hangingPunct="0">
      <a:lnSpc>
        <a:spcPct val="100000"/>
      </a:lnSpc>
      <a:spcBef>
        <a:spcPct val="0"/>
      </a:spcBef>
      <a:spcAft>
        <a:spcPct val="0"/>
      </a:spcAft>
      <a:buClrTx/>
      <a:buSzTx/>
      <a:buFontTx/>
      <a:buNone/>
      <a:defRPr kumimoji="0" sz="2900" b="0" i="0" u="none" baseline="0">
        <a:solidFill>
          <a:schemeClr val="tx1"/>
        </a:solidFill>
        <a:effectLst/>
        <a:latin typeface="Arial Narrow" pitchFamily="34" charset="0"/>
      </a:defRPr>
    </a:lvl5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9879" autoAdjust="0"/>
  </p:normalViewPr>
  <p:slideViewPr>
    <p:cSldViewPr>
      <p:cViewPr>
        <p:scale>
          <a:sx n="15" d="100"/>
          <a:sy n="15" d="100"/>
        </p:scale>
        <p:origin x="1420" y="100"/>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63888" cy="479425"/>
          </a:xfrm>
          <a:prstGeom prst="rect">
            <a:avLst/>
          </a:prstGeom>
          <a:noFill/>
          <a:ln>
            <a:noFill/>
          </a:ln>
          <a:effectLst/>
        </p:spPr>
        <p:txBody>
          <a:bodyPr vert="horz" wrap="square" lIns="96515" tIns="48257" rIns="96515" bIns="48257" numCol="1" anchor="t" anchorCtr="0" compatLnSpc="1"/>
          <a:lstStyle>
            <a:lvl1pPr defTabSz="965200" eaLnBrk="1" hangingPunct="1">
              <a:defRPr sz="1300">
                <a:latin typeface="Arial" pitchFamily="34" charset="0"/>
              </a:defRPr>
            </a:lvl1pPr>
          </a:lstStyle>
          <a:p>
            <a:pPr marL="0" marR="0" lvl="0" indent="0" algn="l" defTabSz="965200" rtl="0" eaLnBrk="1" fontAlgn="base" latinLnBrk="0" hangingPunct="1">
              <a:lnSpc>
                <a:spcPct val="100000"/>
              </a:lnSpc>
              <a:spcBef>
                <a:spcPct val="0"/>
              </a:spcBef>
              <a:spcAft>
                <a:spcPct val="0"/>
              </a:spcAft>
              <a:buClrTx/>
              <a:buSzTx/>
              <a:buFontTx/>
              <a:buNone/>
              <a:defRPr/>
            </a:pPr>
            <a:endParaRPr kumimoji="0" lang="en-US" altLang="en-US" sz="1300" b="0" i="0" u="none" strike="noStrike" kern="1200" cap="none" spc="0" normalizeH="0" baseline="0" noProof="0">
              <a:ln>
                <a:noFill/>
              </a:ln>
              <a:solidFill>
                <a:schemeClr val="tx1"/>
              </a:solidFill>
              <a:effectLst/>
              <a:uLnTx/>
              <a:uFillTx/>
              <a:latin typeface="Arial" pitchFamily="34" charset="0"/>
              <a:ea typeface="+mn-ea"/>
              <a:cs typeface="+mn-cs"/>
            </a:endParaRPr>
          </a:p>
        </p:txBody>
      </p:sp>
      <p:sp>
        <p:nvSpPr>
          <p:cNvPr id="3075" name="Rectangle 3"/>
          <p:cNvSpPr>
            <a:spLocks noGrp="1" noChangeArrowheads="1"/>
          </p:cNvSpPr>
          <p:nvPr>
            <p:ph type="dt" idx="1"/>
          </p:nvPr>
        </p:nvSpPr>
        <p:spPr bwMode="auto">
          <a:xfrm>
            <a:off x="4137025" y="0"/>
            <a:ext cx="3163888" cy="479425"/>
          </a:xfrm>
          <a:prstGeom prst="rect">
            <a:avLst/>
          </a:prstGeom>
          <a:noFill/>
          <a:ln>
            <a:noFill/>
          </a:ln>
          <a:effectLst/>
        </p:spPr>
        <p:txBody>
          <a:bodyPr vert="horz" wrap="square" lIns="96515" tIns="48257" rIns="96515" bIns="48257" numCol="1" anchor="t" anchorCtr="0" compatLnSpc="1"/>
          <a:lstStyle>
            <a:lvl1pPr algn="r" defTabSz="965200" eaLnBrk="1" hangingPunct="1">
              <a:defRPr sz="1300">
                <a:latin typeface="Arial" pitchFamily="34" charset="0"/>
              </a:defRPr>
            </a:lvl1pPr>
          </a:lstStyle>
          <a:p>
            <a:pPr marL="0" marR="0" lvl="0" indent="0" algn="r" defTabSz="965200" rtl="0" eaLnBrk="1" fontAlgn="base" latinLnBrk="0" hangingPunct="1">
              <a:lnSpc>
                <a:spcPct val="100000"/>
              </a:lnSpc>
              <a:spcBef>
                <a:spcPct val="0"/>
              </a:spcBef>
              <a:spcAft>
                <a:spcPct val="0"/>
              </a:spcAft>
              <a:buClrTx/>
              <a:buSzTx/>
              <a:buFontTx/>
              <a:buNone/>
              <a:defRPr/>
            </a:pPr>
            <a:endParaRPr kumimoji="0" lang="en-US" altLang="en-US" sz="1300" b="0" i="0" u="none" strike="noStrike" kern="1200" cap="none" spc="0" normalizeH="0" baseline="0" noProof="0">
              <a:ln>
                <a:noFill/>
              </a:ln>
              <a:solidFill>
                <a:schemeClr val="tx1"/>
              </a:solidFill>
              <a:effectLst/>
              <a:uLnTx/>
              <a:uFillTx/>
              <a:latin typeface="Arial" pitchFamily="34" charset="0"/>
              <a:ea typeface="+mn-ea"/>
              <a:cs typeface="+mn-cs"/>
            </a:endParaRPr>
          </a:p>
        </p:txBody>
      </p:sp>
      <p:sp>
        <p:nvSpPr>
          <p:cNvPr id="3076" name="Rectangle 4"/>
          <p:cNvSpPr>
            <a:spLocks noGrp="1" noRot="1" noChangeAspect="1" noTextEdit="1"/>
          </p:cNvSpPr>
          <p:nvPr>
            <p:ph type="sldImg" idx="4294967295"/>
          </p:nvPr>
        </p:nvSpPr>
        <p:spPr>
          <a:xfrm>
            <a:off x="1254125" y="719138"/>
            <a:ext cx="4794250" cy="3595687"/>
          </a:xfrm>
          <a:prstGeom prst="rect">
            <a:avLst/>
          </a:prstGeom>
          <a:noFill/>
          <a:ln>
            <a:solidFill>
              <a:prstClr val="black"/>
            </a:solidFill>
            <a:miter lim="800000"/>
          </a:ln>
        </p:spPr>
      </p:sp>
      <p:sp>
        <p:nvSpPr>
          <p:cNvPr id="3077" name="Rectangle 5"/>
          <p:cNvSpPr>
            <a:spLocks noGrp="1" noChangeArrowheads="1"/>
          </p:cNvSpPr>
          <p:nvPr>
            <p:ph type="body" sz="quarter" idx="3"/>
          </p:nvPr>
        </p:nvSpPr>
        <p:spPr bwMode="auto">
          <a:xfrm>
            <a:off x="730250" y="4554538"/>
            <a:ext cx="5842000" cy="4314825"/>
          </a:xfrm>
          <a:prstGeom prst="rect">
            <a:avLst/>
          </a:prstGeom>
          <a:noFill/>
          <a:ln>
            <a:noFill/>
          </a:ln>
          <a:effectLst/>
        </p:spPr>
        <p:txBody>
          <a:bodyPr vert="horz" wrap="square" lIns="96515" tIns="48257" rIns="96515" bIns="48257"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Arial" pitchFamily="34" charset="0"/>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Arial" pitchFamily="34" charset="0"/>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Arial" pitchFamily="34" charset="0"/>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Arial" pitchFamily="34" charset="0"/>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Arial" pitchFamily="34" charset="0"/>
                <a:ea typeface="+mn-ea"/>
                <a:cs typeface="+mn-cs"/>
              </a:rPr>
              <a:t>Fifth level</a:t>
            </a:r>
          </a:p>
        </p:txBody>
      </p:sp>
      <p:sp>
        <p:nvSpPr>
          <p:cNvPr id="3078" name="Rectangle 6"/>
          <p:cNvSpPr>
            <a:spLocks noGrp="1" noChangeArrowheads="1"/>
          </p:cNvSpPr>
          <p:nvPr>
            <p:ph type="ftr" sz="quarter" idx="4"/>
          </p:nvPr>
        </p:nvSpPr>
        <p:spPr bwMode="auto">
          <a:xfrm>
            <a:off x="0" y="9107488"/>
            <a:ext cx="3163888" cy="479425"/>
          </a:xfrm>
          <a:prstGeom prst="rect">
            <a:avLst/>
          </a:prstGeom>
          <a:noFill/>
          <a:ln>
            <a:noFill/>
          </a:ln>
          <a:effectLst/>
        </p:spPr>
        <p:txBody>
          <a:bodyPr vert="horz" wrap="square" lIns="96515" tIns="48257" rIns="96515" bIns="48257" numCol="1" anchor="b" anchorCtr="0" compatLnSpc="1"/>
          <a:lstStyle>
            <a:lvl1pPr defTabSz="965200" eaLnBrk="1" hangingPunct="1">
              <a:defRPr sz="1300">
                <a:latin typeface="Arial" pitchFamily="34" charset="0"/>
              </a:defRPr>
            </a:lvl1pPr>
          </a:lstStyle>
          <a:p>
            <a:pPr marL="0" marR="0" lvl="0" indent="0" algn="l" defTabSz="965200" rtl="0" eaLnBrk="1" fontAlgn="base" latinLnBrk="0" hangingPunct="1">
              <a:lnSpc>
                <a:spcPct val="100000"/>
              </a:lnSpc>
              <a:spcBef>
                <a:spcPct val="0"/>
              </a:spcBef>
              <a:spcAft>
                <a:spcPct val="0"/>
              </a:spcAft>
              <a:buClrTx/>
              <a:buSzTx/>
              <a:buFontTx/>
              <a:buNone/>
              <a:defRPr/>
            </a:pPr>
            <a:endParaRPr kumimoji="0" lang="en-US" altLang="en-US" sz="1300" b="0" i="0" u="none" strike="noStrike" kern="1200" cap="none" spc="0" normalizeH="0" baseline="0" noProof="0">
              <a:ln>
                <a:noFill/>
              </a:ln>
              <a:solidFill>
                <a:schemeClr val="tx1"/>
              </a:solidFill>
              <a:effectLst/>
              <a:uLnTx/>
              <a:uFillTx/>
              <a:latin typeface="Arial" pitchFamily="34" charset="0"/>
              <a:ea typeface="+mn-ea"/>
              <a:cs typeface="+mn-cs"/>
            </a:endParaRPr>
          </a:p>
        </p:txBody>
      </p:sp>
      <p:sp>
        <p:nvSpPr>
          <p:cNvPr id="3079" name="Rectangle 7"/>
          <p:cNvSpPr>
            <a:spLocks noGrp="1" noChangeArrowheads="1"/>
          </p:cNvSpPr>
          <p:nvPr>
            <p:ph type="sldNum" sz="quarter" idx="5"/>
          </p:nvPr>
        </p:nvSpPr>
        <p:spPr bwMode="auto">
          <a:xfrm>
            <a:off x="4137025" y="9107488"/>
            <a:ext cx="3163888" cy="479425"/>
          </a:xfrm>
          <a:prstGeom prst="rect">
            <a:avLst/>
          </a:prstGeom>
          <a:noFill/>
          <a:ln>
            <a:noFill/>
          </a:ln>
          <a:effectLst/>
        </p:spPr>
        <p:txBody>
          <a:bodyPr lIns="96515" tIns="48257" rIns="96515" bIns="48257" numCol="1" anchor="b" anchorCtr="0" compatLnSpc="1">
            <a:prstTxWarp prst="textNoShape">
              <a:avLst/>
            </a:prstTxWarp>
            <a:noAutofit/>
          </a:bodyPr>
          <a:lstStyle>
            <a:defPPr>
              <a:defRPr lang="en-US"/>
            </a:defPPr>
            <a:lvl1pPr marL="0" indent="0" algn="r" defTabSz="965200" rtl="0" eaLnBrk="1" fontAlgn="base" hangingPunct="1">
              <a:lnSpc>
                <a:spcPct val="100000"/>
              </a:lnSpc>
              <a:spcBef>
                <a:spcPct val="0"/>
              </a:spcBef>
              <a:spcAft>
                <a:spcPct val="0"/>
              </a:spcAft>
              <a:buClrTx/>
              <a:buSzTx/>
              <a:buFontTx/>
              <a:buNone/>
              <a:defRPr kumimoji="0" lang="en-US" altLang="en-US" sz="1300" b="0" i="0" u="none" baseline="0">
                <a:solidFill>
                  <a:schemeClr val="tx1"/>
                </a:solidFill>
                <a:latin typeface="Arial"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900" b="0" i="0" u="none" baseline="0">
                <a:solidFill>
                  <a:schemeClr val="tx1"/>
                </a:solidFill>
                <a:effectLst/>
                <a:latin typeface="Arial Narrow"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900" b="0" i="0" u="none" baseline="0">
                <a:solidFill>
                  <a:schemeClr val="tx1"/>
                </a:solidFill>
                <a:effectLst/>
                <a:latin typeface="Arial Narrow"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900" b="0" i="0" u="none" baseline="0">
                <a:solidFill>
                  <a:schemeClr val="tx1"/>
                </a:solidFill>
                <a:effectLst/>
                <a:latin typeface="Arial Narrow"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900" b="0" i="0" u="none" baseline="0">
                <a:solidFill>
                  <a:schemeClr val="tx1"/>
                </a:solidFill>
                <a:effectLst/>
                <a:latin typeface="Arial Narrow" pitchFamily="34" charset="0"/>
              </a:defRPr>
            </a:lvl5pPr>
          </a:lstStyle>
          <a:p>
            <a:pPr marL="0" lvl="0" indent="0" algn="r" defTabSz="965200" eaLnBrk="1" hangingPunct="1"/>
            <a:fld id="{1A6B61AE-5DA0-4BD0-A190-465F3212990C}" type="slidenum">
              <a:rPr lang="en-US" altLang="en-US" sz="1300">
                <a:latin typeface="Arial" pitchFamily="34" charset="0"/>
              </a:rPr>
              <a:t>‹#›</a:t>
            </a:fld>
            <a:endParaRPr lang="en-US" altLang="en-US" sz="1300">
              <a:latin typeface="Arial" pitchFamily="34" charset="0"/>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p:cNvSpPr>
          <p:nvPr>
            <p:ph type="sldNum"/>
          </p:nvPr>
        </p:nvSpPr>
        <p:spPr>
          <a:xfrm>
            <a:off x="4137025" y="9107488"/>
            <a:ext cx="3163888" cy="479425"/>
          </a:xfrm>
          <a:prstGeom prst="rect">
            <a:avLst/>
          </a:prstGeom>
          <a:noFill/>
          <a:ln>
            <a:noFill/>
            <a:miter lim="800000"/>
          </a:ln>
        </p:spPr>
        <p:txBody>
          <a:bodyPr lIns="96515" tIns="48257" rIns="96515" bIns="48257" anchor="b"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Arial" pitchFamily="34"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Arial" pitchFamily="34"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Arial" pitchFamily="34"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Arial" pitchFamily="34"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Arial" pitchFamily="34" charset="0"/>
              </a:defRPr>
            </a:lvl5pPr>
          </a:lstStyle>
          <a:p>
            <a:pPr marL="0" lvl="0" indent="0" algn="r" defTabSz="965200" eaLnBrk="1" hangingPunct="1">
              <a:spcBef>
                <a:spcPct val="0"/>
              </a:spcBef>
            </a:pPr>
            <a:fld id="{9889221A-F4A8-46A6-99D1-F526B9E01E8B}" type="slidenum">
              <a:rPr lang="en-US" altLang="en-US" sz="1300"/>
              <a:t>1</a:t>
            </a:fld>
            <a:endParaRPr lang="en-US" altLang="en-US" sz="1300"/>
          </a:p>
        </p:txBody>
      </p:sp>
      <p:sp>
        <p:nvSpPr>
          <p:cNvPr id="5123" name="Rectangle 2"/>
          <p:cNvSpPr>
            <a:spLocks noGrp="1" noRot="1" noChangeAspect="1" noTextEdit="1"/>
          </p:cNvSpPr>
          <p:nvPr>
            <p:ph type="sldImg" idx="4294967295"/>
          </p:nvPr>
        </p:nvSpPr>
        <p:spPr>
          <a:xfrm>
            <a:off x="1254125" y="719138"/>
            <a:ext cx="4794250" cy="3595687"/>
          </a:xfrm>
          <a:noFill/>
          <a:ln>
            <a:miter lim="800000"/>
          </a:ln>
        </p:spPr>
      </p:sp>
      <p:sp>
        <p:nvSpPr>
          <p:cNvPr id="5124" name="Rectangle 3"/>
          <p:cNvSpPr>
            <a:spLocks noGrp="1"/>
          </p:cNvSpPr>
          <p:nvPr>
            <p:ph type="body" idx="3"/>
          </p:nvPr>
        </p:nvSpPr>
        <p:spPr>
          <a:xfrm>
            <a:off x="730250" y="4554538"/>
            <a:ext cx="5842000" cy="4314825"/>
          </a:xfrm>
          <a:noFill/>
          <a:ln>
            <a:miter lim="800000"/>
          </a:ln>
        </p:spPr>
        <p:txBody>
          <a:bodyPr vert="horz" wrap="square" lIns="96515" tIns="48257" rIns="96515" bIns="48257"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Arial" pitchFamily="34"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Arial" pitchFamily="34"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Arial" pitchFamily="34"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Arial" pitchFamily="34"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Arial" pitchFamily="34" charset="0"/>
              </a:defRPr>
            </a:lvl5pPr>
          </a:lstStyle>
          <a:p>
            <a:pPr marL="0" lvl="0" indent="0"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5387975"/>
            <a:ext cx="32918400" cy="11460163"/>
          </a:xfrm>
        </p:spPr>
        <p:txBody>
          <a:bodyPr anchor="b"/>
          <a:lstStyle>
            <a:lvl1pPr algn="ctr">
              <a:defRPr sz="6000"/>
            </a:lvl1pPr>
          </a:lstStyle>
          <a:p>
            <a:r>
              <a:rPr lang="en-US" noProof="1"/>
              <a:t>Click to edit Master title style</a:t>
            </a:r>
            <a:endParaRPr lang="en-IN" noProof="1"/>
          </a:p>
        </p:txBody>
      </p:sp>
      <p:sp>
        <p:nvSpPr>
          <p:cNvPr id="3" name="Subtitle 2"/>
          <p:cNvSpPr>
            <a:spLocks noGrp="1"/>
          </p:cNvSpPr>
          <p:nvPr>
            <p:ph type="subTitle" idx="1"/>
          </p:nvPr>
        </p:nvSpPr>
        <p:spPr>
          <a:xfrm>
            <a:off x="5486400" y="17289462"/>
            <a:ext cx="32918400" cy="79486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1"/>
              <a:t>Click to edit Master subtitle style</a:t>
            </a:r>
            <a:endParaRPr lang="en-IN" noProof="1"/>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endParaRPr lang="en-IN" noProof="1"/>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2"/>
          </a:xfrm>
        </p:spPr>
        <p:txBody>
          <a:bodyPr vert="eaVert"/>
          <a:lstStyle/>
          <a:p>
            <a:r>
              <a:rPr lang="en-US" noProof="1"/>
              <a:t>Click to edit Master title style</a:t>
            </a:r>
            <a:endParaRPr lang="en-IN" noProof="1"/>
          </a:p>
        </p:txBody>
      </p:sp>
      <p:sp>
        <p:nvSpPr>
          <p:cNvPr id="3" name="Vertical Text Placeholder 2"/>
          <p:cNvSpPr>
            <a:spLocks noGrp="1"/>
          </p:cNvSpPr>
          <p:nvPr>
            <p:ph type="body" orient="vert" idx="1"/>
          </p:nvPr>
        </p:nvSpPr>
        <p:spPr>
          <a:xfrm>
            <a:off x="693738" y="1273175"/>
            <a:ext cx="31491238" cy="30929262"/>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5387975"/>
            <a:ext cx="32918400" cy="11460163"/>
          </a:xfrm>
        </p:spPr>
        <p:txBody>
          <a:bodyPr anchor="b"/>
          <a:lstStyle>
            <a:lvl1pPr algn="ctr">
              <a:defRPr sz="6000"/>
            </a:lvl1pPr>
          </a:lstStyle>
          <a:p>
            <a:r>
              <a:rPr lang="en-US" noProof="1"/>
              <a:t>Click to edit Master title style</a:t>
            </a:r>
            <a:endParaRPr lang="en-IN" noProof="1"/>
          </a:p>
        </p:txBody>
      </p:sp>
      <p:sp>
        <p:nvSpPr>
          <p:cNvPr id="3" name="Subtitle 2"/>
          <p:cNvSpPr>
            <a:spLocks noGrp="1"/>
          </p:cNvSpPr>
          <p:nvPr>
            <p:ph type="subTitle" idx="1"/>
          </p:nvPr>
        </p:nvSpPr>
        <p:spPr>
          <a:xfrm>
            <a:off x="5486400" y="17289462"/>
            <a:ext cx="32918400" cy="79486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1"/>
              <a:t>Click to edit Master subtitle style</a:t>
            </a:r>
            <a:endParaRPr lang="en-IN" noProof="1"/>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endParaRPr lang="en-IN" noProof="1"/>
          </a:p>
        </p:txBody>
      </p:sp>
      <p:sp>
        <p:nvSpPr>
          <p:cNvPr id="3"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025" y="8207375"/>
            <a:ext cx="37857112" cy="13692188"/>
          </a:xfrm>
        </p:spPr>
        <p:txBody>
          <a:bodyPr anchor="b"/>
          <a:lstStyle>
            <a:lvl1pPr>
              <a:defRPr sz="6000"/>
            </a:lvl1pPr>
          </a:lstStyle>
          <a:p>
            <a:r>
              <a:rPr lang="en-US" noProof="1"/>
              <a:t>Click to edit Master title style</a:t>
            </a:r>
            <a:endParaRPr lang="en-IN" noProof="1"/>
          </a:p>
        </p:txBody>
      </p:sp>
      <p:sp>
        <p:nvSpPr>
          <p:cNvPr id="3" name="Text Placeholder 2"/>
          <p:cNvSpPr>
            <a:spLocks noGrp="1"/>
          </p:cNvSpPr>
          <p:nvPr>
            <p:ph type="body" idx="1"/>
          </p:nvPr>
        </p:nvSpPr>
        <p:spPr>
          <a:xfrm>
            <a:off x="2994025" y="22029738"/>
            <a:ext cx="37857112" cy="72009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1"/>
              <a:t>Click to edit Master text styles</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endParaRPr lang="en-IN" noProof="1"/>
          </a:p>
        </p:txBody>
      </p:sp>
      <p:sp>
        <p:nvSpPr>
          <p:cNvPr id="3" name="Content Placeholder 2"/>
          <p:cNvSpPr>
            <a:spLocks noGrp="1"/>
          </p:cNvSpPr>
          <p:nvPr>
            <p:ph sz="half" idx="1"/>
          </p:nvPr>
        </p:nvSpPr>
        <p:spPr>
          <a:xfrm>
            <a:off x="693738" y="5638800"/>
            <a:ext cx="4764087" cy="2656363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
        <p:nvSpPr>
          <p:cNvPr id="4" name="Content Placeholder 3"/>
          <p:cNvSpPr>
            <a:spLocks noGrp="1"/>
          </p:cNvSpPr>
          <p:nvPr>
            <p:ph sz="half" idx="2"/>
          </p:nvPr>
        </p:nvSpPr>
        <p:spPr>
          <a:xfrm>
            <a:off x="5610225" y="5638800"/>
            <a:ext cx="4765675" cy="2656363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2600" y="1752600"/>
            <a:ext cx="37857112" cy="6362700"/>
          </a:xfrm>
        </p:spPr>
        <p:txBody>
          <a:bodyPr/>
          <a:lstStyle/>
          <a:p>
            <a:r>
              <a:rPr lang="en-US" noProof="1"/>
              <a:t>Click to edit Master title style</a:t>
            </a:r>
            <a:endParaRPr lang="en-IN" noProof="1"/>
          </a:p>
        </p:txBody>
      </p:sp>
      <p:sp>
        <p:nvSpPr>
          <p:cNvPr id="3" name="Text Placeholder 2"/>
          <p:cNvSpPr>
            <a:spLocks noGrp="1"/>
          </p:cNvSpPr>
          <p:nvPr>
            <p:ph type="body" idx="1"/>
          </p:nvPr>
        </p:nvSpPr>
        <p:spPr>
          <a:xfrm>
            <a:off x="3022600" y="8069263"/>
            <a:ext cx="18568988" cy="39544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4" name="Content Placeholder 3"/>
          <p:cNvSpPr>
            <a:spLocks noGrp="1"/>
          </p:cNvSpPr>
          <p:nvPr>
            <p:ph sz="half" idx="2"/>
          </p:nvPr>
        </p:nvSpPr>
        <p:spPr>
          <a:xfrm>
            <a:off x="3022600" y="12023725"/>
            <a:ext cx="18568988" cy="1768633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
        <p:nvSpPr>
          <p:cNvPr id="5" name="Text Placeholder 4"/>
          <p:cNvSpPr>
            <a:spLocks noGrp="1"/>
          </p:cNvSpPr>
          <p:nvPr>
            <p:ph type="body" sz="quarter" idx="3"/>
          </p:nvPr>
        </p:nvSpPr>
        <p:spPr>
          <a:xfrm>
            <a:off x="22220238" y="8069263"/>
            <a:ext cx="18659475" cy="39544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6" name="Content Placeholder 5"/>
          <p:cNvSpPr>
            <a:spLocks noGrp="1"/>
          </p:cNvSpPr>
          <p:nvPr>
            <p:ph sz="quarter" idx="4"/>
          </p:nvPr>
        </p:nvSpPr>
        <p:spPr>
          <a:xfrm>
            <a:off x="22220238" y="12023725"/>
            <a:ext cx="18659475" cy="1768633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endParaRPr lang="en-IN" noProof="1"/>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2600" y="2193925"/>
            <a:ext cx="14157325" cy="7681913"/>
          </a:xfrm>
        </p:spPr>
        <p:txBody>
          <a:bodyPr anchor="b"/>
          <a:lstStyle>
            <a:lvl1pPr>
              <a:defRPr sz="3200"/>
            </a:lvl1pPr>
          </a:lstStyle>
          <a:p>
            <a:r>
              <a:rPr lang="en-US" noProof="1"/>
              <a:t>Click to edit Master title style</a:t>
            </a:r>
            <a:endParaRPr lang="en-IN" noProof="1"/>
          </a:p>
        </p:txBody>
      </p:sp>
      <p:sp>
        <p:nvSpPr>
          <p:cNvPr id="3" name="Content Placeholder 2"/>
          <p:cNvSpPr>
            <a:spLocks noGrp="1"/>
          </p:cNvSpPr>
          <p:nvPr>
            <p:ph idx="1"/>
          </p:nvPr>
        </p:nvSpPr>
        <p:spPr>
          <a:xfrm>
            <a:off x="18659475" y="4740275"/>
            <a:ext cx="22220238" cy="233934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
        <p:nvSpPr>
          <p:cNvPr id="4" name="Text Placeholder 3"/>
          <p:cNvSpPr>
            <a:spLocks noGrp="1"/>
          </p:cNvSpPr>
          <p:nvPr>
            <p:ph type="body" sz="half" idx="2"/>
          </p:nvPr>
        </p:nvSpPr>
        <p:spPr>
          <a:xfrm>
            <a:off x="3022600" y="9875838"/>
            <a:ext cx="14157325" cy="18295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endParaRPr lang="en-IN" noProof="1"/>
          </a:p>
        </p:txBody>
      </p:sp>
      <p:sp>
        <p:nvSpPr>
          <p:cNvPr id="3"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2600" y="2193925"/>
            <a:ext cx="14157325" cy="7681913"/>
          </a:xfrm>
        </p:spPr>
        <p:txBody>
          <a:bodyPr anchor="b"/>
          <a:lstStyle>
            <a:lvl1pPr>
              <a:defRPr sz="3200"/>
            </a:lvl1pPr>
          </a:lstStyle>
          <a:p>
            <a:r>
              <a:rPr lang="en-US" noProof="1"/>
              <a:t>Click to edit Master title style</a:t>
            </a:r>
            <a:endParaRPr lang="en-IN" noProof="1"/>
          </a:p>
        </p:txBody>
      </p:sp>
      <p:sp>
        <p:nvSpPr>
          <p:cNvPr id="3" name="Picture Placeholder 2"/>
          <p:cNvSpPr>
            <a:spLocks noGrp="1"/>
          </p:cNvSpPr>
          <p:nvPr>
            <p:ph type="pic" idx="1"/>
          </p:nvPr>
        </p:nvSpPr>
        <p:spPr>
          <a:xfrm>
            <a:off x="18659475" y="4740275"/>
            <a:ext cx="22220238" cy="23393400"/>
          </a:xfrm>
        </p:spPr>
        <p:txBody>
          <a:bodyPr vert="horz" wrap="square" lIns="456408" tIns="456408" rIns="456408" bIns="456408" numCol="1" anchor="t" anchorCtr="0" compatLnSpc="1">
            <a:prstTxWarp prst="textNoShape">
              <a:avLst/>
            </a:prstTxWarp>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IN"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3022600" y="9875838"/>
            <a:ext cx="14157325" cy="18295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Click to edit Master text styles</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endParaRPr lang="en-IN" noProof="1"/>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2"/>
          </a:xfrm>
        </p:spPr>
        <p:txBody>
          <a:bodyPr vert="eaVert"/>
          <a:lstStyle/>
          <a:p>
            <a:r>
              <a:rPr lang="en-US" noProof="1"/>
              <a:t>Click to edit Master title style</a:t>
            </a:r>
            <a:endParaRPr lang="en-IN" noProof="1"/>
          </a:p>
        </p:txBody>
      </p:sp>
      <p:sp>
        <p:nvSpPr>
          <p:cNvPr id="3" name="Vertical Text Placeholder 2"/>
          <p:cNvSpPr>
            <a:spLocks noGrp="1"/>
          </p:cNvSpPr>
          <p:nvPr>
            <p:ph type="body" orient="vert" idx="1"/>
          </p:nvPr>
        </p:nvSpPr>
        <p:spPr>
          <a:xfrm>
            <a:off x="693738" y="1273175"/>
            <a:ext cx="31491238" cy="30929262"/>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025" y="8207375"/>
            <a:ext cx="37857112" cy="13692188"/>
          </a:xfrm>
        </p:spPr>
        <p:txBody>
          <a:bodyPr anchor="b"/>
          <a:lstStyle>
            <a:lvl1pPr>
              <a:defRPr sz="6000"/>
            </a:lvl1pPr>
          </a:lstStyle>
          <a:p>
            <a:r>
              <a:rPr lang="en-US" noProof="1"/>
              <a:t>Click to edit Master title style</a:t>
            </a:r>
            <a:endParaRPr lang="en-IN" noProof="1"/>
          </a:p>
        </p:txBody>
      </p:sp>
      <p:sp>
        <p:nvSpPr>
          <p:cNvPr id="3" name="Text Placeholder 2"/>
          <p:cNvSpPr>
            <a:spLocks noGrp="1"/>
          </p:cNvSpPr>
          <p:nvPr>
            <p:ph type="body" idx="1"/>
          </p:nvPr>
        </p:nvSpPr>
        <p:spPr>
          <a:xfrm>
            <a:off x="2994025" y="22029738"/>
            <a:ext cx="37857112" cy="72009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1"/>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endParaRPr lang="en-IN" noProof="1"/>
          </a:p>
        </p:txBody>
      </p:sp>
      <p:sp>
        <p:nvSpPr>
          <p:cNvPr id="3" name="Content Placeholder 2"/>
          <p:cNvSpPr>
            <a:spLocks noGrp="1"/>
          </p:cNvSpPr>
          <p:nvPr>
            <p:ph sz="half" idx="1"/>
          </p:nvPr>
        </p:nvSpPr>
        <p:spPr>
          <a:xfrm>
            <a:off x="693738" y="5638800"/>
            <a:ext cx="4856162" cy="2656363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
        <p:nvSpPr>
          <p:cNvPr id="4" name="Content Placeholder 3"/>
          <p:cNvSpPr>
            <a:spLocks noGrp="1"/>
          </p:cNvSpPr>
          <p:nvPr>
            <p:ph sz="half" idx="2"/>
          </p:nvPr>
        </p:nvSpPr>
        <p:spPr>
          <a:xfrm>
            <a:off x="5702300" y="5638800"/>
            <a:ext cx="4856163" cy="2656363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2600" y="1752600"/>
            <a:ext cx="37857112" cy="6362700"/>
          </a:xfrm>
        </p:spPr>
        <p:txBody>
          <a:bodyPr/>
          <a:lstStyle/>
          <a:p>
            <a:r>
              <a:rPr lang="en-US" noProof="1"/>
              <a:t>Click to edit Master title style</a:t>
            </a:r>
            <a:endParaRPr lang="en-IN" noProof="1"/>
          </a:p>
        </p:txBody>
      </p:sp>
      <p:sp>
        <p:nvSpPr>
          <p:cNvPr id="3" name="Text Placeholder 2"/>
          <p:cNvSpPr>
            <a:spLocks noGrp="1"/>
          </p:cNvSpPr>
          <p:nvPr>
            <p:ph type="body" idx="1"/>
          </p:nvPr>
        </p:nvSpPr>
        <p:spPr>
          <a:xfrm>
            <a:off x="3022600" y="8069263"/>
            <a:ext cx="18568988" cy="39544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4" name="Content Placeholder 3"/>
          <p:cNvSpPr>
            <a:spLocks noGrp="1"/>
          </p:cNvSpPr>
          <p:nvPr>
            <p:ph sz="half" idx="2"/>
          </p:nvPr>
        </p:nvSpPr>
        <p:spPr>
          <a:xfrm>
            <a:off x="3022600" y="12023725"/>
            <a:ext cx="18568988" cy="1768633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
        <p:nvSpPr>
          <p:cNvPr id="5" name="Text Placeholder 4"/>
          <p:cNvSpPr>
            <a:spLocks noGrp="1"/>
          </p:cNvSpPr>
          <p:nvPr>
            <p:ph type="body" sz="quarter" idx="3"/>
          </p:nvPr>
        </p:nvSpPr>
        <p:spPr>
          <a:xfrm>
            <a:off x="22220238" y="8069263"/>
            <a:ext cx="18659475" cy="39544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6" name="Content Placeholder 5"/>
          <p:cNvSpPr>
            <a:spLocks noGrp="1"/>
          </p:cNvSpPr>
          <p:nvPr>
            <p:ph sz="quarter" idx="4"/>
          </p:nvPr>
        </p:nvSpPr>
        <p:spPr>
          <a:xfrm>
            <a:off x="22220238" y="12023725"/>
            <a:ext cx="18659475" cy="1768633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endParaRPr lang="en-IN" noProof="1"/>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2600" y="2193925"/>
            <a:ext cx="14157325" cy="7681913"/>
          </a:xfrm>
        </p:spPr>
        <p:txBody>
          <a:bodyPr anchor="b"/>
          <a:lstStyle>
            <a:lvl1pPr>
              <a:defRPr sz="3200"/>
            </a:lvl1pPr>
          </a:lstStyle>
          <a:p>
            <a:r>
              <a:rPr lang="en-US" noProof="1"/>
              <a:t>Click to edit Master title style</a:t>
            </a:r>
            <a:endParaRPr lang="en-IN" noProof="1"/>
          </a:p>
        </p:txBody>
      </p:sp>
      <p:sp>
        <p:nvSpPr>
          <p:cNvPr id="3" name="Content Placeholder 2"/>
          <p:cNvSpPr>
            <a:spLocks noGrp="1"/>
          </p:cNvSpPr>
          <p:nvPr>
            <p:ph idx="1"/>
          </p:nvPr>
        </p:nvSpPr>
        <p:spPr>
          <a:xfrm>
            <a:off x="18659475" y="4740275"/>
            <a:ext cx="22220238" cy="233934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
        <p:nvSpPr>
          <p:cNvPr id="4" name="Text Placeholder 3"/>
          <p:cNvSpPr>
            <a:spLocks noGrp="1"/>
          </p:cNvSpPr>
          <p:nvPr>
            <p:ph type="body" sz="half" idx="2"/>
          </p:nvPr>
        </p:nvSpPr>
        <p:spPr>
          <a:xfrm>
            <a:off x="3022600" y="9875838"/>
            <a:ext cx="14157325" cy="18295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2600" y="2193925"/>
            <a:ext cx="14157325" cy="7681913"/>
          </a:xfrm>
        </p:spPr>
        <p:txBody>
          <a:bodyPr anchor="b"/>
          <a:lstStyle>
            <a:lvl1pPr>
              <a:defRPr sz="3200"/>
            </a:lvl1pPr>
          </a:lstStyle>
          <a:p>
            <a:r>
              <a:rPr lang="en-US" noProof="1"/>
              <a:t>Click to edit Master title style</a:t>
            </a:r>
            <a:endParaRPr lang="en-IN" noProof="1"/>
          </a:p>
        </p:txBody>
      </p:sp>
      <p:sp>
        <p:nvSpPr>
          <p:cNvPr id="3" name="Picture Placeholder 2"/>
          <p:cNvSpPr>
            <a:spLocks noGrp="1"/>
          </p:cNvSpPr>
          <p:nvPr>
            <p:ph type="pic" idx="1"/>
          </p:nvPr>
        </p:nvSpPr>
        <p:spPr>
          <a:xfrm>
            <a:off x="18659475" y="4740275"/>
            <a:ext cx="22220238" cy="23393400"/>
          </a:xfrm>
        </p:spPr>
        <p:txBody>
          <a:bodyPr vert="horz" wrap="square" lIns="456408" tIns="456408" rIns="456408" bIns="456408" numCol="1" anchor="t" anchorCtr="0" compatLnSpc="1">
            <a:prstTxWarp prst="textNoShape">
              <a:avLst/>
            </a:prstTxWarp>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IN"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3022600" y="9875838"/>
            <a:ext cx="14157325" cy="18295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ABAC9"/>
        </a:solidFill>
        <a:effectLst/>
      </p:bgPr>
    </p:bg>
    <p:spTree>
      <p:nvGrpSpPr>
        <p:cNvPr id="1" name=""/>
        <p:cNvGrpSpPr/>
        <p:nvPr/>
      </p:nvGrpSpPr>
      <p:grpSpPr>
        <a:xfrm>
          <a:off x="0" y="0"/>
          <a:ext cx="0" cy="0"/>
          <a:chOff x="0" y="0"/>
          <a:chExt cx="0" cy="0"/>
        </a:xfrm>
      </p:grpSpPr>
      <p:sp>
        <p:nvSpPr>
          <p:cNvPr id="1026" name="Rectangle 36"/>
          <p:cNvSpPr>
            <a:spLocks noChangeArrowheads="1"/>
          </p:cNvSpPr>
          <p:nvPr/>
        </p:nvSpPr>
        <p:spPr bwMode="auto">
          <a:xfrm>
            <a:off x="0" y="0"/>
            <a:ext cx="43891200" cy="4800600"/>
          </a:xfrm>
          <a:prstGeom prst="rect">
            <a:avLst/>
          </a:prstGeom>
          <a:solidFill>
            <a:schemeClr val="accent1"/>
          </a:solidFill>
          <a:ln w="9525">
            <a:solidFill>
              <a:schemeClr val="tx1"/>
            </a:solidFill>
            <a:miter lim="800000"/>
          </a:ln>
          <a:effectLst/>
        </p:spPr>
        <p:txBody>
          <a:bodyPr wrap="none" anchor="ctr"/>
          <a:lstStyle>
            <a:lvl1pPr>
              <a:defRPr sz="2900">
                <a:solidFill>
                  <a:schemeClr val="tx1"/>
                </a:solidFill>
                <a:latin typeface="Arial Narrow" pitchFamily="34" charset="0"/>
              </a:defRPr>
            </a:lvl1pPr>
            <a:lvl2pPr marL="742950" indent="-285750">
              <a:defRPr sz="2900">
                <a:solidFill>
                  <a:schemeClr val="tx1"/>
                </a:solidFill>
                <a:latin typeface="Arial Narrow" pitchFamily="34" charset="0"/>
              </a:defRPr>
            </a:lvl2pPr>
            <a:lvl3pPr marL="1143000" indent="-228600">
              <a:defRPr sz="2900">
                <a:solidFill>
                  <a:schemeClr val="tx1"/>
                </a:solidFill>
                <a:latin typeface="Arial Narrow" pitchFamily="34" charset="0"/>
              </a:defRPr>
            </a:lvl3pPr>
            <a:lvl4pPr marL="1600200" indent="-228600">
              <a:defRPr sz="2900">
                <a:solidFill>
                  <a:schemeClr val="tx1"/>
                </a:solidFill>
                <a:latin typeface="Arial Narrow" pitchFamily="34" charset="0"/>
              </a:defRPr>
            </a:lvl4pPr>
            <a:lvl5pPr marL="2057400" indent="-22860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IN" altLang="en-US" sz="2900" b="0" i="0" u="none" strike="noStrike" kern="1200" cap="none" spc="0" normalizeH="0" baseline="0" noProof="0">
              <a:ln>
                <a:noFill/>
              </a:ln>
              <a:solidFill>
                <a:schemeClr val="tx1"/>
              </a:solidFill>
              <a:effectLst/>
              <a:uLnTx/>
              <a:uFillTx/>
              <a:latin typeface="Arial Narrow" pitchFamily="34" charset="0"/>
              <a:ea typeface="+mn-ea"/>
              <a:cs typeface="+mn-cs"/>
            </a:endParaRPr>
          </a:p>
        </p:txBody>
      </p:sp>
      <p:sp>
        <p:nvSpPr>
          <p:cNvPr id="1027" name="Rectangle 33"/>
          <p:cNvSpPr>
            <a:spLocks noChangeArrowheads="1"/>
          </p:cNvSpPr>
          <p:nvPr/>
        </p:nvSpPr>
        <p:spPr bwMode="auto">
          <a:xfrm>
            <a:off x="693738" y="5638800"/>
            <a:ext cx="9864725" cy="26563638"/>
          </a:xfrm>
          <a:prstGeom prst="rect">
            <a:avLst/>
          </a:prstGeom>
          <a:solidFill>
            <a:schemeClr val="accent1"/>
          </a:solidFill>
          <a:ln w="9525">
            <a:solidFill>
              <a:schemeClr val="tx1"/>
            </a:solidFill>
            <a:miter lim="800000"/>
          </a:ln>
          <a:effectLst/>
        </p:spPr>
        <p:txBody>
          <a:bodyPr wrap="none" anchor="ctr"/>
          <a:lstStyle>
            <a:lvl1pPr>
              <a:defRPr sz="2900">
                <a:solidFill>
                  <a:schemeClr val="tx1"/>
                </a:solidFill>
                <a:latin typeface="Arial Narrow" pitchFamily="34" charset="0"/>
              </a:defRPr>
            </a:lvl1pPr>
            <a:lvl2pPr marL="742950" indent="-285750">
              <a:defRPr sz="2900">
                <a:solidFill>
                  <a:schemeClr val="tx1"/>
                </a:solidFill>
                <a:latin typeface="Arial Narrow" pitchFamily="34" charset="0"/>
              </a:defRPr>
            </a:lvl2pPr>
            <a:lvl3pPr marL="1143000" indent="-228600">
              <a:defRPr sz="2900">
                <a:solidFill>
                  <a:schemeClr val="tx1"/>
                </a:solidFill>
                <a:latin typeface="Arial Narrow" pitchFamily="34" charset="0"/>
              </a:defRPr>
            </a:lvl3pPr>
            <a:lvl4pPr marL="1600200" indent="-228600">
              <a:defRPr sz="2900">
                <a:solidFill>
                  <a:schemeClr val="tx1"/>
                </a:solidFill>
                <a:latin typeface="Arial Narrow" pitchFamily="34" charset="0"/>
              </a:defRPr>
            </a:lvl4pPr>
            <a:lvl5pPr marL="2057400" indent="-22860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IN" altLang="en-US" sz="2900" b="0" i="0" u="none" strike="noStrike" kern="1200" cap="none" spc="0" normalizeH="0" baseline="0" noProof="0">
              <a:ln>
                <a:noFill/>
              </a:ln>
              <a:solidFill>
                <a:schemeClr val="tx1"/>
              </a:solidFill>
              <a:effectLst/>
              <a:uLnTx/>
              <a:uFillTx/>
              <a:latin typeface="Arial Narrow" pitchFamily="34" charset="0"/>
              <a:ea typeface="+mn-ea"/>
              <a:cs typeface="+mn-cs"/>
            </a:endParaRPr>
          </a:p>
        </p:txBody>
      </p:sp>
      <p:sp>
        <p:nvSpPr>
          <p:cNvPr id="1028" name="Rectangle 9"/>
          <p:cNvSpPr>
            <a:spLocks noChangeArrowheads="1"/>
          </p:cNvSpPr>
          <p:nvPr/>
        </p:nvSpPr>
        <p:spPr bwMode="auto">
          <a:xfrm>
            <a:off x="0" y="4800600"/>
            <a:ext cx="43891200" cy="130175"/>
          </a:xfrm>
          <a:prstGeom prst="rect">
            <a:avLst/>
          </a:prstGeom>
          <a:solidFill>
            <a:srgbClr val="660000"/>
          </a:solidFill>
          <a:ln>
            <a:noFill/>
          </a:ln>
          <a:effectLst/>
        </p:spPr>
        <p:txBody>
          <a:bodyPr wrap="none" anchor="ctr"/>
          <a:lstStyle>
            <a:lvl1pPr>
              <a:defRPr sz="2900">
                <a:solidFill>
                  <a:schemeClr val="tx1"/>
                </a:solidFill>
                <a:latin typeface="Arial Narrow" pitchFamily="34" charset="0"/>
              </a:defRPr>
            </a:lvl1pPr>
            <a:lvl2pPr marL="742950" indent="-285750">
              <a:defRPr sz="2900">
                <a:solidFill>
                  <a:schemeClr val="tx1"/>
                </a:solidFill>
                <a:latin typeface="Arial Narrow" pitchFamily="34" charset="0"/>
              </a:defRPr>
            </a:lvl2pPr>
            <a:lvl3pPr marL="1143000" indent="-228600">
              <a:defRPr sz="2900">
                <a:solidFill>
                  <a:schemeClr val="tx1"/>
                </a:solidFill>
                <a:latin typeface="Arial Narrow" pitchFamily="34" charset="0"/>
              </a:defRPr>
            </a:lvl3pPr>
            <a:lvl4pPr marL="1600200" indent="-228600">
              <a:defRPr sz="2900">
                <a:solidFill>
                  <a:schemeClr val="tx1"/>
                </a:solidFill>
                <a:latin typeface="Arial Narrow" pitchFamily="34" charset="0"/>
              </a:defRPr>
            </a:lvl4pPr>
            <a:lvl5pPr marL="2057400" indent="-22860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IN" altLang="en-US" sz="2900" b="0" i="0" u="none" strike="noStrike" kern="1200" cap="none" spc="0" normalizeH="0" baseline="0" noProof="0">
              <a:ln>
                <a:noFill/>
              </a:ln>
              <a:solidFill>
                <a:schemeClr val="tx1"/>
              </a:solidFill>
              <a:effectLst/>
              <a:uLnTx/>
              <a:uFillTx/>
              <a:latin typeface="Arial Narrow" pitchFamily="34" charset="0"/>
              <a:ea typeface="+mn-ea"/>
              <a:cs typeface="+mn-cs"/>
            </a:endParaRPr>
          </a:p>
        </p:txBody>
      </p:sp>
      <p:sp>
        <p:nvSpPr>
          <p:cNvPr id="1029" name="Text Box 14"/>
          <p:cNvSpPr txBox="1">
            <a:spLocks noChangeArrowheads="1"/>
          </p:cNvSpPr>
          <p:nvPr/>
        </p:nvSpPr>
        <p:spPr bwMode="auto">
          <a:xfrm>
            <a:off x="609600" y="32445325"/>
            <a:ext cx="2514600" cy="315913"/>
          </a:xfrm>
          <a:prstGeom prst="rect">
            <a:avLst/>
          </a:prstGeom>
          <a:noFill/>
          <a:ln>
            <a:noFill/>
          </a:ln>
          <a:effectLst/>
        </p:spPr>
        <p:txBody>
          <a:bodyPr lIns="91267" tIns="45624" rIns="91267" bIns="45624">
            <a:spAutoFit/>
          </a:bodyPr>
          <a:lstStyle>
            <a:lvl1pPr>
              <a:defRPr sz="2900">
                <a:solidFill>
                  <a:schemeClr val="tx1"/>
                </a:solidFill>
                <a:latin typeface="Arial Narrow" pitchFamily="34" charset="0"/>
              </a:defRPr>
            </a:lvl1pPr>
            <a:lvl2pPr marL="742950" indent="-285750">
              <a:defRPr sz="2900">
                <a:solidFill>
                  <a:schemeClr val="tx1"/>
                </a:solidFill>
                <a:latin typeface="Arial Narrow" pitchFamily="34" charset="0"/>
              </a:defRPr>
            </a:lvl2pPr>
            <a:lvl3pPr marL="1143000" indent="-228600">
              <a:defRPr sz="2900">
                <a:solidFill>
                  <a:schemeClr val="tx1"/>
                </a:solidFill>
                <a:latin typeface="Arial Narrow" pitchFamily="34" charset="0"/>
              </a:defRPr>
            </a:lvl3pPr>
            <a:lvl4pPr marL="1600200" indent="-228600">
              <a:defRPr sz="2900">
                <a:solidFill>
                  <a:schemeClr val="tx1"/>
                </a:solidFill>
                <a:latin typeface="Arial Narrow" pitchFamily="34" charset="0"/>
              </a:defRPr>
            </a:lvl4pPr>
            <a:lvl5pPr marL="2057400" indent="-22860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marL="0" marR="0" lvl="0" indent="0" algn="l" defTabSz="914400" rtl="0" eaLnBrk="0" fontAlgn="base" latinLnBrk="0" hangingPunct="0">
              <a:lnSpc>
                <a:spcPct val="65000"/>
              </a:lnSpc>
              <a:spcBef>
                <a:spcPct val="50000"/>
              </a:spcBef>
              <a:spcAft>
                <a:spcPct val="0"/>
              </a:spcAft>
              <a:buClrTx/>
              <a:buSzTx/>
              <a:buFontTx/>
              <a:buNone/>
              <a:defRPr/>
            </a:pPr>
            <a:r>
              <a:rPr kumimoji="0" lang="en-US" altLang="en-US" sz="500" b="1" i="0" u="none" strike="noStrike" kern="1200" cap="none" spc="0" normalizeH="0" baseline="0" noProof="0">
                <a:ln>
                  <a:noFill/>
                </a:ln>
                <a:solidFill>
                  <a:schemeClr val="bg2"/>
                </a:solidFill>
                <a:effectLst/>
                <a:uLnTx/>
                <a:uFillTx/>
                <a:latin typeface="Arial" pitchFamily="34" charset="0"/>
                <a:ea typeface="+mn-ea"/>
                <a:cs typeface="+mn-cs"/>
              </a:rPr>
              <a:t>TEMPLATE DESIGN © 2007</a:t>
            </a:r>
          </a:p>
          <a:p>
            <a:pPr marL="0" marR="0" lvl="0" indent="0" algn="l" defTabSz="914400" rtl="0" eaLnBrk="0" fontAlgn="base" latinLnBrk="0" hangingPunct="0">
              <a:lnSpc>
                <a:spcPct val="65000"/>
              </a:lnSpc>
              <a:spcBef>
                <a:spcPct val="50000"/>
              </a:spcBef>
              <a:spcAft>
                <a:spcPct val="0"/>
              </a:spcAft>
              <a:buClrTx/>
              <a:buSzTx/>
              <a:buFontTx/>
              <a:buNone/>
              <a:defRPr/>
            </a:pPr>
            <a:r>
              <a:rPr kumimoji="0" lang="en-US" altLang="en-US" sz="1000" b="1" i="0" u="none" strike="noStrike" kern="1200" cap="none" spc="0" normalizeH="0" baseline="0" noProof="0">
                <a:ln>
                  <a:noFill/>
                </a:ln>
                <a:solidFill>
                  <a:schemeClr val="bg2"/>
                </a:solidFill>
                <a:effectLst/>
                <a:uLnTx/>
                <a:uFillTx/>
                <a:latin typeface="Arial" pitchFamily="34" charset="0"/>
                <a:ea typeface="+mn-ea"/>
                <a:cs typeface="+mn-cs"/>
              </a:rPr>
              <a:t>www.PosterPresentations.com</a:t>
            </a:r>
          </a:p>
        </p:txBody>
      </p:sp>
      <p:sp>
        <p:nvSpPr>
          <p:cNvPr id="1030" name="Rectangle 15"/>
          <p:cNvSpPr>
            <a:spLocks noGrp="1"/>
          </p:cNvSpPr>
          <p:nvPr>
            <p:ph type="title" idx="4294967295"/>
          </p:nvPr>
        </p:nvSpPr>
        <p:spPr>
          <a:xfrm>
            <a:off x="960438" y="1273175"/>
            <a:ext cx="41924288" cy="2201863"/>
          </a:xfrm>
          <a:prstGeom prst="rect">
            <a:avLst/>
          </a:prstGeom>
          <a:noFill/>
          <a:ln>
            <a:noFill/>
            <a:miter lim="800000"/>
          </a:ln>
        </p:spPr>
        <p:txBody>
          <a:bodyPr lIns="91267" tIns="45624" rIns="91267" bIns="45624" anchor="ctr"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8600" b="0" i="0" u="none" kern="1200" baseline="0">
                <a:solidFill>
                  <a:schemeClr val="tx2"/>
                </a:solidFill>
                <a:latin typeface="Arial Black" pitchFamily="34" charset="0"/>
                <a:ea typeface="+mj-ea"/>
                <a:cs typeface="+mj-cs"/>
              </a:defRPr>
            </a:lvl1pPr>
          </a:lstStyle>
          <a:p>
            <a:pPr lvl="0"/>
            <a:r>
              <a:t>Click to edit Master title style</a:t>
            </a:r>
          </a:p>
        </p:txBody>
      </p:sp>
      <p:sp>
        <p:nvSpPr>
          <p:cNvPr id="1031" name="Rectangle 16"/>
          <p:cNvSpPr>
            <a:spLocks noGrp="1"/>
          </p:cNvSpPr>
          <p:nvPr>
            <p:ph type="body" idx="4294967295"/>
          </p:nvPr>
        </p:nvSpPr>
        <p:spPr>
          <a:xfrm>
            <a:off x="693738" y="5638800"/>
            <a:ext cx="9864725" cy="26563638"/>
          </a:xfrm>
          <a:prstGeom prst="rect">
            <a:avLst/>
          </a:prstGeom>
          <a:noFill/>
          <a:ln>
            <a:noFill/>
            <a:miter lim="800000"/>
          </a:ln>
        </p:spPr>
        <p:txBody>
          <a:bodyPr lIns="456408" tIns="456408" rIns="456408" bIns="456408">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1pPr>
            <a:lvl2pPr marL="739775" indent="-282575"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lvl="0"/>
            <a:r>
              <a:t>Click to edit Master text styles</a:t>
            </a:r>
          </a:p>
          <a:p>
            <a:pPr lvl="1"/>
            <a:r>
              <a:t>Second level</a:t>
            </a:r>
          </a:p>
        </p:txBody>
      </p:sp>
      <p:sp>
        <p:nvSpPr>
          <p:cNvPr id="1032" name="Rectangle 25"/>
          <p:cNvSpPr>
            <a:spLocks noChangeArrowheads="1"/>
          </p:cNvSpPr>
          <p:nvPr/>
        </p:nvSpPr>
        <p:spPr bwMode="auto">
          <a:xfrm>
            <a:off x="0" y="0"/>
            <a:ext cx="43891200" cy="32918400"/>
          </a:xfrm>
          <a:prstGeom prst="rect">
            <a:avLst/>
          </a:prstGeom>
          <a:noFill/>
          <a:ln w="3175">
            <a:solidFill>
              <a:schemeClr val="tx2"/>
            </a:solidFill>
            <a:miter lim="800000"/>
          </a:ln>
          <a:effectLst/>
        </p:spPr>
        <p:txBody>
          <a:bodyPr wrap="none" anchor="ctr"/>
          <a:lstStyle>
            <a:lvl1pPr>
              <a:defRPr sz="2900">
                <a:solidFill>
                  <a:schemeClr val="tx1"/>
                </a:solidFill>
                <a:latin typeface="Arial Narrow" pitchFamily="34" charset="0"/>
              </a:defRPr>
            </a:lvl1pPr>
            <a:lvl2pPr marL="742950" indent="-285750">
              <a:defRPr sz="2900">
                <a:solidFill>
                  <a:schemeClr val="tx1"/>
                </a:solidFill>
                <a:latin typeface="Arial Narrow" pitchFamily="34" charset="0"/>
              </a:defRPr>
            </a:lvl2pPr>
            <a:lvl3pPr marL="1143000" indent="-228600">
              <a:defRPr sz="2900">
                <a:solidFill>
                  <a:schemeClr val="tx1"/>
                </a:solidFill>
                <a:latin typeface="Arial Narrow" pitchFamily="34" charset="0"/>
              </a:defRPr>
            </a:lvl3pPr>
            <a:lvl4pPr marL="1600200" indent="-228600">
              <a:defRPr sz="2900">
                <a:solidFill>
                  <a:schemeClr val="tx1"/>
                </a:solidFill>
                <a:latin typeface="Arial Narrow" pitchFamily="34" charset="0"/>
              </a:defRPr>
            </a:lvl4pPr>
            <a:lvl5pPr marL="2057400" indent="-22860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IN" altLang="en-US" sz="2900" b="0" i="0" u="none" strike="noStrike" kern="1200" cap="none" spc="0" normalizeH="0" baseline="0" noProof="0">
              <a:ln>
                <a:noFill/>
              </a:ln>
              <a:solidFill>
                <a:schemeClr val="tx1"/>
              </a:solidFill>
              <a:effectLst/>
              <a:uLnTx/>
              <a:uFillTx/>
              <a:latin typeface="Arial Narrow" pitchFamily="34" charset="0"/>
              <a:ea typeface="+mn-ea"/>
              <a:cs typeface="+mn-cs"/>
            </a:endParaRPr>
          </a:p>
        </p:txBody>
      </p:sp>
      <p:sp>
        <p:nvSpPr>
          <p:cNvPr id="1033" name="Rectangle 32"/>
          <p:cNvSpPr>
            <a:spLocks noChangeArrowheads="1"/>
          </p:cNvSpPr>
          <p:nvPr/>
        </p:nvSpPr>
        <p:spPr bwMode="auto">
          <a:xfrm>
            <a:off x="11382375" y="5638800"/>
            <a:ext cx="10148888" cy="26563638"/>
          </a:xfrm>
          <a:prstGeom prst="rect">
            <a:avLst/>
          </a:prstGeom>
          <a:solidFill>
            <a:schemeClr val="accent1"/>
          </a:solidFill>
          <a:ln w="9525">
            <a:solidFill>
              <a:schemeClr val="tx1"/>
            </a:solidFill>
            <a:miter lim="800000"/>
          </a:ln>
          <a:effectLst/>
        </p:spPr>
        <p:txBody>
          <a:bodyPr wrap="none" anchor="ctr"/>
          <a:lstStyle>
            <a:lvl1pPr>
              <a:defRPr sz="2900">
                <a:solidFill>
                  <a:schemeClr val="tx1"/>
                </a:solidFill>
                <a:latin typeface="Arial Narrow" pitchFamily="34" charset="0"/>
              </a:defRPr>
            </a:lvl1pPr>
            <a:lvl2pPr marL="742950" indent="-285750">
              <a:defRPr sz="2900">
                <a:solidFill>
                  <a:schemeClr val="tx1"/>
                </a:solidFill>
                <a:latin typeface="Arial Narrow" pitchFamily="34" charset="0"/>
              </a:defRPr>
            </a:lvl2pPr>
            <a:lvl3pPr marL="1143000" indent="-228600">
              <a:defRPr sz="2900">
                <a:solidFill>
                  <a:schemeClr val="tx1"/>
                </a:solidFill>
                <a:latin typeface="Arial Narrow" pitchFamily="34" charset="0"/>
              </a:defRPr>
            </a:lvl3pPr>
            <a:lvl4pPr marL="1600200" indent="-228600">
              <a:defRPr sz="2900">
                <a:solidFill>
                  <a:schemeClr val="tx1"/>
                </a:solidFill>
                <a:latin typeface="Arial Narrow" pitchFamily="34" charset="0"/>
              </a:defRPr>
            </a:lvl4pPr>
            <a:lvl5pPr marL="2057400" indent="-22860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IN" altLang="en-US" sz="2900" b="0" i="0" u="none" strike="noStrike" kern="1200" cap="none" spc="0" normalizeH="0" baseline="0" noProof="0">
              <a:ln>
                <a:noFill/>
              </a:ln>
              <a:solidFill>
                <a:schemeClr val="tx1"/>
              </a:solidFill>
              <a:effectLst/>
              <a:uLnTx/>
              <a:uFillTx/>
              <a:latin typeface="Arial Narrow" pitchFamily="34" charset="0"/>
              <a:ea typeface="+mn-ea"/>
              <a:cs typeface="+mn-cs"/>
            </a:endParaRPr>
          </a:p>
        </p:txBody>
      </p:sp>
      <p:sp>
        <p:nvSpPr>
          <p:cNvPr id="1034" name="Rectangle 34"/>
          <p:cNvSpPr>
            <a:spLocks noChangeArrowheads="1"/>
          </p:cNvSpPr>
          <p:nvPr/>
        </p:nvSpPr>
        <p:spPr bwMode="auto">
          <a:xfrm>
            <a:off x="22355175" y="5638800"/>
            <a:ext cx="10150475" cy="26563638"/>
          </a:xfrm>
          <a:prstGeom prst="rect">
            <a:avLst/>
          </a:prstGeom>
          <a:solidFill>
            <a:schemeClr val="accent1"/>
          </a:solidFill>
          <a:ln w="9525">
            <a:solidFill>
              <a:schemeClr val="tx1"/>
            </a:solidFill>
            <a:miter lim="800000"/>
          </a:ln>
          <a:effectLst/>
        </p:spPr>
        <p:txBody>
          <a:bodyPr wrap="none" anchor="ctr"/>
          <a:lstStyle>
            <a:lvl1pPr>
              <a:defRPr sz="2900">
                <a:solidFill>
                  <a:schemeClr val="tx1"/>
                </a:solidFill>
                <a:latin typeface="Arial Narrow" pitchFamily="34" charset="0"/>
              </a:defRPr>
            </a:lvl1pPr>
            <a:lvl2pPr marL="742950" indent="-285750">
              <a:defRPr sz="2900">
                <a:solidFill>
                  <a:schemeClr val="tx1"/>
                </a:solidFill>
                <a:latin typeface="Arial Narrow" pitchFamily="34" charset="0"/>
              </a:defRPr>
            </a:lvl2pPr>
            <a:lvl3pPr marL="1143000" indent="-228600">
              <a:defRPr sz="2900">
                <a:solidFill>
                  <a:schemeClr val="tx1"/>
                </a:solidFill>
                <a:latin typeface="Arial Narrow" pitchFamily="34" charset="0"/>
              </a:defRPr>
            </a:lvl3pPr>
            <a:lvl4pPr marL="1600200" indent="-228600">
              <a:defRPr sz="2900">
                <a:solidFill>
                  <a:schemeClr val="tx1"/>
                </a:solidFill>
                <a:latin typeface="Arial Narrow" pitchFamily="34" charset="0"/>
              </a:defRPr>
            </a:lvl4pPr>
            <a:lvl5pPr marL="2057400" indent="-22860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IN" altLang="en-US" sz="2900" b="0" i="0" u="none" strike="noStrike" kern="1200" cap="none" spc="0" normalizeH="0" baseline="0" noProof="0">
              <a:ln>
                <a:noFill/>
              </a:ln>
              <a:solidFill>
                <a:schemeClr val="tx1"/>
              </a:solidFill>
              <a:effectLst/>
              <a:uLnTx/>
              <a:uFillTx/>
              <a:latin typeface="Arial Narrow" pitchFamily="34" charset="0"/>
              <a:ea typeface="+mn-ea"/>
              <a:cs typeface="+mn-cs"/>
            </a:endParaRPr>
          </a:p>
        </p:txBody>
      </p:sp>
      <p:sp>
        <p:nvSpPr>
          <p:cNvPr id="1035" name="Rectangle 35"/>
          <p:cNvSpPr>
            <a:spLocks noChangeArrowheads="1"/>
          </p:cNvSpPr>
          <p:nvPr/>
        </p:nvSpPr>
        <p:spPr bwMode="auto">
          <a:xfrm>
            <a:off x="33329562" y="5638800"/>
            <a:ext cx="9867900" cy="26563638"/>
          </a:xfrm>
          <a:prstGeom prst="rect">
            <a:avLst/>
          </a:prstGeom>
          <a:solidFill>
            <a:schemeClr val="accent1"/>
          </a:solidFill>
          <a:ln w="9525">
            <a:solidFill>
              <a:schemeClr val="tx1"/>
            </a:solidFill>
            <a:miter lim="800000"/>
          </a:ln>
          <a:effectLst/>
        </p:spPr>
        <p:txBody>
          <a:bodyPr wrap="none" anchor="ctr"/>
          <a:lstStyle>
            <a:lvl1pPr>
              <a:defRPr sz="2900">
                <a:solidFill>
                  <a:schemeClr val="tx1"/>
                </a:solidFill>
                <a:latin typeface="Arial Narrow" pitchFamily="34" charset="0"/>
              </a:defRPr>
            </a:lvl1pPr>
            <a:lvl2pPr marL="742950" indent="-285750">
              <a:defRPr sz="2900">
                <a:solidFill>
                  <a:schemeClr val="tx1"/>
                </a:solidFill>
                <a:latin typeface="Arial Narrow" pitchFamily="34" charset="0"/>
              </a:defRPr>
            </a:lvl2pPr>
            <a:lvl3pPr marL="1143000" indent="-228600">
              <a:defRPr sz="2900">
                <a:solidFill>
                  <a:schemeClr val="tx1"/>
                </a:solidFill>
                <a:latin typeface="Arial Narrow" pitchFamily="34" charset="0"/>
              </a:defRPr>
            </a:lvl3pPr>
            <a:lvl4pPr marL="1600200" indent="-228600">
              <a:defRPr sz="2900">
                <a:solidFill>
                  <a:schemeClr val="tx1"/>
                </a:solidFill>
                <a:latin typeface="Arial Narrow" pitchFamily="34" charset="0"/>
              </a:defRPr>
            </a:lvl4pPr>
            <a:lvl5pPr marL="2057400" indent="-22860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IN" altLang="en-US" sz="2900" b="0" i="0" u="none" strike="noStrike" kern="1200" cap="none" spc="0" normalizeH="0" baseline="0" noProof="0">
              <a:ln>
                <a:noFill/>
              </a:ln>
              <a:solidFill>
                <a:schemeClr val="tx1"/>
              </a:solidFill>
              <a:effectLst/>
              <a:uLnTx/>
              <a:uFillTx/>
              <a:latin typeface="Arial Narrow"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txStyles>
    <p:titleStyle>
      <a:lvl1pPr marL="0" indent="0" algn="ctr" defTabSz="914400" rtl="0" eaLnBrk="0" fontAlgn="base" hangingPunct="0">
        <a:lnSpc>
          <a:spcPct val="100000"/>
        </a:lnSpc>
        <a:spcBef>
          <a:spcPct val="0"/>
        </a:spcBef>
        <a:spcAft>
          <a:spcPct val="0"/>
        </a:spcAft>
        <a:buClrTx/>
        <a:buSzTx/>
        <a:buFontTx/>
        <a:buNone/>
        <a:defRPr kumimoji="0" sz="8600" b="0" i="0" u="none" kern="1200" baseline="0">
          <a:solidFill>
            <a:schemeClr val="tx2"/>
          </a:solidFill>
          <a:effectLst/>
          <a:latin typeface="Arial Black" pitchFamily="34" charset="0"/>
          <a:ea typeface="+mj-ea"/>
          <a:cs typeface="+mj-cs"/>
        </a:defRPr>
      </a:lvl1pPr>
    </p:titleStyle>
    <p:bodyStyle>
      <a:lvl1pPr marL="342900" indent="-342900" algn="l" defTabSz="914400" rtl="0" eaLnBrk="0" fontAlgn="base" hangingPunct="0">
        <a:lnSpc>
          <a:spcPct val="100000"/>
        </a:lnSpc>
        <a:spcBef>
          <a:spcPct val="20000"/>
        </a:spcBef>
        <a:spcAft>
          <a:spcPct val="0"/>
        </a:spcAft>
        <a:buClrTx/>
        <a:buSzTx/>
        <a:buFontTx/>
        <a:buChar char="•"/>
        <a:defRPr kumimoji="0" sz="2900" b="0" i="0" u="none" kern="1200" baseline="0">
          <a:solidFill>
            <a:schemeClr val="tx1"/>
          </a:solidFill>
          <a:effectLst/>
          <a:latin typeface="+mn-lt"/>
          <a:ea typeface="+mn-ea"/>
          <a:cs typeface="+mn-cs"/>
        </a:defRPr>
      </a:lvl1pPr>
      <a:lvl2pPr marL="739775" indent="-282575" algn="l" defTabSz="914400" rtl="0" eaLnBrk="0" fontAlgn="base" hangingPunct="0">
        <a:lnSpc>
          <a:spcPct val="100000"/>
        </a:lnSpc>
        <a:spcBef>
          <a:spcPct val="20000"/>
        </a:spcBef>
        <a:spcAft>
          <a:spcPct val="0"/>
        </a:spcAft>
        <a:buClrTx/>
        <a:buSzTx/>
        <a:buFontTx/>
        <a:buChar char="–"/>
        <a:defRPr kumimoji="0" sz="29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sz="24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sz="19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sz="19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AABAC9"/>
        </a:solidFill>
        <a:effectLst/>
      </p:bgPr>
    </p:bg>
    <p:spTree>
      <p:nvGrpSpPr>
        <p:cNvPr id="1" name=""/>
        <p:cNvGrpSpPr/>
        <p:nvPr/>
      </p:nvGrpSpPr>
      <p:grpSpPr>
        <a:xfrm>
          <a:off x="0" y="0"/>
          <a:ext cx="0" cy="0"/>
          <a:chOff x="0" y="0"/>
          <a:chExt cx="0" cy="0"/>
        </a:xfrm>
      </p:grpSpPr>
      <p:sp>
        <p:nvSpPr>
          <p:cNvPr id="2050" name="Rectangle 15"/>
          <p:cNvSpPr>
            <a:spLocks noChangeArrowheads="1"/>
          </p:cNvSpPr>
          <p:nvPr/>
        </p:nvSpPr>
        <p:spPr bwMode="auto">
          <a:xfrm>
            <a:off x="11377613" y="5638800"/>
            <a:ext cx="21128038" cy="26563638"/>
          </a:xfrm>
          <a:prstGeom prst="rect">
            <a:avLst/>
          </a:prstGeom>
          <a:solidFill>
            <a:srgbClr val="D7D7D7"/>
          </a:solidFill>
          <a:ln w="9525">
            <a:solidFill>
              <a:schemeClr val="tx1"/>
            </a:solidFill>
            <a:miter lim="800000"/>
          </a:ln>
          <a:effectLst/>
        </p:spPr>
        <p:txBody>
          <a:bodyPr wrap="none" anchor="ctr"/>
          <a:lstStyle>
            <a:lvl1pPr>
              <a:defRPr sz="2900">
                <a:solidFill>
                  <a:schemeClr val="tx1"/>
                </a:solidFill>
                <a:latin typeface="Arial Narrow" pitchFamily="34" charset="0"/>
              </a:defRPr>
            </a:lvl1pPr>
            <a:lvl2pPr marL="742950" indent="-285750">
              <a:defRPr sz="2900">
                <a:solidFill>
                  <a:schemeClr val="tx1"/>
                </a:solidFill>
                <a:latin typeface="Arial Narrow" pitchFamily="34" charset="0"/>
              </a:defRPr>
            </a:lvl2pPr>
            <a:lvl3pPr marL="1143000" indent="-228600">
              <a:defRPr sz="2900">
                <a:solidFill>
                  <a:schemeClr val="tx1"/>
                </a:solidFill>
                <a:latin typeface="Arial Narrow" pitchFamily="34" charset="0"/>
              </a:defRPr>
            </a:lvl3pPr>
            <a:lvl4pPr marL="1600200" indent="-228600">
              <a:defRPr sz="2900">
                <a:solidFill>
                  <a:schemeClr val="tx1"/>
                </a:solidFill>
                <a:latin typeface="Arial Narrow" pitchFamily="34" charset="0"/>
              </a:defRPr>
            </a:lvl4pPr>
            <a:lvl5pPr marL="2057400" indent="-22860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IN" altLang="en-US" sz="2900" b="0" i="0" u="none" strike="noStrike" kern="1200" cap="none" spc="0" normalizeH="0" baseline="0" noProof="0">
              <a:ln>
                <a:noFill/>
              </a:ln>
              <a:solidFill>
                <a:schemeClr val="tx1"/>
              </a:solidFill>
              <a:effectLst/>
              <a:uLnTx/>
              <a:uFillTx/>
              <a:latin typeface="Arial Narrow" pitchFamily="34" charset="0"/>
              <a:ea typeface="+mn-ea"/>
              <a:cs typeface="+mn-cs"/>
            </a:endParaRPr>
          </a:p>
        </p:txBody>
      </p:sp>
      <p:sp>
        <p:nvSpPr>
          <p:cNvPr id="2051" name="Rectangle 7"/>
          <p:cNvSpPr>
            <a:spLocks noChangeArrowheads="1"/>
          </p:cNvSpPr>
          <p:nvPr/>
        </p:nvSpPr>
        <p:spPr bwMode="auto">
          <a:xfrm>
            <a:off x="0" y="0"/>
            <a:ext cx="43891200" cy="4800600"/>
          </a:xfrm>
          <a:prstGeom prst="rect">
            <a:avLst/>
          </a:prstGeom>
          <a:solidFill>
            <a:srgbClr val="D7D7D7"/>
          </a:solidFill>
          <a:ln w="9525">
            <a:solidFill>
              <a:schemeClr val="tx1"/>
            </a:solidFill>
            <a:miter lim="800000"/>
          </a:ln>
          <a:effectLst/>
        </p:spPr>
        <p:txBody>
          <a:bodyPr wrap="none" anchor="ctr"/>
          <a:lstStyle>
            <a:lvl1pPr>
              <a:defRPr sz="2900">
                <a:solidFill>
                  <a:schemeClr val="tx1"/>
                </a:solidFill>
                <a:latin typeface="Arial Narrow" pitchFamily="34" charset="0"/>
              </a:defRPr>
            </a:lvl1pPr>
            <a:lvl2pPr marL="742950" indent="-285750">
              <a:defRPr sz="2900">
                <a:solidFill>
                  <a:schemeClr val="tx1"/>
                </a:solidFill>
                <a:latin typeface="Arial Narrow" pitchFamily="34" charset="0"/>
              </a:defRPr>
            </a:lvl2pPr>
            <a:lvl3pPr marL="1143000" indent="-228600">
              <a:defRPr sz="2900">
                <a:solidFill>
                  <a:schemeClr val="tx1"/>
                </a:solidFill>
                <a:latin typeface="Arial Narrow" pitchFamily="34" charset="0"/>
              </a:defRPr>
            </a:lvl3pPr>
            <a:lvl4pPr marL="1600200" indent="-228600">
              <a:defRPr sz="2900">
                <a:solidFill>
                  <a:schemeClr val="tx1"/>
                </a:solidFill>
                <a:latin typeface="Arial Narrow" pitchFamily="34" charset="0"/>
              </a:defRPr>
            </a:lvl4pPr>
            <a:lvl5pPr marL="2057400" indent="-22860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IN" altLang="en-US" sz="2900" b="0" i="0" u="none" strike="noStrike" kern="1200" cap="none" spc="0" normalizeH="0" baseline="0" noProof="0">
              <a:ln>
                <a:noFill/>
              </a:ln>
              <a:solidFill>
                <a:schemeClr val="tx1"/>
              </a:solidFill>
              <a:effectLst/>
              <a:uLnTx/>
              <a:uFillTx/>
              <a:latin typeface="Arial Narrow" pitchFamily="34" charset="0"/>
              <a:ea typeface="+mn-ea"/>
              <a:cs typeface="+mn-cs"/>
            </a:endParaRPr>
          </a:p>
        </p:txBody>
      </p:sp>
      <p:sp>
        <p:nvSpPr>
          <p:cNvPr id="2052" name="Rectangle 8"/>
          <p:cNvSpPr>
            <a:spLocks noChangeArrowheads="1"/>
          </p:cNvSpPr>
          <p:nvPr/>
        </p:nvSpPr>
        <p:spPr bwMode="auto">
          <a:xfrm>
            <a:off x="693738" y="5638800"/>
            <a:ext cx="9864725" cy="26563638"/>
          </a:xfrm>
          <a:prstGeom prst="rect">
            <a:avLst/>
          </a:prstGeom>
          <a:solidFill>
            <a:srgbClr val="D7D7D7"/>
          </a:solidFill>
          <a:ln w="9525">
            <a:solidFill>
              <a:schemeClr val="tx1"/>
            </a:solidFill>
            <a:miter lim="800000"/>
          </a:ln>
          <a:effectLst/>
        </p:spPr>
        <p:txBody>
          <a:bodyPr wrap="none" anchor="ctr"/>
          <a:lstStyle>
            <a:lvl1pPr>
              <a:defRPr sz="2900">
                <a:solidFill>
                  <a:schemeClr val="tx1"/>
                </a:solidFill>
                <a:latin typeface="Arial Narrow" pitchFamily="34" charset="0"/>
              </a:defRPr>
            </a:lvl1pPr>
            <a:lvl2pPr marL="742950" indent="-285750">
              <a:defRPr sz="2900">
                <a:solidFill>
                  <a:schemeClr val="tx1"/>
                </a:solidFill>
                <a:latin typeface="Arial Narrow" pitchFamily="34" charset="0"/>
              </a:defRPr>
            </a:lvl2pPr>
            <a:lvl3pPr marL="1143000" indent="-228600">
              <a:defRPr sz="2900">
                <a:solidFill>
                  <a:schemeClr val="tx1"/>
                </a:solidFill>
                <a:latin typeface="Arial Narrow" pitchFamily="34" charset="0"/>
              </a:defRPr>
            </a:lvl3pPr>
            <a:lvl4pPr marL="1600200" indent="-228600">
              <a:defRPr sz="2900">
                <a:solidFill>
                  <a:schemeClr val="tx1"/>
                </a:solidFill>
                <a:latin typeface="Arial Narrow" pitchFamily="34" charset="0"/>
              </a:defRPr>
            </a:lvl4pPr>
            <a:lvl5pPr marL="2057400" indent="-22860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IN" altLang="en-US" sz="2900" b="0" i="0" u="none" strike="noStrike" kern="1200" cap="none" spc="0" normalizeH="0" baseline="0" noProof="0">
              <a:ln>
                <a:noFill/>
              </a:ln>
              <a:solidFill>
                <a:schemeClr val="tx1"/>
              </a:solidFill>
              <a:effectLst/>
              <a:uLnTx/>
              <a:uFillTx/>
              <a:latin typeface="Arial Narrow" pitchFamily="34" charset="0"/>
              <a:ea typeface="+mn-ea"/>
              <a:cs typeface="+mn-cs"/>
            </a:endParaRPr>
          </a:p>
        </p:txBody>
      </p:sp>
      <p:sp>
        <p:nvSpPr>
          <p:cNvPr id="2053" name="Rectangle 9"/>
          <p:cNvSpPr>
            <a:spLocks noChangeArrowheads="1"/>
          </p:cNvSpPr>
          <p:nvPr/>
        </p:nvSpPr>
        <p:spPr bwMode="auto">
          <a:xfrm>
            <a:off x="0" y="4800600"/>
            <a:ext cx="43891200" cy="130175"/>
          </a:xfrm>
          <a:prstGeom prst="rect">
            <a:avLst/>
          </a:prstGeom>
          <a:solidFill>
            <a:srgbClr val="660000"/>
          </a:solidFill>
          <a:ln>
            <a:noFill/>
          </a:ln>
          <a:effectLst/>
        </p:spPr>
        <p:txBody>
          <a:bodyPr wrap="none" anchor="ctr"/>
          <a:lstStyle>
            <a:lvl1pPr>
              <a:defRPr sz="2900">
                <a:solidFill>
                  <a:schemeClr val="tx1"/>
                </a:solidFill>
                <a:latin typeface="Arial Narrow" pitchFamily="34" charset="0"/>
              </a:defRPr>
            </a:lvl1pPr>
            <a:lvl2pPr marL="742950" indent="-285750">
              <a:defRPr sz="2900">
                <a:solidFill>
                  <a:schemeClr val="tx1"/>
                </a:solidFill>
                <a:latin typeface="Arial Narrow" pitchFamily="34" charset="0"/>
              </a:defRPr>
            </a:lvl2pPr>
            <a:lvl3pPr marL="1143000" indent="-228600">
              <a:defRPr sz="2900">
                <a:solidFill>
                  <a:schemeClr val="tx1"/>
                </a:solidFill>
                <a:latin typeface="Arial Narrow" pitchFamily="34" charset="0"/>
              </a:defRPr>
            </a:lvl3pPr>
            <a:lvl4pPr marL="1600200" indent="-228600">
              <a:defRPr sz="2900">
                <a:solidFill>
                  <a:schemeClr val="tx1"/>
                </a:solidFill>
                <a:latin typeface="Arial Narrow" pitchFamily="34" charset="0"/>
              </a:defRPr>
            </a:lvl4pPr>
            <a:lvl5pPr marL="2057400" indent="-22860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IN" altLang="en-US" sz="2900" b="0" i="0" u="none" strike="noStrike" kern="1200" cap="none" spc="0" normalizeH="0" baseline="0" noProof="0">
              <a:ln>
                <a:noFill/>
              </a:ln>
              <a:solidFill>
                <a:schemeClr val="tx1"/>
              </a:solidFill>
              <a:effectLst/>
              <a:uLnTx/>
              <a:uFillTx/>
              <a:latin typeface="Arial Narrow" pitchFamily="34" charset="0"/>
              <a:ea typeface="+mn-ea"/>
              <a:cs typeface="+mn-cs"/>
            </a:endParaRPr>
          </a:p>
        </p:txBody>
      </p:sp>
      <p:sp>
        <p:nvSpPr>
          <p:cNvPr id="2054" name="Text Box 10"/>
          <p:cNvSpPr txBox="1">
            <a:spLocks noChangeArrowheads="1"/>
          </p:cNvSpPr>
          <p:nvPr/>
        </p:nvSpPr>
        <p:spPr bwMode="auto">
          <a:xfrm>
            <a:off x="609600" y="32445325"/>
            <a:ext cx="2514600" cy="315913"/>
          </a:xfrm>
          <a:prstGeom prst="rect">
            <a:avLst/>
          </a:prstGeom>
          <a:noFill/>
          <a:ln>
            <a:noFill/>
          </a:ln>
          <a:effectLst/>
        </p:spPr>
        <p:txBody>
          <a:bodyPr lIns="91267" tIns="45624" rIns="91267" bIns="45624">
            <a:spAutoFit/>
          </a:bodyPr>
          <a:lstStyle>
            <a:lvl1pPr>
              <a:defRPr sz="2900">
                <a:solidFill>
                  <a:schemeClr val="tx1"/>
                </a:solidFill>
                <a:latin typeface="Arial Narrow" pitchFamily="34" charset="0"/>
              </a:defRPr>
            </a:lvl1pPr>
            <a:lvl2pPr marL="742950" indent="-285750">
              <a:defRPr sz="2900">
                <a:solidFill>
                  <a:schemeClr val="tx1"/>
                </a:solidFill>
                <a:latin typeface="Arial Narrow" pitchFamily="34" charset="0"/>
              </a:defRPr>
            </a:lvl2pPr>
            <a:lvl3pPr marL="1143000" indent="-228600">
              <a:defRPr sz="2900">
                <a:solidFill>
                  <a:schemeClr val="tx1"/>
                </a:solidFill>
                <a:latin typeface="Arial Narrow" pitchFamily="34" charset="0"/>
              </a:defRPr>
            </a:lvl3pPr>
            <a:lvl4pPr marL="1600200" indent="-228600">
              <a:defRPr sz="2900">
                <a:solidFill>
                  <a:schemeClr val="tx1"/>
                </a:solidFill>
                <a:latin typeface="Arial Narrow" pitchFamily="34" charset="0"/>
              </a:defRPr>
            </a:lvl4pPr>
            <a:lvl5pPr marL="2057400" indent="-22860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marL="0" marR="0" lvl="0" indent="0" algn="l" defTabSz="914400" rtl="0" eaLnBrk="0" fontAlgn="base" latinLnBrk="0" hangingPunct="0">
              <a:lnSpc>
                <a:spcPct val="65000"/>
              </a:lnSpc>
              <a:spcBef>
                <a:spcPct val="50000"/>
              </a:spcBef>
              <a:spcAft>
                <a:spcPct val="0"/>
              </a:spcAft>
              <a:buClrTx/>
              <a:buSzTx/>
              <a:buFontTx/>
              <a:buNone/>
              <a:defRPr/>
            </a:pPr>
            <a:r>
              <a:rPr kumimoji="0" lang="en-US" altLang="en-US" sz="500" b="1" i="0" u="none" strike="noStrike" kern="1200" cap="none" spc="0" normalizeH="0" baseline="0" noProof="0">
                <a:ln>
                  <a:noFill/>
                </a:ln>
                <a:solidFill>
                  <a:schemeClr val="bg2"/>
                </a:solidFill>
                <a:effectLst/>
                <a:uLnTx/>
                <a:uFillTx/>
                <a:latin typeface="Arial" pitchFamily="34" charset="0"/>
                <a:ea typeface="+mn-ea"/>
                <a:cs typeface="+mn-cs"/>
              </a:rPr>
              <a:t>TEMPLATE DESIGN © 2007</a:t>
            </a:r>
          </a:p>
          <a:p>
            <a:pPr marL="0" marR="0" lvl="0" indent="0" algn="l" defTabSz="914400" rtl="0" eaLnBrk="0" fontAlgn="base" latinLnBrk="0" hangingPunct="0">
              <a:lnSpc>
                <a:spcPct val="65000"/>
              </a:lnSpc>
              <a:spcBef>
                <a:spcPct val="50000"/>
              </a:spcBef>
              <a:spcAft>
                <a:spcPct val="0"/>
              </a:spcAft>
              <a:buClrTx/>
              <a:buSzTx/>
              <a:buFontTx/>
              <a:buNone/>
              <a:defRPr/>
            </a:pPr>
            <a:r>
              <a:rPr kumimoji="0" lang="en-US" altLang="en-US" sz="1000" b="1" i="0" u="none" strike="noStrike" kern="1200" cap="none" spc="0" normalizeH="0" baseline="0" noProof="0">
                <a:ln>
                  <a:noFill/>
                </a:ln>
                <a:solidFill>
                  <a:schemeClr val="bg2"/>
                </a:solidFill>
                <a:effectLst/>
                <a:uLnTx/>
                <a:uFillTx/>
                <a:latin typeface="Arial" pitchFamily="34" charset="0"/>
                <a:ea typeface="+mn-ea"/>
                <a:cs typeface="+mn-cs"/>
              </a:rPr>
              <a:t>www.PosterPresentations.com</a:t>
            </a:r>
          </a:p>
        </p:txBody>
      </p:sp>
      <p:sp>
        <p:nvSpPr>
          <p:cNvPr id="2055" name="Rectangle 11"/>
          <p:cNvSpPr>
            <a:spLocks noGrp="1"/>
          </p:cNvSpPr>
          <p:nvPr>
            <p:ph type="title" idx="4294967295"/>
          </p:nvPr>
        </p:nvSpPr>
        <p:spPr>
          <a:xfrm>
            <a:off x="960438" y="1273175"/>
            <a:ext cx="41924288" cy="2201863"/>
          </a:xfrm>
          <a:prstGeom prst="rect">
            <a:avLst/>
          </a:prstGeom>
          <a:noFill/>
          <a:ln>
            <a:noFill/>
            <a:miter lim="800000"/>
          </a:ln>
        </p:spPr>
        <p:txBody>
          <a:bodyPr lIns="91267" tIns="45624" rIns="91267" bIns="45624" anchor="ctr"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8800" b="1" i="0" u="none" kern="1200" baseline="0">
                <a:solidFill>
                  <a:schemeClr val="tx2"/>
                </a:solidFill>
                <a:latin typeface="Arial" pitchFamily="34" charset="0"/>
                <a:ea typeface="+mj-ea"/>
                <a:cs typeface="+mj-cs"/>
              </a:defRPr>
            </a:lvl1pPr>
          </a:lstStyle>
          <a:p>
            <a:pPr lvl="0"/>
            <a:r>
              <a:t>Click to edit Master title style</a:t>
            </a:r>
          </a:p>
        </p:txBody>
      </p:sp>
      <p:sp>
        <p:nvSpPr>
          <p:cNvPr id="2056" name="Rectangle 12"/>
          <p:cNvSpPr>
            <a:spLocks noGrp="1"/>
          </p:cNvSpPr>
          <p:nvPr>
            <p:ph type="body" idx="4294967295"/>
          </p:nvPr>
        </p:nvSpPr>
        <p:spPr>
          <a:xfrm>
            <a:off x="693738" y="5638800"/>
            <a:ext cx="9682162" cy="26563638"/>
          </a:xfrm>
          <a:prstGeom prst="rect">
            <a:avLst/>
          </a:prstGeom>
          <a:noFill/>
          <a:ln>
            <a:noFill/>
            <a:miter lim="800000"/>
          </a:ln>
        </p:spPr>
        <p:txBody>
          <a:bodyPr lIns="456408" tIns="456408" rIns="456408" bIns="456408">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32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8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20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20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lvl="0"/>
            <a:r>
              <a:t>Click to edit Master text styles</a:t>
            </a:r>
          </a:p>
          <a:p>
            <a:pPr lvl="1"/>
            <a:r>
              <a:t>Second level</a:t>
            </a:r>
          </a:p>
        </p:txBody>
      </p:sp>
      <p:sp>
        <p:nvSpPr>
          <p:cNvPr id="2057" name="Rectangle 13"/>
          <p:cNvSpPr>
            <a:spLocks noChangeArrowheads="1"/>
          </p:cNvSpPr>
          <p:nvPr/>
        </p:nvSpPr>
        <p:spPr bwMode="auto">
          <a:xfrm>
            <a:off x="0" y="0"/>
            <a:ext cx="43891200" cy="32918400"/>
          </a:xfrm>
          <a:prstGeom prst="rect">
            <a:avLst/>
          </a:prstGeom>
          <a:noFill/>
          <a:ln w="3175">
            <a:solidFill>
              <a:schemeClr val="tx2"/>
            </a:solidFill>
            <a:miter lim="800000"/>
          </a:ln>
          <a:effectLst/>
        </p:spPr>
        <p:txBody>
          <a:bodyPr wrap="none" anchor="ctr"/>
          <a:lstStyle>
            <a:lvl1pPr>
              <a:defRPr sz="2900">
                <a:solidFill>
                  <a:schemeClr val="tx1"/>
                </a:solidFill>
                <a:latin typeface="Arial Narrow" pitchFamily="34" charset="0"/>
              </a:defRPr>
            </a:lvl1pPr>
            <a:lvl2pPr marL="742950" indent="-285750">
              <a:defRPr sz="2900">
                <a:solidFill>
                  <a:schemeClr val="tx1"/>
                </a:solidFill>
                <a:latin typeface="Arial Narrow" pitchFamily="34" charset="0"/>
              </a:defRPr>
            </a:lvl2pPr>
            <a:lvl3pPr marL="1143000" indent="-228600">
              <a:defRPr sz="2900">
                <a:solidFill>
                  <a:schemeClr val="tx1"/>
                </a:solidFill>
                <a:latin typeface="Arial Narrow" pitchFamily="34" charset="0"/>
              </a:defRPr>
            </a:lvl3pPr>
            <a:lvl4pPr marL="1600200" indent="-228600">
              <a:defRPr sz="2900">
                <a:solidFill>
                  <a:schemeClr val="tx1"/>
                </a:solidFill>
                <a:latin typeface="Arial Narrow" pitchFamily="34" charset="0"/>
              </a:defRPr>
            </a:lvl4pPr>
            <a:lvl5pPr marL="2057400" indent="-22860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IN" altLang="en-US" sz="2900" b="0" i="0" u="none" strike="noStrike" kern="1200" cap="none" spc="0" normalizeH="0" baseline="0" noProof="0">
              <a:ln>
                <a:noFill/>
              </a:ln>
              <a:solidFill>
                <a:schemeClr val="tx1"/>
              </a:solidFill>
              <a:effectLst/>
              <a:uLnTx/>
              <a:uFillTx/>
              <a:latin typeface="Arial Narrow" pitchFamily="34" charset="0"/>
              <a:ea typeface="+mn-ea"/>
              <a:cs typeface="+mn-cs"/>
            </a:endParaRPr>
          </a:p>
        </p:txBody>
      </p:sp>
      <p:sp>
        <p:nvSpPr>
          <p:cNvPr id="2058" name="Rectangle 16"/>
          <p:cNvSpPr>
            <a:spLocks noChangeArrowheads="1"/>
          </p:cNvSpPr>
          <p:nvPr/>
        </p:nvSpPr>
        <p:spPr bwMode="auto">
          <a:xfrm>
            <a:off x="33329562" y="5638800"/>
            <a:ext cx="9867900" cy="26563638"/>
          </a:xfrm>
          <a:prstGeom prst="rect">
            <a:avLst/>
          </a:prstGeom>
          <a:solidFill>
            <a:srgbClr val="D7D7D7"/>
          </a:solidFill>
          <a:ln w="9525">
            <a:solidFill>
              <a:schemeClr val="tx1"/>
            </a:solidFill>
            <a:miter lim="800000"/>
          </a:ln>
          <a:effectLst/>
        </p:spPr>
        <p:txBody>
          <a:bodyPr wrap="none" anchor="ctr"/>
          <a:lstStyle>
            <a:lvl1pPr>
              <a:defRPr sz="2900">
                <a:solidFill>
                  <a:schemeClr val="tx1"/>
                </a:solidFill>
                <a:latin typeface="Arial Narrow" pitchFamily="34" charset="0"/>
              </a:defRPr>
            </a:lvl1pPr>
            <a:lvl2pPr marL="742950" indent="-285750">
              <a:defRPr sz="2900">
                <a:solidFill>
                  <a:schemeClr val="tx1"/>
                </a:solidFill>
                <a:latin typeface="Arial Narrow" pitchFamily="34" charset="0"/>
              </a:defRPr>
            </a:lvl2pPr>
            <a:lvl3pPr marL="1143000" indent="-228600">
              <a:defRPr sz="2900">
                <a:solidFill>
                  <a:schemeClr val="tx1"/>
                </a:solidFill>
                <a:latin typeface="Arial Narrow" pitchFamily="34" charset="0"/>
              </a:defRPr>
            </a:lvl3pPr>
            <a:lvl4pPr marL="1600200" indent="-228600">
              <a:defRPr sz="2900">
                <a:solidFill>
                  <a:schemeClr val="tx1"/>
                </a:solidFill>
                <a:latin typeface="Arial Narrow" pitchFamily="34" charset="0"/>
              </a:defRPr>
            </a:lvl4pPr>
            <a:lvl5pPr marL="2057400" indent="-22860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IN" altLang="en-US" sz="2900" b="0" i="0" u="none" strike="noStrike" kern="1200" cap="none" spc="0" normalizeH="0" baseline="0" noProof="0">
              <a:ln>
                <a:noFill/>
              </a:ln>
              <a:solidFill>
                <a:schemeClr val="tx1"/>
              </a:solidFill>
              <a:effectLst/>
              <a:uLnTx/>
              <a:uFillTx/>
              <a:latin typeface="Arial Narrow"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marL="0" indent="0" algn="ctr" defTabSz="914400" rtl="0" eaLnBrk="0" fontAlgn="base" hangingPunct="0">
        <a:lnSpc>
          <a:spcPct val="100000"/>
        </a:lnSpc>
        <a:spcBef>
          <a:spcPct val="0"/>
        </a:spcBef>
        <a:spcAft>
          <a:spcPct val="0"/>
        </a:spcAft>
        <a:buClrTx/>
        <a:buSzTx/>
        <a:buFontTx/>
        <a:buNone/>
        <a:defRPr kumimoji="0" sz="8800" b="1" i="0" u="none" kern="1200" baseline="0">
          <a:solidFill>
            <a:schemeClr val="tx2"/>
          </a:solidFill>
          <a:effectLst/>
          <a:latin typeface="Arial" pitchFamily="34" charset="0"/>
          <a:ea typeface="+mj-ea"/>
          <a:cs typeface="+mj-cs"/>
        </a:defRPr>
      </a:lvl1pPr>
    </p:titleStyle>
    <p:bodyStyle>
      <a:lvl1pPr marL="342900" indent="-342900" algn="l" defTabSz="914400" rtl="0" eaLnBrk="0" fontAlgn="base" hangingPunct="0">
        <a:lnSpc>
          <a:spcPct val="100000"/>
        </a:lnSpc>
        <a:spcBef>
          <a:spcPct val="20000"/>
        </a:spcBef>
        <a:spcAft>
          <a:spcPct val="0"/>
        </a:spcAft>
        <a:buClrTx/>
        <a:buSzTx/>
        <a:buFontTx/>
        <a:buChar char="•"/>
        <a:defRPr kumimoji="0" sz="32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sz="28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sz="24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sz="20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sz="20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emf"/><Relationship Id="rId5" Type="http://schemas.openxmlformats.org/officeDocument/2006/relationships/image" Target="../media/image3.emf"/><Relationship Id="rId10" Type="http://schemas.openxmlformats.org/officeDocument/2006/relationships/image" Target="../media/image8.emf"/><Relationship Id="rId4" Type="http://schemas.openxmlformats.org/officeDocument/2006/relationships/image" Target="../media/image2.png"/><Relationship Id="rId9"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7"/>
          <p:cNvSpPr/>
          <p:nvPr/>
        </p:nvSpPr>
        <p:spPr>
          <a:xfrm>
            <a:off x="693738" y="5638800"/>
            <a:ext cx="9861550" cy="582613"/>
          </a:xfrm>
          <a:prstGeom prst="rect">
            <a:avLst/>
          </a:prstGeom>
          <a:solidFill>
            <a:srgbClr val="003466"/>
          </a:solidFill>
          <a:ln>
            <a:noFill/>
            <a:miter lim="800000"/>
          </a:ln>
        </p:spPr>
        <p:txBody>
          <a:bodyPr lIns="91267" tIns="45624" rIns="91267" bIns="45624">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1pPr>
            <a:lvl2pPr marL="739775" indent="-282575"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algn="ctr">
              <a:spcBef>
                <a:spcPct val="50000"/>
              </a:spcBef>
              <a:buNone/>
            </a:pPr>
            <a:r>
              <a:rPr lang="en-IN" altLang="en-US" sz="3200" b="1">
                <a:solidFill>
                  <a:srgbClr val="F8F8F8"/>
                </a:solidFill>
                <a:latin typeface="Arial Narrow" pitchFamily="34" charset="0"/>
              </a:rPr>
              <a:t>Speed Detection of a vehicle using Machine Learning </a:t>
            </a:r>
          </a:p>
        </p:txBody>
      </p:sp>
      <p:sp>
        <p:nvSpPr>
          <p:cNvPr id="4099" name="Text Box 14"/>
          <p:cNvSpPr/>
          <p:nvPr/>
        </p:nvSpPr>
        <p:spPr>
          <a:xfrm>
            <a:off x="693738" y="6248400"/>
            <a:ext cx="9861550" cy="7816850"/>
          </a:xfrm>
          <a:prstGeom prst="rect">
            <a:avLst/>
          </a:prstGeom>
          <a:noFill/>
          <a:ln>
            <a:noFill/>
            <a:miter lim="800000"/>
          </a:ln>
        </p:spPr>
        <p:txBody>
          <a:bodyPr lIns="457200" tIns="457200" rIns="457200" bIns="457200">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1pPr>
            <a:lvl2pPr marL="739775" indent="-282575"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algn="just" defTabSz="4389438" eaLnBrk="1" hangingPunct="1">
              <a:spcBef>
                <a:spcPct val="0"/>
              </a:spcBef>
              <a:buNone/>
            </a:pPr>
            <a:r>
              <a:rPr lang="en-US" altLang="en-US" sz="3200">
                <a:latin typeface="Times New Roman" pitchFamily="18" charset="0"/>
                <a:ea typeface="Times New Roman" pitchFamily="18" charset="0"/>
              </a:rPr>
              <a:t>Abstract:</a:t>
            </a:r>
          </a:p>
          <a:p>
            <a:pPr marL="0" lvl="0" indent="0" algn="just" defTabSz="4389438">
              <a:spcBef>
                <a:spcPct val="0"/>
              </a:spcBef>
              <a:buNone/>
            </a:pPr>
            <a:r>
              <a:rPr lang="en-US" altLang="en-US" sz="3200">
                <a:latin typeface="Times New Roman" pitchFamily="18" charset="0"/>
                <a:ea typeface="Times New Roman" pitchFamily="18" charset="0"/>
              </a:rPr>
              <a:t>Object Detection is related to Computer Vision. Object detection enables detecting every instance of objects in images and videos. It identifies the feature of Images that generates an intelligent understanding of images just like human vision works.. The traditional model detects a certain object in images. Vehicle detection and tracking is one of the main components of the smart traffic concept. Without having a proper knowledge of traffic flows we cannot plan and develop modern city. CCTV camera or surveillance is a source of traffic information which can be used to discover many information technology solutions, including ML algorithm. </a:t>
            </a:r>
          </a:p>
        </p:txBody>
      </p:sp>
      <p:sp>
        <p:nvSpPr>
          <p:cNvPr id="4100" name="Text Box 388"/>
          <p:cNvSpPr/>
          <p:nvPr/>
        </p:nvSpPr>
        <p:spPr>
          <a:xfrm>
            <a:off x="693738" y="14905038"/>
            <a:ext cx="9869487" cy="579437"/>
          </a:xfrm>
          <a:prstGeom prst="rect">
            <a:avLst/>
          </a:prstGeom>
          <a:solidFill>
            <a:srgbClr val="003466"/>
          </a:solidFill>
          <a:ln>
            <a:noFill/>
            <a:miter lim="800000"/>
          </a:ln>
        </p:spPr>
        <p:txBody>
          <a:bodyPr lIns="91267" tIns="45624" rIns="91267" bIns="45624">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1pPr>
            <a:lvl2pPr marL="739775" indent="-282575"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algn="ctr">
              <a:spcBef>
                <a:spcPct val="50000"/>
              </a:spcBef>
              <a:buNone/>
            </a:pPr>
            <a:r>
              <a:rPr lang="en-US" altLang="en-US" sz="3200" b="1">
                <a:solidFill>
                  <a:srgbClr val="F8F8F8"/>
                </a:solidFill>
                <a:latin typeface="Arial Narrow" pitchFamily="34" charset="0"/>
              </a:rPr>
              <a:t>Design and Implementation</a:t>
            </a:r>
          </a:p>
        </p:txBody>
      </p:sp>
      <p:sp>
        <p:nvSpPr>
          <p:cNvPr id="4101" name="Text Box 405"/>
          <p:cNvSpPr/>
          <p:nvPr/>
        </p:nvSpPr>
        <p:spPr>
          <a:xfrm>
            <a:off x="11382375" y="5638800"/>
            <a:ext cx="10147300" cy="579438"/>
          </a:xfrm>
          <a:prstGeom prst="rect">
            <a:avLst/>
          </a:prstGeom>
          <a:solidFill>
            <a:srgbClr val="003466"/>
          </a:solidFill>
          <a:ln>
            <a:noFill/>
            <a:miter lim="800000"/>
          </a:ln>
        </p:spPr>
        <p:txBody>
          <a:bodyPr lIns="91267" tIns="45624" rIns="91267" bIns="45624">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1pPr>
            <a:lvl2pPr marL="739775" indent="-282575"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algn="ctr">
              <a:spcBef>
                <a:spcPct val="50000"/>
              </a:spcBef>
              <a:buNone/>
            </a:pPr>
            <a:r>
              <a:rPr lang="en-US" altLang="en-US" sz="3200" b="1">
                <a:solidFill>
                  <a:srgbClr val="F8F8F8"/>
                </a:solidFill>
                <a:latin typeface="Arial Narrow" pitchFamily="34" charset="0"/>
              </a:rPr>
              <a:t>Introduction</a:t>
            </a:r>
          </a:p>
        </p:txBody>
      </p:sp>
      <p:sp>
        <p:nvSpPr>
          <p:cNvPr id="4102" name="Text Box 406"/>
          <p:cNvSpPr/>
          <p:nvPr/>
        </p:nvSpPr>
        <p:spPr>
          <a:xfrm>
            <a:off x="11360150" y="5916613"/>
            <a:ext cx="10086975" cy="11264900"/>
          </a:xfrm>
          <a:prstGeom prst="rect">
            <a:avLst/>
          </a:prstGeom>
          <a:noFill/>
          <a:ln>
            <a:noFill/>
            <a:miter lim="800000"/>
          </a:ln>
        </p:spPr>
        <p:txBody>
          <a:bodyPr lIns="457200" tIns="457200" rIns="457200" bIns="457200">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1pPr>
            <a:lvl2pPr marL="739775" indent="-282575"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algn="just" defTabSz="4389438">
              <a:buNone/>
            </a:pPr>
            <a:r>
              <a:rPr lang="en-IN" altLang="en-US" sz="3200">
                <a:latin typeface="Times New Roman" pitchFamily="18" charset="0"/>
                <a:ea typeface="Times New Roman" pitchFamily="18" charset="0"/>
              </a:rPr>
              <a:t>Smart traffic in the modern cities ,vehicle recognition and route tracking. It provides necessary information about traffic conditions </a:t>
            </a:r>
            <a:r>
              <a:rPr lang="en-US" altLang="en-US" sz="3200">
                <a:latin typeface="Times New Roman" pitchFamily="18" charset="0"/>
                <a:ea typeface="Times New Roman" pitchFamily="18" charset="0"/>
              </a:rPr>
              <a:t>like velocity distribution and density of vehicles. It detects possible traffic congestion.</a:t>
            </a:r>
            <a:r>
              <a:rPr lang="en-IN" altLang="en-US" sz="3200">
                <a:latin typeface="Times New Roman" pitchFamily="18" charset="0"/>
                <a:ea typeface="Times New Roman" pitchFamily="18" charset="0"/>
              </a:rPr>
              <a:t> </a:t>
            </a:r>
            <a:r>
              <a:rPr lang="en-US" altLang="en-US" sz="3200">
                <a:latin typeface="Times New Roman" pitchFamily="18" charset="0"/>
                <a:ea typeface="Times New Roman" pitchFamily="18" charset="0"/>
              </a:rPr>
              <a:t>Accidents occur on the road frequently. The most common cause is rear-end collisions. Driver error such as fatigue, discomfort, over speeding or use of a phone while driving. These accidents can be reduced if these driver errors are eliminated.</a:t>
            </a:r>
            <a:r>
              <a:rPr lang="en-US" altLang="en-US" sz="2000"/>
              <a:t> </a:t>
            </a:r>
            <a:r>
              <a:rPr lang="en-US" altLang="en-US" sz="3200">
                <a:latin typeface="Times New Roman" pitchFamily="18" charset="0"/>
                <a:ea typeface="Times New Roman" pitchFamily="18" charset="0"/>
              </a:rPr>
              <a:t>The aim of this project is to design an automated over speed detection system that would notify traffic police with the details of an over speeding vehicle. Once the details are sent to the regulatory authority, the driver can be charged for over speeding. The main objective of the project is to eliminate the manpower needed by the existing systems. Currently, officer has to hold the speeding gun to measure the speed of the vehicles. It should be noted that currently, only 5% of the violators get speeding tickets.</a:t>
            </a:r>
            <a:endParaRPr lang="en-IN" altLang="en-US" sz="3200">
              <a:latin typeface="Times New Roman" pitchFamily="18" charset="0"/>
              <a:ea typeface="Times New Roman" pitchFamily="18" charset="0"/>
            </a:endParaRPr>
          </a:p>
          <a:p>
            <a:pPr marL="0" lvl="0" indent="0" algn="just" defTabSz="4389438">
              <a:spcBef>
                <a:spcPct val="0"/>
              </a:spcBef>
              <a:buNone/>
            </a:pPr>
            <a:endParaRPr lang="en-US" altLang="en-US" sz="3200">
              <a:solidFill>
                <a:srgbClr val="000000"/>
              </a:solidFill>
              <a:latin typeface="Times New Roman" pitchFamily="18" charset="0"/>
              <a:ea typeface="Times New Roman" pitchFamily="18" charset="0"/>
            </a:endParaRPr>
          </a:p>
          <a:p>
            <a:pPr marL="0" lvl="0" indent="0" defTabSz="4389438">
              <a:spcBef>
                <a:spcPct val="0"/>
              </a:spcBef>
              <a:buNone/>
            </a:pPr>
            <a:endParaRPr lang="en-US" altLang="en-US" sz="3200">
              <a:latin typeface="Arial Narrow" pitchFamily="34" charset="0"/>
            </a:endParaRPr>
          </a:p>
        </p:txBody>
      </p:sp>
      <p:sp>
        <p:nvSpPr>
          <p:cNvPr id="4103" name="Text Box 410"/>
          <p:cNvSpPr/>
          <p:nvPr/>
        </p:nvSpPr>
        <p:spPr>
          <a:xfrm>
            <a:off x="11423650" y="16732250"/>
            <a:ext cx="10144125" cy="579438"/>
          </a:xfrm>
          <a:prstGeom prst="rect">
            <a:avLst/>
          </a:prstGeom>
          <a:solidFill>
            <a:srgbClr val="003466"/>
          </a:solidFill>
          <a:ln>
            <a:noFill/>
            <a:miter lim="800000"/>
          </a:ln>
        </p:spPr>
        <p:txBody>
          <a:bodyPr lIns="91267" tIns="45624" rIns="91267" bIns="45624">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1pPr>
            <a:lvl2pPr marL="739775" indent="-282575"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algn="ctr">
              <a:spcBef>
                <a:spcPct val="50000"/>
              </a:spcBef>
              <a:buNone/>
            </a:pPr>
            <a:r>
              <a:rPr lang="en-US" altLang="en-US" sz="3200" b="1">
                <a:solidFill>
                  <a:srgbClr val="F8F8F8"/>
                </a:solidFill>
                <a:latin typeface="Arial Narrow" pitchFamily="34" charset="0"/>
              </a:rPr>
              <a:t>Design and Implementation</a:t>
            </a:r>
          </a:p>
        </p:txBody>
      </p:sp>
      <p:sp>
        <p:nvSpPr>
          <p:cNvPr id="4104" name="Text Box 417"/>
          <p:cNvSpPr/>
          <p:nvPr/>
        </p:nvSpPr>
        <p:spPr>
          <a:xfrm>
            <a:off x="11385550" y="25631775"/>
            <a:ext cx="10153650" cy="579438"/>
          </a:xfrm>
          <a:prstGeom prst="rect">
            <a:avLst/>
          </a:prstGeom>
          <a:solidFill>
            <a:srgbClr val="003466"/>
          </a:solidFill>
          <a:ln>
            <a:noFill/>
            <a:miter lim="800000"/>
          </a:ln>
        </p:spPr>
        <p:txBody>
          <a:bodyPr lIns="91267" tIns="45624" rIns="91267" bIns="45624">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1pPr>
            <a:lvl2pPr marL="739775" indent="-282575"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algn="ctr">
              <a:spcBef>
                <a:spcPct val="50000"/>
              </a:spcBef>
              <a:buNone/>
            </a:pPr>
            <a:r>
              <a:rPr lang="en-US" altLang="en-US" sz="3200" b="1">
                <a:solidFill>
                  <a:srgbClr val="F8F8F8"/>
                </a:solidFill>
                <a:latin typeface="Arial Narrow" pitchFamily="34" charset="0"/>
              </a:rPr>
              <a:t>Results</a:t>
            </a:r>
          </a:p>
        </p:txBody>
      </p:sp>
      <p:sp>
        <p:nvSpPr>
          <p:cNvPr id="4105" name="Text Box 418"/>
          <p:cNvSpPr/>
          <p:nvPr/>
        </p:nvSpPr>
        <p:spPr>
          <a:xfrm>
            <a:off x="11363325" y="26179462"/>
            <a:ext cx="10144125" cy="5354637"/>
          </a:xfrm>
          <a:prstGeom prst="rect">
            <a:avLst/>
          </a:prstGeom>
          <a:noFill/>
          <a:ln>
            <a:noFill/>
            <a:miter lim="800000"/>
          </a:ln>
        </p:spPr>
        <p:txBody>
          <a:bodyPr lIns="457200" tIns="457200" rIns="457200" bIns="457200">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1pPr>
            <a:lvl2pPr marL="739775" indent="-282575"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algn="just">
              <a:spcBef>
                <a:spcPct val="0"/>
              </a:spcBef>
              <a:buNone/>
            </a:pPr>
            <a:r>
              <a:rPr lang="en-US" altLang="en-US" sz="3200">
                <a:latin typeface="Times New Roman" pitchFamily="18" charset="0"/>
              </a:rPr>
              <a:t>Speed estimation plays vital role in Intelligent Traffic System (ITS) which can be done by using machine learning. It is more systematic or well organized and cheap or low-budget than conventional technique without using machine learning, for example: Police uses speed radar and manual inspection which is energy consuming. So, implementing this technology it can be helpful to reduce man power. As well as It can become more effective and reliable.</a:t>
            </a:r>
          </a:p>
        </p:txBody>
      </p:sp>
      <p:sp>
        <p:nvSpPr>
          <p:cNvPr id="4106" name="Text Box 424"/>
          <p:cNvSpPr/>
          <p:nvPr/>
        </p:nvSpPr>
        <p:spPr>
          <a:xfrm>
            <a:off x="22358350" y="5626100"/>
            <a:ext cx="10144125" cy="579438"/>
          </a:xfrm>
          <a:prstGeom prst="rect">
            <a:avLst/>
          </a:prstGeom>
          <a:solidFill>
            <a:srgbClr val="003466"/>
          </a:solidFill>
          <a:ln>
            <a:noFill/>
            <a:miter lim="800000"/>
          </a:ln>
        </p:spPr>
        <p:txBody>
          <a:bodyPr lIns="91267" tIns="45624" rIns="91267" bIns="45624">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1pPr>
            <a:lvl2pPr marL="739775" indent="-282575"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algn="ctr">
              <a:spcBef>
                <a:spcPct val="50000"/>
              </a:spcBef>
              <a:buNone/>
            </a:pPr>
            <a:r>
              <a:rPr lang="en-US" altLang="en-US" sz="3200" b="1">
                <a:solidFill>
                  <a:srgbClr val="F8F8F8"/>
                </a:solidFill>
                <a:latin typeface="Arial Narrow" pitchFamily="34" charset="0"/>
              </a:rPr>
              <a:t>System Architecture</a:t>
            </a:r>
          </a:p>
        </p:txBody>
      </p:sp>
      <p:sp>
        <p:nvSpPr>
          <p:cNvPr id="4107" name="Text Box 437"/>
          <p:cNvSpPr/>
          <p:nvPr/>
        </p:nvSpPr>
        <p:spPr>
          <a:xfrm>
            <a:off x="22358350" y="18953162"/>
            <a:ext cx="10144125" cy="579437"/>
          </a:xfrm>
          <a:prstGeom prst="rect">
            <a:avLst/>
          </a:prstGeom>
          <a:solidFill>
            <a:srgbClr val="003466"/>
          </a:solidFill>
          <a:ln>
            <a:noFill/>
            <a:miter lim="800000"/>
          </a:ln>
        </p:spPr>
        <p:txBody>
          <a:bodyPr lIns="91267" tIns="45624" rIns="91267" bIns="45624">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1pPr>
            <a:lvl2pPr marL="739775" indent="-282575"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algn="ctr">
              <a:spcBef>
                <a:spcPct val="50000"/>
              </a:spcBef>
              <a:buNone/>
            </a:pPr>
            <a:r>
              <a:rPr lang="en-US" altLang="en-US" sz="3200" b="1">
                <a:solidFill>
                  <a:srgbClr val="F8F8F8"/>
                </a:solidFill>
                <a:latin typeface="Arial Narrow" pitchFamily="34" charset="0"/>
              </a:rPr>
              <a:t>Conclusion</a:t>
            </a:r>
          </a:p>
        </p:txBody>
      </p:sp>
      <p:sp>
        <p:nvSpPr>
          <p:cNvPr id="4108" name="Text Box 438"/>
          <p:cNvSpPr/>
          <p:nvPr/>
        </p:nvSpPr>
        <p:spPr>
          <a:xfrm>
            <a:off x="22367875" y="19532600"/>
            <a:ext cx="10115550" cy="6340475"/>
          </a:xfrm>
          <a:prstGeom prst="rect">
            <a:avLst/>
          </a:prstGeom>
          <a:noFill/>
          <a:ln>
            <a:noFill/>
            <a:miter lim="800000"/>
          </a:ln>
        </p:spPr>
        <p:txBody>
          <a:bodyPr lIns="457200" tIns="457200" rIns="457200" bIns="457200">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1pPr>
            <a:lvl2pPr marL="739775" indent="-282575"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algn="just" defTabSz="4389438">
              <a:buNone/>
            </a:pPr>
            <a:r>
              <a:rPr lang="en-US" altLang="en-US" sz="3200">
                <a:latin typeface="Times New Roman" pitchFamily="18" charset="0"/>
                <a:ea typeface="Times New Roman" pitchFamily="18" charset="0"/>
              </a:rPr>
              <a:t>Road safety and reducing accidents is a very crucial issue and must be considered at utmost priority. One must hold to the rules of maintaining appropriate speed guidelines. Technological tools and tracking devices can be helpful in monitoring the motion and speed of vehicles can help reduce the number of accidents on roads as well as trace the origins of the mishap. In this project, we build the speed detection of vehicle using machine learning algorithm and Image processing techniques like background subtraction, shadow removal. </a:t>
            </a:r>
          </a:p>
        </p:txBody>
      </p:sp>
      <p:sp>
        <p:nvSpPr>
          <p:cNvPr id="4109" name="Text Box 461"/>
          <p:cNvSpPr/>
          <p:nvPr/>
        </p:nvSpPr>
        <p:spPr>
          <a:xfrm>
            <a:off x="22339300" y="25380950"/>
            <a:ext cx="10144125" cy="579438"/>
          </a:xfrm>
          <a:prstGeom prst="rect">
            <a:avLst/>
          </a:prstGeom>
          <a:solidFill>
            <a:srgbClr val="003466"/>
          </a:solidFill>
          <a:ln>
            <a:noFill/>
            <a:miter lim="800000"/>
          </a:ln>
        </p:spPr>
        <p:txBody>
          <a:bodyPr lIns="91267" tIns="45624" rIns="91267" bIns="45624">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1pPr>
            <a:lvl2pPr marL="739775" indent="-282575"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algn="ctr">
              <a:spcBef>
                <a:spcPct val="50000"/>
              </a:spcBef>
              <a:buNone/>
            </a:pPr>
            <a:r>
              <a:rPr lang="en-US" altLang="en-US" sz="3200" b="1">
                <a:solidFill>
                  <a:srgbClr val="F8F8F8"/>
                </a:solidFill>
                <a:latin typeface="Arial Narrow" pitchFamily="34" charset="0"/>
              </a:rPr>
              <a:t>References</a:t>
            </a:r>
          </a:p>
        </p:txBody>
      </p:sp>
      <p:sp>
        <p:nvSpPr>
          <p:cNvPr id="4110" name="Text Box 462"/>
          <p:cNvSpPr/>
          <p:nvPr/>
        </p:nvSpPr>
        <p:spPr>
          <a:xfrm>
            <a:off x="22339300" y="25679400"/>
            <a:ext cx="10144125" cy="6786563"/>
          </a:xfrm>
          <a:prstGeom prst="rect">
            <a:avLst/>
          </a:prstGeom>
          <a:noFill/>
          <a:ln>
            <a:noFill/>
            <a:miter lim="800000"/>
          </a:ln>
        </p:spPr>
        <p:txBody>
          <a:bodyPr lIns="457200" tIns="457200" rIns="457200" bIns="457200">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1pPr>
            <a:lvl2pPr marL="739775" indent="-282575"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algn="just" defTabSz="4389438">
              <a:spcBef>
                <a:spcPct val="0"/>
              </a:spcBef>
              <a:buNone/>
            </a:pPr>
            <a:r>
              <a:rPr lang="en-IN" altLang="en-US" sz="3200">
                <a:latin typeface="Times New Roman" pitchFamily="18" charset="0"/>
                <a:ea typeface="Times New Roman" pitchFamily="18" charset="0"/>
              </a:rPr>
              <a:t>[1] Asaad AMA, Syed IA (2009). “Object identification in video images using morphological background estimation scheme” Chapter, 22: 279-288.</a:t>
            </a:r>
          </a:p>
          <a:p>
            <a:pPr marL="0" lvl="0" indent="0" algn="just" defTabSz="4389438">
              <a:spcBef>
                <a:spcPct val="0"/>
              </a:spcBef>
              <a:buNone/>
            </a:pPr>
            <a:r>
              <a:rPr lang="en-IN" altLang="en-US" sz="3200">
                <a:latin typeface="Times New Roman" pitchFamily="18" charset="0"/>
                <a:ea typeface="Times New Roman" pitchFamily="18" charset="0"/>
              </a:rPr>
              <a:t> </a:t>
            </a:r>
          </a:p>
          <a:p>
            <a:pPr marL="0" lvl="0" indent="0" algn="just" defTabSz="4389438">
              <a:spcBef>
                <a:spcPct val="0"/>
              </a:spcBef>
              <a:buNone/>
            </a:pPr>
            <a:r>
              <a:rPr lang="en-IN" altLang="en-US" sz="3200">
                <a:latin typeface="Times New Roman" pitchFamily="18" charset="0"/>
                <a:ea typeface="Times New Roman" pitchFamily="18" charset="0"/>
              </a:rPr>
              <a:t>[2] R. C. Gonzalez, R. E. Woods, “Digital Image Processing” Third Edition, Prentice Hall, 2007. </a:t>
            </a:r>
          </a:p>
          <a:p>
            <a:pPr marL="0" lvl="0" indent="0" algn="just" defTabSz="4389438">
              <a:spcBef>
                <a:spcPct val="0"/>
              </a:spcBef>
              <a:buNone/>
            </a:pPr>
            <a:endParaRPr lang="en-IN" altLang="en-US" sz="3200">
              <a:latin typeface="Times New Roman" pitchFamily="18" charset="0"/>
              <a:ea typeface="Times New Roman" pitchFamily="18" charset="0"/>
            </a:endParaRPr>
          </a:p>
          <a:p>
            <a:pPr marL="0" lvl="0" indent="0" algn="just" defTabSz="4389438">
              <a:spcBef>
                <a:spcPct val="0"/>
              </a:spcBef>
              <a:buNone/>
            </a:pPr>
            <a:r>
              <a:rPr lang="en-IN" altLang="en-US" sz="3200">
                <a:latin typeface="Times New Roman" pitchFamily="18" charset="0"/>
                <a:ea typeface="Times New Roman" pitchFamily="18" charset="0"/>
              </a:rPr>
              <a:t>[3] Wen L, Fumio Y (2009). “Speed detection of moving vehicles from one scene of Quick Bird images”, Urban Remote Sensing Joint Event, pp. 1-6. </a:t>
            </a:r>
          </a:p>
          <a:p>
            <a:pPr marL="0" lvl="0" indent="0" defTabSz="4389438">
              <a:spcBef>
                <a:spcPct val="0"/>
              </a:spcBef>
              <a:buNone/>
            </a:pPr>
            <a:endParaRPr lang="en-IN" altLang="en-US" sz="3200">
              <a:latin typeface="Times New Roman" pitchFamily="18" charset="0"/>
              <a:ea typeface="Times New Roman" pitchFamily="18" charset="0"/>
            </a:endParaRPr>
          </a:p>
          <a:p>
            <a:pPr marL="0" lvl="0" indent="0" algn="just" defTabSz="4389438" eaLnBrk="1" hangingPunct="1">
              <a:spcBef>
                <a:spcPct val="0"/>
              </a:spcBef>
              <a:buNone/>
            </a:pPr>
            <a:endParaRPr lang="en-IN" altLang="en-US">
              <a:latin typeface="Times New Roman" pitchFamily="18" charset="0"/>
              <a:ea typeface="Times New Roman" pitchFamily="18" charset="0"/>
            </a:endParaRPr>
          </a:p>
        </p:txBody>
      </p:sp>
      <p:sp>
        <p:nvSpPr>
          <p:cNvPr id="4111" name="Text Box 478"/>
          <p:cNvSpPr/>
          <p:nvPr/>
        </p:nvSpPr>
        <p:spPr>
          <a:xfrm>
            <a:off x="33326388" y="5638800"/>
            <a:ext cx="9880600" cy="579438"/>
          </a:xfrm>
          <a:prstGeom prst="rect">
            <a:avLst/>
          </a:prstGeom>
          <a:solidFill>
            <a:srgbClr val="003466"/>
          </a:solidFill>
          <a:ln>
            <a:noFill/>
            <a:miter lim="800000"/>
          </a:ln>
        </p:spPr>
        <p:txBody>
          <a:bodyPr lIns="91267" tIns="45624" rIns="91267" bIns="45624">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1pPr>
            <a:lvl2pPr marL="739775" indent="-282575"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algn="ctr">
              <a:spcBef>
                <a:spcPct val="50000"/>
              </a:spcBef>
              <a:buNone/>
            </a:pPr>
            <a:r>
              <a:rPr lang="en-US" altLang="en-US" sz="3200" b="1">
                <a:solidFill>
                  <a:srgbClr val="F8F8F8"/>
                </a:solidFill>
                <a:latin typeface="Arial Narrow" pitchFamily="34" charset="0"/>
              </a:rPr>
              <a:t>Methodology used</a:t>
            </a:r>
          </a:p>
        </p:txBody>
      </p:sp>
      <p:sp>
        <p:nvSpPr>
          <p:cNvPr id="4112" name="Text Box 480"/>
          <p:cNvSpPr/>
          <p:nvPr/>
        </p:nvSpPr>
        <p:spPr>
          <a:xfrm>
            <a:off x="33326388" y="25099962"/>
            <a:ext cx="9880600" cy="579437"/>
          </a:xfrm>
          <a:prstGeom prst="rect">
            <a:avLst/>
          </a:prstGeom>
          <a:solidFill>
            <a:srgbClr val="003466"/>
          </a:solidFill>
          <a:ln>
            <a:noFill/>
            <a:miter lim="800000"/>
          </a:ln>
        </p:spPr>
        <p:txBody>
          <a:bodyPr lIns="91267" tIns="45624" rIns="91267" bIns="45624">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1pPr>
            <a:lvl2pPr marL="739775" indent="-282575"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algn="ctr">
              <a:spcBef>
                <a:spcPct val="50000"/>
              </a:spcBef>
              <a:buNone/>
            </a:pPr>
            <a:r>
              <a:rPr lang="en-US" altLang="en-US" sz="3200" b="1">
                <a:solidFill>
                  <a:srgbClr val="F8F8F8"/>
                </a:solidFill>
                <a:latin typeface="Arial Narrow" pitchFamily="34" charset="0"/>
              </a:rPr>
              <a:t>Contact information</a:t>
            </a:r>
          </a:p>
        </p:txBody>
      </p:sp>
      <p:sp>
        <p:nvSpPr>
          <p:cNvPr id="4113" name="Text Box 481"/>
          <p:cNvSpPr/>
          <p:nvPr/>
        </p:nvSpPr>
        <p:spPr>
          <a:xfrm>
            <a:off x="33358138" y="6211888"/>
            <a:ext cx="9880600" cy="19931062"/>
          </a:xfrm>
          <a:prstGeom prst="rect">
            <a:avLst/>
          </a:prstGeom>
          <a:noFill/>
          <a:ln>
            <a:noFill/>
            <a:miter lim="800000"/>
          </a:ln>
        </p:spPr>
        <p:txBody>
          <a:bodyPr lIns="457200" tIns="457200" rIns="457200" bIns="457200">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1pPr>
            <a:lvl2pPr marL="739775" indent="-282575"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algn="just" defTabSz="4389438">
              <a:buNone/>
            </a:pPr>
            <a:r>
              <a:rPr lang="en-US" altLang="en-US" sz="3200" dirty="0">
                <a:latin typeface="Times New Roman" pitchFamily="18" charset="0"/>
              </a:rPr>
              <a:t>Here we have built speed detection of vehicle using machine learning algorithm and image processing techniques. We have a dataset of images containing vehicles and non-vehicles. Vehicle images are called positive images or true images which contains the images of the vehicle taken from different angle. Non-vehicle images are called negative images or false images which contains the images of road, traffic sign, bridges and trees. We use </a:t>
            </a:r>
            <a:r>
              <a:rPr lang="en-US" altLang="en-US" sz="3200" dirty="0" err="1">
                <a:latin typeface="Times New Roman" pitchFamily="18" charset="0"/>
              </a:rPr>
              <a:t>haar</a:t>
            </a:r>
            <a:r>
              <a:rPr lang="en-US" altLang="en-US" sz="3200" dirty="0">
                <a:latin typeface="Times New Roman" pitchFamily="18" charset="0"/>
              </a:rPr>
              <a:t> cascade classifier Graphical User Interface (GUI) to train the images.</a:t>
            </a:r>
            <a:endParaRPr lang="en-US" altLang="en-US" sz="3200" dirty="0">
              <a:latin typeface="Times New Roman" pitchFamily="18" charset="0"/>
              <a:ea typeface="Times New Roman" pitchFamily="18" charset="0"/>
            </a:endParaRPr>
          </a:p>
          <a:p>
            <a:pPr marL="0" lvl="0" indent="0" algn="just" defTabSz="4389438">
              <a:buNone/>
            </a:pPr>
            <a:r>
              <a:rPr lang="en-US" altLang="en-US" sz="3200" dirty="0">
                <a:latin typeface="Times New Roman" pitchFamily="18" charset="0"/>
                <a:ea typeface="Times New Roman" pitchFamily="18" charset="0"/>
              </a:rPr>
              <a:t>Vehicle Identification or detection refers the ability of computer and software system to recognize the object in an image or scene and recognize the object. Here we have built speed detection of vehicle using machine learning algorithm and image processing techniques. We have a dataset of images containing vehicles and non-vehicles. Vehicle images are called positive images or true images which contains the images of the vehicle taken from different angle. To increase the efficiency of the algorithm we use image processing techniques such as background subtraction and shadow removal. Non-vehicle images are called negative images or false images which contains the images of road, traffic sign, bridges and trees. We use </a:t>
            </a:r>
            <a:r>
              <a:rPr lang="en-US" altLang="en-US" sz="3200" dirty="0" err="1">
                <a:latin typeface="Times New Roman" pitchFamily="18" charset="0"/>
                <a:ea typeface="Times New Roman" pitchFamily="18" charset="0"/>
              </a:rPr>
              <a:t>Haar</a:t>
            </a:r>
            <a:r>
              <a:rPr lang="en-US" altLang="en-US" sz="3200" dirty="0">
                <a:latin typeface="Times New Roman" pitchFamily="18" charset="0"/>
                <a:ea typeface="Times New Roman" pitchFamily="18" charset="0"/>
              </a:rPr>
              <a:t> cascade classifier Graphical User Interface (GUI) to train the images. The vehicle detection is done using </a:t>
            </a:r>
            <a:r>
              <a:rPr lang="en-US" altLang="en-US" sz="3200" dirty="0" err="1">
                <a:latin typeface="Times New Roman" pitchFamily="18" charset="0"/>
                <a:ea typeface="Times New Roman" pitchFamily="18" charset="0"/>
              </a:rPr>
              <a:t>Haar</a:t>
            </a:r>
            <a:r>
              <a:rPr lang="en-US" altLang="en-US" sz="3200" dirty="0">
                <a:latin typeface="Times New Roman" pitchFamily="18" charset="0"/>
                <a:ea typeface="Times New Roman" pitchFamily="18" charset="0"/>
              </a:rPr>
              <a:t> cascade trained file and the input is taken as a video file which can be taken from YouTube and any CCTV surveillance camera.</a:t>
            </a:r>
          </a:p>
          <a:p>
            <a:pPr marL="0" lvl="0" indent="0" algn="just" defTabSz="4389438">
              <a:buNone/>
            </a:pPr>
            <a:r>
              <a:rPr lang="en-US" altLang="en-US" sz="3200" dirty="0">
                <a:latin typeface="Times New Roman" pitchFamily="18" charset="0"/>
              </a:rPr>
              <a:t>Most important part is to track the vehicle. Tracking is a process of giving and ID for the detected object to know the same object in next frame. Tracking is done using </a:t>
            </a:r>
            <a:r>
              <a:rPr lang="en-US" altLang="en-US" sz="3200" dirty="0" err="1">
                <a:latin typeface="Times New Roman" pitchFamily="18" charset="0"/>
              </a:rPr>
              <a:t>dlib</a:t>
            </a:r>
            <a:r>
              <a:rPr lang="en-US" altLang="en-US" sz="3200" dirty="0">
                <a:latin typeface="Times New Roman" pitchFamily="18" charset="0"/>
              </a:rPr>
              <a:t> library. </a:t>
            </a:r>
            <a:r>
              <a:rPr lang="en-US" altLang="en-US" sz="3200" dirty="0" err="1">
                <a:latin typeface="Times New Roman" pitchFamily="18" charset="0"/>
              </a:rPr>
              <a:t>Dlibs</a:t>
            </a:r>
            <a:r>
              <a:rPr lang="en-US" altLang="en-US" sz="3200" dirty="0">
                <a:latin typeface="Times New Roman" pitchFamily="18" charset="0"/>
              </a:rPr>
              <a:t> main function is to detect multiple objects at same time. Tracking Speed estimation is done by calculating the distance travelled by the object for two consecutive frames. Speed is calculated using Euclidean distance</a:t>
            </a:r>
            <a:r>
              <a:rPr lang="en-US" altLang="en-US" sz="3200" dirty="0">
                <a:solidFill>
                  <a:srgbClr val="000000"/>
                </a:solidFill>
                <a:latin typeface="Times New Roman" pitchFamily="18" charset="0"/>
                <a:ea typeface="Times New Roman" pitchFamily="18" charset="0"/>
              </a:rPr>
              <a:t> </a:t>
            </a:r>
            <a:r>
              <a:rPr lang="en-US" altLang="en-US" sz="3200" dirty="0" err="1">
                <a:solidFill>
                  <a:srgbClr val="000000"/>
                </a:solidFill>
                <a:latin typeface="Times New Roman" pitchFamily="18" charset="0"/>
                <a:ea typeface="Times New Roman" pitchFamily="18" charset="0"/>
              </a:rPr>
              <a:t>distance</a:t>
            </a:r>
            <a:r>
              <a:rPr lang="en-US" altLang="en-US" sz="3200" dirty="0">
                <a:solidFill>
                  <a:srgbClr val="000000"/>
                </a:solidFill>
                <a:latin typeface="Times New Roman" pitchFamily="18" charset="0"/>
                <a:ea typeface="Times New Roman" pitchFamily="18" charset="0"/>
              </a:rPr>
              <a:t>.</a:t>
            </a:r>
            <a:endParaRPr lang="en-US" altLang="en-US" sz="3200" dirty="0">
              <a:latin typeface="Times New Roman" pitchFamily="18" charset="0"/>
              <a:ea typeface="Times New Roman" pitchFamily="18" charset="0"/>
            </a:endParaRPr>
          </a:p>
        </p:txBody>
      </p:sp>
      <p:graphicFrame>
        <p:nvGraphicFramePr>
          <p:cNvPr id="4114" name="Group 543"/>
          <p:cNvGraphicFramePr>
            <a:graphicFrameLocks noGrp="1"/>
          </p:cNvGraphicFramePr>
          <p:nvPr/>
        </p:nvGraphicFramePr>
        <p:xfrm>
          <a:off x="33358138" y="25679400"/>
          <a:ext cx="10144124" cy="6188076"/>
        </p:xfrm>
        <a:graphic>
          <a:graphicData uri="http://schemas.openxmlformats.org/drawingml/2006/table">
            <a:tbl>
              <a:tblPr/>
              <a:tblGrid>
                <a:gridCol w="5122862">
                  <a:extLst>
                    <a:ext uri="{9D8B030D-6E8A-4147-A177-3AD203B41FA5}">
                      <a16:colId xmlns:a16="http://schemas.microsoft.com/office/drawing/2014/main" val="20000"/>
                    </a:ext>
                  </a:extLst>
                </a:gridCol>
                <a:gridCol w="5021262">
                  <a:extLst>
                    <a:ext uri="{9D8B030D-6E8A-4147-A177-3AD203B41FA5}">
                      <a16:colId xmlns:a16="http://schemas.microsoft.com/office/drawing/2014/main" val="20001"/>
                    </a:ext>
                  </a:extLst>
                </a:gridCol>
              </a:tblGrid>
              <a:tr h="1341438">
                <a:tc gridSpan="2">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900" b="0" i="0" u="none" baseline="0">
                          <a:solidFill>
                            <a:schemeClr val="tx1"/>
                          </a:solidFill>
                          <a:effectLst/>
                          <a:latin typeface="Arial Narrow"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900" b="0" i="0" u="none" baseline="0">
                          <a:solidFill>
                            <a:schemeClr val="tx1"/>
                          </a:solidFill>
                          <a:effectLst/>
                          <a:latin typeface="Arial Narrow"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900" b="0" i="0" u="none" baseline="0">
                          <a:solidFill>
                            <a:schemeClr val="tx1"/>
                          </a:solidFill>
                          <a:effectLst/>
                          <a:latin typeface="Arial Narrow"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900" b="0" i="0" u="none" baseline="0">
                          <a:solidFill>
                            <a:schemeClr val="tx1"/>
                          </a:solidFill>
                          <a:effectLst/>
                          <a:latin typeface="Arial Narrow"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900" b="0" i="0" u="none" baseline="0">
                          <a:solidFill>
                            <a:schemeClr val="tx1"/>
                          </a:solidFill>
                          <a:effectLst/>
                          <a:latin typeface="Arial Narrow" pitchFamily="34" charset="0"/>
                        </a:defRPr>
                      </a:lvl5pPr>
                    </a:lstStyle>
                    <a:p>
                      <a:pPr marL="0" lvl="0" indent="0" defTabSz="652462" eaLnBrk="1" hangingPunct="1"/>
                      <a:endParaRPr lang="en-US" altLang="en-US" sz="2000"/>
                    </a:p>
                    <a:p>
                      <a:pPr marL="0" lvl="0" indent="0" defTabSz="652462" eaLnBrk="1" hangingPunct="1"/>
                      <a:r>
                        <a:rPr lang="en-US" altLang="en-US" sz="2000"/>
                        <a:t> </a:t>
                      </a:r>
                      <a:r>
                        <a:rPr lang="en-US" altLang="en-US" sz="3200"/>
                        <a:t>Under the guidance of </a:t>
                      </a:r>
                      <a:r>
                        <a:rPr sz="3200">
                          <a:solidFill>
                            <a:srgbClr val="000000"/>
                          </a:solidFill>
                          <a:latin typeface="Times New Roman" pitchFamily="18" charset="0"/>
                          <a:ea typeface="Times New Roman" pitchFamily="18" charset="0"/>
                          <a:sym typeface="Times New Roman" pitchFamily="18" charset="0"/>
                        </a:rPr>
                        <a:t>Assistant Prof: Mathiyalagan R</a:t>
                      </a:r>
                      <a:endParaRPr sz="3200">
                        <a:latin typeface="Arial" pitchFamily="34" charset="0"/>
                      </a:endParaRPr>
                    </a:p>
                  </a:txBody>
                  <a:tcPr marL="457200" marR="274320" marT="274358" marB="274358">
                    <a:lnL>
                      <a:noFill/>
                    </a:lnL>
                    <a:lnR>
                      <a:noFill/>
                    </a:lnR>
                    <a:lnT>
                      <a:noFill/>
                    </a:lnT>
                    <a:lnB>
                      <a:noFill/>
                    </a:lnB>
                    <a:noFill/>
                  </a:tcPr>
                </a:tc>
                <a:tc hMerge="1">
                  <a:txBody>
                    <a:bodyPr/>
                    <a:lstStyle/>
                    <a:p>
                      <a:endParaRPr/>
                    </a:p>
                  </a:txBody>
                  <a:tcPr/>
                </a:tc>
                <a:extLst>
                  <a:ext uri="{0D108BD9-81ED-4DB2-BD59-A6C34878D82A}">
                    <a16:rowId xmlns:a16="http://schemas.microsoft.com/office/drawing/2014/main" val="10000"/>
                  </a:ext>
                </a:extLst>
              </a:tr>
              <a:tr h="4846638">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900" b="0" i="0" u="none" baseline="0">
                          <a:solidFill>
                            <a:schemeClr val="tx1"/>
                          </a:solidFill>
                          <a:effectLst/>
                          <a:latin typeface="Arial Narrow"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900" b="0" i="0" u="none" baseline="0">
                          <a:solidFill>
                            <a:schemeClr val="tx1"/>
                          </a:solidFill>
                          <a:effectLst/>
                          <a:latin typeface="Arial Narrow"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900" b="0" i="0" u="none" baseline="0">
                          <a:solidFill>
                            <a:schemeClr val="tx1"/>
                          </a:solidFill>
                          <a:effectLst/>
                          <a:latin typeface="Arial Narrow"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900" b="0" i="0" u="none" baseline="0">
                          <a:solidFill>
                            <a:schemeClr val="tx1"/>
                          </a:solidFill>
                          <a:effectLst/>
                          <a:latin typeface="Arial Narrow"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900" b="0" i="0" u="none" baseline="0">
                          <a:solidFill>
                            <a:schemeClr val="tx1"/>
                          </a:solidFill>
                          <a:effectLst/>
                          <a:latin typeface="Arial Narrow" pitchFamily="34" charset="0"/>
                        </a:defRPr>
                      </a:lvl5pPr>
                    </a:lstStyle>
                    <a:p>
                      <a:pPr marL="0" lvl="0" indent="0" defTabSz="652462" eaLnBrk="1" hangingPunct="1">
                        <a:spcBef>
                          <a:spcPct val="20000"/>
                        </a:spcBef>
                      </a:pPr>
                      <a:r>
                        <a:rPr lang="en-US" altLang="en-US" sz="3000" b="1"/>
                        <a:t>    Student Name</a:t>
                      </a:r>
                    </a:p>
                    <a:p>
                      <a:pPr marL="0" lvl="0" indent="0" defTabSz="652462" eaLnBrk="1" hangingPunct="1">
                        <a:spcBef>
                          <a:spcPct val="20000"/>
                        </a:spcBef>
                      </a:pPr>
                      <a:endParaRPr lang="en-US" altLang="en-US" sz="3000"/>
                    </a:p>
                    <a:p>
                      <a:pPr marL="0" lvl="0" indent="0" defTabSz="652462" eaLnBrk="1" hangingPunct="1">
                        <a:spcBef>
                          <a:spcPct val="20000"/>
                        </a:spcBef>
                        <a:buAutoNum type="arabicPeriod"/>
                      </a:pPr>
                      <a:r>
                        <a:rPr lang="en-US" altLang="en-US" sz="3000"/>
                        <a:t>Rishav Surana</a:t>
                      </a:r>
                    </a:p>
                    <a:p>
                      <a:pPr marL="0" lvl="0" indent="0" defTabSz="652462" eaLnBrk="1" hangingPunct="1">
                        <a:spcBef>
                          <a:spcPct val="20000"/>
                        </a:spcBef>
                        <a:buAutoNum type="arabicPeriod"/>
                      </a:pPr>
                      <a:r>
                        <a:rPr lang="en-IN" altLang="en-US" sz="3200">
                          <a:solidFill>
                            <a:srgbClr val="0D0D0D"/>
                          </a:solidFill>
                          <a:latin typeface="Times New Roman" pitchFamily="18" charset="0"/>
                          <a:ea typeface="Times New Roman" pitchFamily="18" charset="0"/>
                        </a:rPr>
                        <a:t>Susanta Sarkar</a:t>
                      </a:r>
                      <a:endParaRPr lang="en-US" altLang="en-US" sz="3000"/>
                    </a:p>
                    <a:p>
                      <a:pPr marL="0" lvl="0" indent="0" defTabSz="652462" eaLnBrk="1" hangingPunct="1">
                        <a:spcBef>
                          <a:spcPct val="20000"/>
                        </a:spcBef>
                        <a:buAutoNum type="arabicPeriod"/>
                      </a:pPr>
                      <a:r>
                        <a:rPr lang="en-IN" altLang="en-US" sz="3200">
                          <a:solidFill>
                            <a:srgbClr val="0D0D0D"/>
                          </a:solidFill>
                          <a:latin typeface="Times New Roman" pitchFamily="18" charset="0"/>
                          <a:ea typeface="Times New Roman" pitchFamily="18" charset="0"/>
                        </a:rPr>
                        <a:t>Siddharth Kr Harlalka</a:t>
                      </a:r>
                      <a:endParaRPr lang="en-US" altLang="en-US" sz="3000"/>
                    </a:p>
                    <a:p>
                      <a:pPr marL="0" lvl="0" indent="0" defTabSz="652462" eaLnBrk="1" hangingPunct="1">
                        <a:spcBef>
                          <a:spcPct val="20000"/>
                        </a:spcBef>
                        <a:buAutoNum type="arabicPeriod"/>
                      </a:pPr>
                      <a:r>
                        <a:rPr lang="en-US" altLang="en-US" sz="3000"/>
                        <a:t>Sujata Budha</a:t>
                      </a:r>
                    </a:p>
                  </a:txBody>
                  <a:tcPr marL="457200" marR="274320" marT="274358" marB="274358">
                    <a:lnL>
                      <a:noFill/>
                    </a:lnL>
                    <a:lnR>
                      <a:noFill/>
                    </a:lnR>
                    <a:lnT>
                      <a:noFill/>
                    </a:lnT>
                    <a:lnB>
                      <a:noFill/>
                    </a:lnB>
                    <a:no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900" b="0" i="0" u="none" baseline="0">
                          <a:solidFill>
                            <a:schemeClr val="tx1"/>
                          </a:solidFill>
                          <a:effectLst/>
                          <a:latin typeface="Arial Narrow"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900" b="0" i="0" u="none" baseline="0">
                          <a:solidFill>
                            <a:schemeClr val="tx1"/>
                          </a:solidFill>
                          <a:effectLst/>
                          <a:latin typeface="Arial Narrow"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900" b="0" i="0" u="none" baseline="0">
                          <a:solidFill>
                            <a:schemeClr val="tx1"/>
                          </a:solidFill>
                          <a:effectLst/>
                          <a:latin typeface="Arial Narrow"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900" b="0" i="0" u="none" baseline="0">
                          <a:solidFill>
                            <a:schemeClr val="tx1"/>
                          </a:solidFill>
                          <a:effectLst/>
                          <a:latin typeface="Arial Narrow"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900" b="0" i="0" u="none" baseline="0">
                          <a:solidFill>
                            <a:schemeClr val="tx1"/>
                          </a:solidFill>
                          <a:effectLst/>
                          <a:latin typeface="Arial Narrow" pitchFamily="34" charset="0"/>
                        </a:defRPr>
                      </a:lvl5pPr>
                    </a:lstStyle>
                    <a:p>
                      <a:pPr marL="0" lvl="0" indent="0" defTabSz="652462" eaLnBrk="1" hangingPunct="1">
                        <a:spcBef>
                          <a:spcPct val="20000"/>
                        </a:spcBef>
                      </a:pPr>
                      <a:r>
                        <a:rPr lang="en-US" altLang="en-US" sz="3000" b="1"/>
                        <a:t>         USN</a:t>
                      </a:r>
                    </a:p>
                    <a:p>
                      <a:pPr marL="0" lvl="0" indent="0" defTabSz="652462" eaLnBrk="1" hangingPunct="1">
                        <a:spcBef>
                          <a:spcPct val="20000"/>
                        </a:spcBef>
                      </a:pPr>
                      <a:endParaRPr lang="en-US" altLang="en-US" sz="3000"/>
                    </a:p>
                    <a:p>
                      <a:pPr marL="0" lvl="0" indent="0" defTabSz="652462" eaLnBrk="1" hangingPunct="1">
                        <a:spcBef>
                          <a:spcPct val="20000"/>
                        </a:spcBef>
                      </a:pPr>
                      <a:r>
                        <a:rPr lang="en-US" altLang="en-US" sz="3000"/>
                        <a:t>1</a:t>
                      </a:r>
                      <a:r>
                        <a:rPr lang="en-IN" altLang="en-US" sz="3000"/>
                        <a:t>.</a:t>
                      </a:r>
                      <a:r>
                        <a:rPr lang="en-IN" altLang="en-US" sz="3000">
                          <a:latin typeface="Times New Roman" pitchFamily="18" charset="0"/>
                          <a:ea typeface="Times New Roman" pitchFamily="18" charset="0"/>
                          <a:sym typeface="+mn-ea"/>
                        </a:rPr>
                        <a:t>18BTRIS035</a:t>
                      </a:r>
                    </a:p>
                    <a:p>
                      <a:pPr marL="0" lvl="0" indent="0" defTabSz="652462" eaLnBrk="1" hangingPunct="1">
                        <a:spcBef>
                          <a:spcPct val="20000"/>
                        </a:spcBef>
                      </a:pPr>
                      <a:r>
                        <a:rPr lang="en-IN" altLang="en-US" sz="3000">
                          <a:latin typeface="Times New Roman" pitchFamily="18" charset="0"/>
                          <a:ea typeface="Times New Roman" pitchFamily="18" charset="0"/>
                          <a:sym typeface="+mn-ea"/>
                        </a:rPr>
                        <a:t>2.18BTRIS048</a:t>
                      </a:r>
                    </a:p>
                    <a:p>
                      <a:pPr marL="0" lvl="0" indent="0" defTabSz="652462" eaLnBrk="1" hangingPunct="1">
                        <a:spcBef>
                          <a:spcPct val="20000"/>
                        </a:spcBef>
                      </a:pPr>
                      <a:r>
                        <a:rPr lang="en-IN" altLang="en-US" sz="3000">
                          <a:latin typeface="Times New Roman" pitchFamily="18" charset="0"/>
                          <a:ea typeface="Times New Roman" pitchFamily="18" charset="0"/>
                          <a:sym typeface="+mn-ea"/>
                        </a:rPr>
                        <a:t>3.18BTRIS066</a:t>
                      </a:r>
                    </a:p>
                    <a:p>
                      <a:pPr marL="0" lvl="0" indent="0" defTabSz="652462" eaLnBrk="1" hangingPunct="1">
                        <a:spcBef>
                          <a:spcPct val="20000"/>
                        </a:spcBef>
                      </a:pPr>
                      <a:r>
                        <a:rPr lang="en-IN" altLang="en-US" sz="3000">
                          <a:latin typeface="Times New Roman" pitchFamily="18" charset="0"/>
                          <a:ea typeface="Times New Roman" pitchFamily="18" charset="0"/>
                          <a:sym typeface="+mn-ea"/>
                        </a:rPr>
                        <a:t>4.18BTRIS065</a:t>
                      </a:r>
                      <a:endParaRPr lang="en-US" altLang="en-US" sz="3000"/>
                    </a:p>
                  </a:txBody>
                  <a:tcPr marL="457200" marR="274320" marT="274358" marB="274358">
                    <a:lnL>
                      <a:noFill/>
                    </a:lnL>
                    <a:lnR>
                      <a:noFill/>
                    </a:lnR>
                    <a:lnT>
                      <a:noFill/>
                    </a:lnT>
                    <a:lnB>
                      <a:noFill/>
                    </a:lnB>
                    <a:noFill/>
                  </a:tcPr>
                </a:tc>
                <a:extLst>
                  <a:ext uri="{0D108BD9-81ED-4DB2-BD59-A6C34878D82A}">
                    <a16:rowId xmlns:a16="http://schemas.microsoft.com/office/drawing/2014/main" val="10001"/>
                  </a:ext>
                </a:extLst>
              </a:tr>
            </a:tbl>
          </a:graphicData>
        </a:graphic>
      </p:graphicFrame>
      <p:grpSp>
        <p:nvGrpSpPr>
          <p:cNvPr id="4118" name="Group 506"/>
          <p:cNvGrpSpPr/>
          <p:nvPr/>
        </p:nvGrpSpPr>
        <p:grpSpPr>
          <a:xfrm>
            <a:off x="523875" y="15559088"/>
            <a:ext cx="9982200" cy="8096250"/>
            <a:chOff x="401" y="9691"/>
            <a:chExt cx="6288" cy="6952"/>
          </a:xfrm>
        </p:grpSpPr>
        <p:sp>
          <p:nvSpPr>
            <p:cNvPr id="4156" name="Text Box 389"/>
            <p:cNvSpPr/>
            <p:nvPr/>
          </p:nvSpPr>
          <p:spPr>
            <a:xfrm>
              <a:off x="401" y="9691"/>
              <a:ext cx="6288" cy="1216"/>
            </a:xfrm>
            <a:prstGeom prst="rect">
              <a:avLst/>
            </a:prstGeom>
            <a:noFill/>
            <a:ln>
              <a:noFill/>
              <a:miter lim="800000"/>
            </a:ln>
          </p:spPr>
          <p:txBody>
            <a:bodyPr lIns="457200" tIns="457200" rIns="457200" bIns="457200">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1pPr>
              <a:lvl2pPr marL="739775" indent="-282575"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buNone/>
              </a:pPr>
              <a:endParaRPr lang="en-US" altLang="en-US" sz="3200">
                <a:latin typeface="Arial Narrow" pitchFamily="34" charset="0"/>
              </a:endParaRPr>
            </a:p>
          </p:txBody>
        </p:sp>
        <p:pic>
          <p:nvPicPr>
            <p:cNvPr id="4157" name="Picture 505"/>
            <p:cNvPicPr>
              <a:picLocks noChangeAspect="1"/>
            </p:cNvPicPr>
            <p:nvPr/>
          </p:nvPicPr>
          <p:blipFill>
            <a:blip r:embed="rId3"/>
            <a:stretch>
              <a:fillRect/>
            </a:stretch>
          </p:blipFill>
          <p:spPr>
            <a:xfrm>
              <a:off x="2442" y="16424"/>
              <a:ext cx="248" cy="219"/>
            </a:xfrm>
            <a:prstGeom prst="rect">
              <a:avLst/>
            </a:prstGeom>
            <a:noFill/>
            <a:ln>
              <a:noFill/>
              <a:miter lim="800000"/>
            </a:ln>
          </p:spPr>
        </p:pic>
      </p:grpSp>
      <p:sp>
        <p:nvSpPr>
          <p:cNvPr id="4119" name="AutoShape 507"/>
          <p:cNvSpPr/>
          <p:nvPr/>
        </p:nvSpPr>
        <p:spPr>
          <a:xfrm>
            <a:off x="2951163" y="1235075"/>
            <a:ext cx="4271962" cy="2570163"/>
          </a:xfrm>
          <a:prstGeom prst="roundRect">
            <a:avLst>
              <a:gd name="adj" fmla="val 16667"/>
            </a:avLst>
          </a:prstGeom>
          <a:solidFill>
            <a:schemeClr val="bg1"/>
          </a:solidFill>
          <a:ln w="28575">
            <a:solidFill>
              <a:schemeClr val="tx1"/>
            </a:solidFill>
            <a:prstDash val="dash"/>
            <a:miter lim="800000"/>
          </a:ln>
        </p:spPr>
        <p:txBody>
          <a:bodyPr wrap="none" anchor="ctr"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1pPr>
            <a:lvl2pPr marL="739775" indent="-282575"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algn="ctr" defTabSz="3135312" eaLnBrk="1" hangingPunct="1">
              <a:spcBef>
                <a:spcPct val="0"/>
              </a:spcBef>
              <a:buNone/>
            </a:pPr>
            <a:r>
              <a:rPr lang="en-US" altLang="en-US" sz="4000" b="1">
                <a:latin typeface="Arial Narrow" pitchFamily="34" charset="0"/>
              </a:rPr>
              <a:t>Batch Number</a:t>
            </a:r>
            <a:r>
              <a:rPr lang="en-IN" altLang="en-US" sz="4000" b="1">
                <a:latin typeface="Arial Narrow" pitchFamily="34" charset="0"/>
              </a:rPr>
              <a:t>:9</a:t>
            </a:r>
          </a:p>
        </p:txBody>
      </p:sp>
      <p:sp>
        <p:nvSpPr>
          <p:cNvPr id="4120" name="AutoShape 508"/>
          <p:cNvSpPr/>
          <p:nvPr/>
        </p:nvSpPr>
        <p:spPr>
          <a:xfrm>
            <a:off x="35999738" y="1143000"/>
            <a:ext cx="5521325" cy="2570163"/>
          </a:xfrm>
          <a:prstGeom prst="roundRect">
            <a:avLst>
              <a:gd name="adj" fmla="val 16667"/>
            </a:avLst>
          </a:prstGeom>
          <a:solidFill>
            <a:schemeClr val="bg1"/>
          </a:solidFill>
          <a:ln w="28575">
            <a:solidFill>
              <a:schemeClr val="tx1"/>
            </a:solidFill>
            <a:prstDash val="dash"/>
            <a:miter lim="800000"/>
          </a:ln>
        </p:spPr>
        <p:txBody>
          <a:bodyPr wrap="none" anchor="ctr"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1pPr>
            <a:lvl2pPr marL="739775" indent="-282575"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algn="ctr" defTabSz="3135312" eaLnBrk="1" hangingPunct="1">
              <a:spcBef>
                <a:spcPct val="0"/>
              </a:spcBef>
              <a:buNone/>
            </a:pPr>
            <a:endParaRPr lang="en-US" altLang="en-US" sz="4000" b="1">
              <a:latin typeface="Arial Narrow" pitchFamily="34" charset="0"/>
            </a:endParaRPr>
          </a:p>
        </p:txBody>
      </p:sp>
      <p:grpSp>
        <p:nvGrpSpPr>
          <p:cNvPr id="4121" name="Group 525"/>
          <p:cNvGrpSpPr/>
          <p:nvPr/>
        </p:nvGrpSpPr>
        <p:grpSpPr>
          <a:xfrm>
            <a:off x="0" y="-777875"/>
            <a:ext cx="43891200" cy="777875"/>
            <a:chOff x="0" y="-490"/>
            <a:chExt cx="27648" cy="490"/>
          </a:xfrm>
        </p:grpSpPr>
        <p:sp>
          <p:nvSpPr>
            <p:cNvPr id="4146" name="Rectangle 515"/>
            <p:cNvSpPr/>
            <p:nvPr/>
          </p:nvSpPr>
          <p:spPr>
            <a:xfrm>
              <a:off x="0" y="-490"/>
              <a:ext cx="27648" cy="490"/>
            </a:xfrm>
            <a:prstGeom prst="rect">
              <a:avLst/>
            </a:prstGeom>
            <a:solidFill>
              <a:srgbClr val="F8F8F8"/>
            </a:solidFill>
            <a:ln>
              <a:noFill/>
              <a:miter lim="800000"/>
            </a:ln>
          </p:spPr>
          <p:txBody>
            <a:bodyPr wrap="none" lIns="457200" tIns="457200" rIns="457200" bIns="457200" anchor="ctr" anchorCtr="0">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1pPr>
              <a:lvl2pPr marL="739775" indent="-282575"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buNone/>
              </a:pPr>
              <a:endParaRPr lang="en-IN" altLang="en-US">
                <a:latin typeface="Arial Narrow" pitchFamily="34" charset="0"/>
              </a:endParaRPr>
            </a:p>
          </p:txBody>
        </p:sp>
        <p:sp>
          <p:nvSpPr>
            <p:cNvPr id="4147" name="Text Box 516"/>
            <p:cNvSpPr/>
            <p:nvPr/>
          </p:nvSpPr>
          <p:spPr>
            <a:xfrm>
              <a:off x="2708" y="-408"/>
              <a:ext cx="3686" cy="278"/>
            </a:xfrm>
            <a:prstGeom prst="rect">
              <a:avLst/>
            </a:prstGeom>
            <a:noFill/>
            <a:ln>
              <a:noFill/>
              <a:miter lim="800000"/>
            </a:ln>
          </p:spPr>
          <p:txBody>
            <a:bodyPr lIns="0" tIns="0" rIns="0" bIns="0">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1pPr>
              <a:lvl2pPr marL="739775" indent="-282575"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algn="r" defTabSz="4389438" eaLnBrk="1" hangingPunct="1">
                <a:spcBef>
                  <a:spcPct val="50000"/>
                </a:spcBef>
                <a:buNone/>
              </a:pPr>
              <a:r>
                <a:rPr lang="en-US" altLang="en-US">
                  <a:latin typeface="Arial Narrow" pitchFamily="34" charset="0"/>
                </a:rPr>
                <a:t>Fold or cut poster here</a:t>
              </a:r>
            </a:p>
          </p:txBody>
        </p:sp>
        <p:sp>
          <p:nvSpPr>
            <p:cNvPr id="4148" name="Text Box 517"/>
            <p:cNvSpPr/>
            <p:nvPr/>
          </p:nvSpPr>
          <p:spPr>
            <a:xfrm>
              <a:off x="21228" y="-396"/>
              <a:ext cx="3686" cy="278"/>
            </a:xfrm>
            <a:prstGeom prst="rect">
              <a:avLst/>
            </a:prstGeom>
            <a:noFill/>
            <a:ln>
              <a:noFill/>
              <a:miter lim="800000"/>
            </a:ln>
          </p:spPr>
          <p:txBody>
            <a:bodyPr lIns="0" tIns="0" rIns="0" bIns="0">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1pPr>
              <a:lvl2pPr marL="739775" indent="-282575"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defTabSz="4389438" eaLnBrk="1" hangingPunct="1">
                <a:spcBef>
                  <a:spcPct val="50000"/>
                </a:spcBef>
                <a:buNone/>
              </a:pPr>
              <a:r>
                <a:rPr lang="en-US" altLang="en-US">
                  <a:latin typeface="Arial Narrow" pitchFamily="34" charset="0"/>
                </a:rPr>
                <a:t>Fold or cut poster here</a:t>
              </a:r>
            </a:p>
          </p:txBody>
        </p:sp>
        <p:grpSp>
          <p:nvGrpSpPr>
            <p:cNvPr id="4149" name="Group 524"/>
            <p:cNvGrpSpPr/>
            <p:nvPr/>
          </p:nvGrpSpPr>
          <p:grpSpPr>
            <a:xfrm>
              <a:off x="6551" y="-372"/>
              <a:ext cx="14545" cy="258"/>
              <a:chOff x="6551" y="-372"/>
              <a:chExt cx="14545" cy="258"/>
            </a:xfrm>
          </p:grpSpPr>
          <p:grpSp>
            <p:nvGrpSpPr>
              <p:cNvPr id="4150" name="Group 520"/>
              <p:cNvGrpSpPr/>
              <p:nvPr/>
            </p:nvGrpSpPr>
            <p:grpSpPr>
              <a:xfrm>
                <a:off x="6551" y="-372"/>
                <a:ext cx="720" cy="258"/>
                <a:chOff x="6551" y="-372"/>
                <a:chExt cx="720" cy="258"/>
              </a:xfrm>
            </p:grpSpPr>
            <p:sp>
              <p:nvSpPr>
                <p:cNvPr id="4154" name="AutoShape 518"/>
                <p:cNvSpPr/>
                <p:nvPr/>
              </p:nvSpPr>
              <p:spPr>
                <a:xfrm>
                  <a:off x="6551" y="-372"/>
                  <a:ext cx="360" cy="258"/>
                </a:xfrm>
                <a:prstGeom prst="rightArrow">
                  <a:avLst>
                    <a:gd name="adj1" fmla="val 50000"/>
                    <a:gd name="adj2" fmla="val 34864"/>
                  </a:avLst>
                </a:prstGeom>
                <a:solidFill>
                  <a:srgbClr val="FF9900"/>
                </a:solidFill>
                <a:ln>
                  <a:solidFill>
                    <a:schemeClr val="tx1"/>
                  </a:solidFill>
                  <a:miter lim="800000"/>
                </a:ln>
              </p:spPr>
              <p:txBody>
                <a:bodyPr wrap="none" lIns="457200" tIns="457200" rIns="457200" bIns="457200" anchor="ctr" anchorCtr="0">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1pPr>
                  <a:lvl2pPr marL="739775" indent="-282575"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buNone/>
                  </a:pPr>
                  <a:endParaRPr lang="en-IN" altLang="en-US">
                    <a:latin typeface="Arial Narrow" pitchFamily="34" charset="0"/>
                  </a:endParaRPr>
                </a:p>
              </p:txBody>
            </p:sp>
            <p:sp>
              <p:nvSpPr>
                <p:cNvPr id="4155" name="AutoShape 519"/>
                <p:cNvSpPr/>
                <p:nvPr/>
              </p:nvSpPr>
              <p:spPr>
                <a:xfrm rot="10800000">
                  <a:off x="6911" y="-372"/>
                  <a:ext cx="360" cy="258"/>
                </a:xfrm>
                <a:prstGeom prst="rightArrow">
                  <a:avLst>
                    <a:gd name="adj1" fmla="val 50000"/>
                    <a:gd name="adj2" fmla="val 34864"/>
                  </a:avLst>
                </a:prstGeom>
                <a:solidFill>
                  <a:srgbClr val="FF9900"/>
                </a:solidFill>
                <a:ln>
                  <a:solidFill>
                    <a:schemeClr val="tx1"/>
                  </a:solidFill>
                  <a:miter lim="800000"/>
                </a:ln>
              </p:spPr>
              <p:txBody>
                <a:bodyPr wrap="none" lIns="457200" tIns="457200" rIns="457200" bIns="457200" anchor="ctr" anchorCtr="0">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1pPr>
                  <a:lvl2pPr marL="739775" indent="-282575"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buNone/>
                  </a:pPr>
                  <a:endParaRPr lang="en-IN" altLang="en-US">
                    <a:latin typeface="Arial Narrow" pitchFamily="34" charset="0"/>
                  </a:endParaRPr>
                </a:p>
              </p:txBody>
            </p:sp>
          </p:grpSp>
          <p:grpSp>
            <p:nvGrpSpPr>
              <p:cNvPr id="4151" name="Group 521"/>
              <p:cNvGrpSpPr/>
              <p:nvPr/>
            </p:nvGrpSpPr>
            <p:grpSpPr>
              <a:xfrm>
                <a:off x="20376" y="-372"/>
                <a:ext cx="720" cy="258"/>
                <a:chOff x="6551" y="-372"/>
                <a:chExt cx="720" cy="258"/>
              </a:xfrm>
            </p:grpSpPr>
            <p:sp>
              <p:nvSpPr>
                <p:cNvPr id="4152" name="AutoShape 522"/>
                <p:cNvSpPr/>
                <p:nvPr/>
              </p:nvSpPr>
              <p:spPr>
                <a:xfrm>
                  <a:off x="6551" y="-372"/>
                  <a:ext cx="360" cy="258"/>
                </a:xfrm>
                <a:prstGeom prst="rightArrow">
                  <a:avLst>
                    <a:gd name="adj1" fmla="val 50000"/>
                    <a:gd name="adj2" fmla="val 34864"/>
                  </a:avLst>
                </a:prstGeom>
                <a:solidFill>
                  <a:srgbClr val="FF9900"/>
                </a:solidFill>
                <a:ln>
                  <a:solidFill>
                    <a:schemeClr val="tx1"/>
                  </a:solidFill>
                  <a:miter lim="800000"/>
                </a:ln>
              </p:spPr>
              <p:txBody>
                <a:bodyPr wrap="none" lIns="457200" tIns="457200" rIns="457200" bIns="457200" anchor="ctr" anchorCtr="0">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1pPr>
                  <a:lvl2pPr marL="739775" indent="-282575"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buNone/>
                  </a:pPr>
                  <a:endParaRPr lang="en-IN" altLang="en-US">
                    <a:latin typeface="Arial Narrow" pitchFamily="34" charset="0"/>
                  </a:endParaRPr>
                </a:p>
              </p:txBody>
            </p:sp>
            <p:sp>
              <p:nvSpPr>
                <p:cNvPr id="4153" name="AutoShape 523"/>
                <p:cNvSpPr/>
                <p:nvPr/>
              </p:nvSpPr>
              <p:spPr>
                <a:xfrm rot="10800000">
                  <a:off x="6911" y="-372"/>
                  <a:ext cx="360" cy="258"/>
                </a:xfrm>
                <a:prstGeom prst="rightArrow">
                  <a:avLst>
                    <a:gd name="adj1" fmla="val 50000"/>
                    <a:gd name="adj2" fmla="val 34864"/>
                  </a:avLst>
                </a:prstGeom>
                <a:solidFill>
                  <a:srgbClr val="FF9900"/>
                </a:solidFill>
                <a:ln>
                  <a:solidFill>
                    <a:schemeClr val="tx1"/>
                  </a:solidFill>
                  <a:miter lim="800000"/>
                </a:ln>
              </p:spPr>
              <p:txBody>
                <a:bodyPr wrap="none" lIns="457200" tIns="457200" rIns="457200" bIns="457200" anchor="ctr" anchorCtr="0">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1pPr>
                  <a:lvl2pPr marL="739775" indent="-282575"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buNone/>
                  </a:pPr>
                  <a:endParaRPr lang="en-IN" altLang="en-US">
                    <a:latin typeface="Arial Narrow" pitchFamily="34" charset="0"/>
                  </a:endParaRPr>
                </a:p>
              </p:txBody>
            </p:sp>
          </p:grpSp>
        </p:grpSp>
      </p:grpSp>
      <p:grpSp>
        <p:nvGrpSpPr>
          <p:cNvPr id="4122" name="Group 526"/>
          <p:cNvGrpSpPr/>
          <p:nvPr/>
        </p:nvGrpSpPr>
        <p:grpSpPr>
          <a:xfrm>
            <a:off x="-1587" y="32964438"/>
            <a:ext cx="43891200" cy="777875"/>
            <a:chOff x="0" y="-490"/>
            <a:chExt cx="27648" cy="490"/>
          </a:xfrm>
        </p:grpSpPr>
        <p:sp>
          <p:nvSpPr>
            <p:cNvPr id="4136" name="Rectangle 527"/>
            <p:cNvSpPr/>
            <p:nvPr/>
          </p:nvSpPr>
          <p:spPr>
            <a:xfrm>
              <a:off x="0" y="-490"/>
              <a:ext cx="27648" cy="490"/>
            </a:xfrm>
            <a:prstGeom prst="rect">
              <a:avLst/>
            </a:prstGeom>
            <a:solidFill>
              <a:srgbClr val="F8F8F8"/>
            </a:solidFill>
            <a:ln>
              <a:noFill/>
              <a:miter lim="800000"/>
            </a:ln>
          </p:spPr>
          <p:txBody>
            <a:bodyPr wrap="none" lIns="457200" tIns="457200" rIns="457200" bIns="457200" anchor="ctr" anchorCtr="0">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1pPr>
              <a:lvl2pPr marL="739775" indent="-282575"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buNone/>
              </a:pPr>
              <a:endParaRPr lang="en-IN" altLang="en-US">
                <a:latin typeface="Arial Narrow" pitchFamily="34" charset="0"/>
              </a:endParaRPr>
            </a:p>
          </p:txBody>
        </p:sp>
        <p:sp>
          <p:nvSpPr>
            <p:cNvPr id="4137" name="Text Box 528"/>
            <p:cNvSpPr/>
            <p:nvPr/>
          </p:nvSpPr>
          <p:spPr>
            <a:xfrm>
              <a:off x="2708" y="-408"/>
              <a:ext cx="3686" cy="278"/>
            </a:xfrm>
            <a:prstGeom prst="rect">
              <a:avLst/>
            </a:prstGeom>
            <a:noFill/>
            <a:ln>
              <a:noFill/>
              <a:miter lim="800000"/>
            </a:ln>
          </p:spPr>
          <p:txBody>
            <a:bodyPr lIns="0" tIns="0" rIns="0" bIns="0">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1pPr>
              <a:lvl2pPr marL="739775" indent="-282575"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algn="r" defTabSz="4389438" eaLnBrk="1" hangingPunct="1">
                <a:spcBef>
                  <a:spcPct val="50000"/>
                </a:spcBef>
                <a:buNone/>
              </a:pPr>
              <a:r>
                <a:rPr lang="en-US" altLang="en-US">
                  <a:latin typeface="Arial Narrow" pitchFamily="34" charset="0"/>
                </a:rPr>
                <a:t>Fold or cut poster here</a:t>
              </a:r>
            </a:p>
          </p:txBody>
        </p:sp>
        <p:sp>
          <p:nvSpPr>
            <p:cNvPr id="4138" name="Text Box 529"/>
            <p:cNvSpPr/>
            <p:nvPr/>
          </p:nvSpPr>
          <p:spPr>
            <a:xfrm>
              <a:off x="21228" y="-396"/>
              <a:ext cx="3686" cy="278"/>
            </a:xfrm>
            <a:prstGeom prst="rect">
              <a:avLst/>
            </a:prstGeom>
            <a:noFill/>
            <a:ln>
              <a:noFill/>
              <a:miter lim="800000"/>
            </a:ln>
          </p:spPr>
          <p:txBody>
            <a:bodyPr lIns="0" tIns="0" rIns="0" bIns="0">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1pPr>
              <a:lvl2pPr marL="739775" indent="-282575"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defTabSz="4389438" eaLnBrk="1" hangingPunct="1">
                <a:spcBef>
                  <a:spcPct val="50000"/>
                </a:spcBef>
                <a:buNone/>
              </a:pPr>
              <a:r>
                <a:rPr lang="en-US" altLang="en-US">
                  <a:latin typeface="Arial Narrow" pitchFamily="34" charset="0"/>
                </a:rPr>
                <a:t>Fold or cut poster here</a:t>
              </a:r>
            </a:p>
          </p:txBody>
        </p:sp>
        <p:grpSp>
          <p:nvGrpSpPr>
            <p:cNvPr id="4139" name="Group 530"/>
            <p:cNvGrpSpPr/>
            <p:nvPr/>
          </p:nvGrpSpPr>
          <p:grpSpPr>
            <a:xfrm>
              <a:off x="6551" y="-372"/>
              <a:ext cx="14545" cy="258"/>
              <a:chOff x="6551" y="-372"/>
              <a:chExt cx="14545" cy="258"/>
            </a:xfrm>
          </p:grpSpPr>
          <p:grpSp>
            <p:nvGrpSpPr>
              <p:cNvPr id="4140" name="Group 531"/>
              <p:cNvGrpSpPr/>
              <p:nvPr/>
            </p:nvGrpSpPr>
            <p:grpSpPr>
              <a:xfrm>
                <a:off x="6551" y="-372"/>
                <a:ext cx="720" cy="258"/>
                <a:chOff x="6551" y="-372"/>
                <a:chExt cx="720" cy="258"/>
              </a:xfrm>
            </p:grpSpPr>
            <p:sp>
              <p:nvSpPr>
                <p:cNvPr id="4144" name="AutoShape 532"/>
                <p:cNvSpPr/>
                <p:nvPr/>
              </p:nvSpPr>
              <p:spPr>
                <a:xfrm>
                  <a:off x="6551" y="-372"/>
                  <a:ext cx="360" cy="258"/>
                </a:xfrm>
                <a:prstGeom prst="rightArrow">
                  <a:avLst>
                    <a:gd name="adj1" fmla="val 50000"/>
                    <a:gd name="adj2" fmla="val 34864"/>
                  </a:avLst>
                </a:prstGeom>
                <a:solidFill>
                  <a:srgbClr val="FF9900"/>
                </a:solidFill>
                <a:ln>
                  <a:solidFill>
                    <a:schemeClr val="tx1"/>
                  </a:solidFill>
                  <a:miter lim="800000"/>
                </a:ln>
              </p:spPr>
              <p:txBody>
                <a:bodyPr wrap="none" lIns="457200" tIns="457200" rIns="457200" bIns="457200" anchor="ctr" anchorCtr="0">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1pPr>
                  <a:lvl2pPr marL="739775" indent="-282575"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buNone/>
                  </a:pPr>
                  <a:endParaRPr lang="en-IN" altLang="en-US">
                    <a:latin typeface="Arial Narrow" pitchFamily="34" charset="0"/>
                  </a:endParaRPr>
                </a:p>
              </p:txBody>
            </p:sp>
            <p:sp>
              <p:nvSpPr>
                <p:cNvPr id="4145" name="AutoShape 533"/>
                <p:cNvSpPr/>
                <p:nvPr/>
              </p:nvSpPr>
              <p:spPr>
                <a:xfrm rot="10800000">
                  <a:off x="6911" y="-372"/>
                  <a:ext cx="360" cy="258"/>
                </a:xfrm>
                <a:prstGeom prst="rightArrow">
                  <a:avLst>
                    <a:gd name="adj1" fmla="val 50000"/>
                    <a:gd name="adj2" fmla="val 34864"/>
                  </a:avLst>
                </a:prstGeom>
                <a:solidFill>
                  <a:srgbClr val="FF9900"/>
                </a:solidFill>
                <a:ln>
                  <a:solidFill>
                    <a:schemeClr val="tx1"/>
                  </a:solidFill>
                  <a:miter lim="800000"/>
                </a:ln>
              </p:spPr>
              <p:txBody>
                <a:bodyPr wrap="none" lIns="457200" tIns="457200" rIns="457200" bIns="457200" anchor="ctr" anchorCtr="0">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1pPr>
                  <a:lvl2pPr marL="739775" indent="-282575"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buNone/>
                  </a:pPr>
                  <a:endParaRPr lang="en-IN" altLang="en-US">
                    <a:latin typeface="Arial Narrow" pitchFamily="34" charset="0"/>
                  </a:endParaRPr>
                </a:p>
              </p:txBody>
            </p:sp>
          </p:grpSp>
          <p:grpSp>
            <p:nvGrpSpPr>
              <p:cNvPr id="4141" name="Group 534"/>
              <p:cNvGrpSpPr/>
              <p:nvPr/>
            </p:nvGrpSpPr>
            <p:grpSpPr>
              <a:xfrm>
                <a:off x="20376" y="-372"/>
                <a:ext cx="720" cy="258"/>
                <a:chOff x="6551" y="-372"/>
                <a:chExt cx="720" cy="258"/>
              </a:xfrm>
            </p:grpSpPr>
            <p:sp>
              <p:nvSpPr>
                <p:cNvPr id="4142" name="AutoShape 535"/>
                <p:cNvSpPr/>
                <p:nvPr/>
              </p:nvSpPr>
              <p:spPr>
                <a:xfrm>
                  <a:off x="6551" y="-372"/>
                  <a:ext cx="360" cy="258"/>
                </a:xfrm>
                <a:prstGeom prst="rightArrow">
                  <a:avLst>
                    <a:gd name="adj1" fmla="val 50000"/>
                    <a:gd name="adj2" fmla="val 34864"/>
                  </a:avLst>
                </a:prstGeom>
                <a:solidFill>
                  <a:srgbClr val="FF9900"/>
                </a:solidFill>
                <a:ln>
                  <a:solidFill>
                    <a:schemeClr val="tx1"/>
                  </a:solidFill>
                  <a:miter lim="800000"/>
                </a:ln>
              </p:spPr>
              <p:txBody>
                <a:bodyPr wrap="none" lIns="457200" tIns="457200" rIns="457200" bIns="457200" anchor="ctr" anchorCtr="0">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1pPr>
                  <a:lvl2pPr marL="739775" indent="-282575"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buNone/>
                  </a:pPr>
                  <a:endParaRPr lang="en-IN" altLang="en-US">
                    <a:latin typeface="Arial Narrow" pitchFamily="34" charset="0"/>
                  </a:endParaRPr>
                </a:p>
              </p:txBody>
            </p:sp>
            <p:sp>
              <p:nvSpPr>
                <p:cNvPr id="4143" name="AutoShape 536"/>
                <p:cNvSpPr/>
                <p:nvPr/>
              </p:nvSpPr>
              <p:spPr>
                <a:xfrm rot="10800000">
                  <a:off x="6911" y="-372"/>
                  <a:ext cx="360" cy="258"/>
                </a:xfrm>
                <a:prstGeom prst="rightArrow">
                  <a:avLst>
                    <a:gd name="adj1" fmla="val 50000"/>
                    <a:gd name="adj2" fmla="val 34864"/>
                  </a:avLst>
                </a:prstGeom>
                <a:solidFill>
                  <a:srgbClr val="FF9900"/>
                </a:solidFill>
                <a:ln>
                  <a:solidFill>
                    <a:schemeClr val="tx1"/>
                  </a:solidFill>
                  <a:miter lim="800000"/>
                </a:ln>
              </p:spPr>
              <p:txBody>
                <a:bodyPr wrap="none" lIns="457200" tIns="457200" rIns="457200" bIns="457200" anchor="ctr" anchorCtr="0">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1pPr>
                  <a:lvl2pPr marL="739775" indent="-282575"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buNone/>
                  </a:pPr>
                  <a:endParaRPr lang="en-IN" altLang="en-US">
                    <a:latin typeface="Arial Narrow" pitchFamily="34" charset="0"/>
                  </a:endParaRPr>
                </a:p>
              </p:txBody>
            </p:sp>
          </p:grpSp>
        </p:grpSp>
      </p:grpSp>
      <p:pic>
        <p:nvPicPr>
          <p:cNvPr id="4123" name="Picture 94"/>
          <p:cNvPicPr>
            <a:picLocks noChangeAspect="1"/>
          </p:cNvPicPr>
          <p:nvPr/>
        </p:nvPicPr>
        <p:blipFill>
          <a:blip r:embed="rId4"/>
          <a:stretch>
            <a:fillRect/>
          </a:stretch>
        </p:blipFill>
        <p:spPr>
          <a:xfrm>
            <a:off x="13155612" y="-180975"/>
            <a:ext cx="17059275" cy="3130550"/>
          </a:xfrm>
          <a:prstGeom prst="rect">
            <a:avLst/>
          </a:prstGeom>
          <a:noFill/>
          <a:ln>
            <a:noFill/>
            <a:miter lim="800000"/>
          </a:ln>
        </p:spPr>
      </p:pic>
      <p:sp>
        <p:nvSpPr>
          <p:cNvPr id="4124" name="TextBox 1"/>
          <p:cNvSpPr/>
          <p:nvPr/>
        </p:nvSpPr>
        <p:spPr>
          <a:xfrm>
            <a:off x="13395325" y="3940175"/>
            <a:ext cx="16373475" cy="769938"/>
          </a:xfrm>
          <a:prstGeom prst="rect">
            <a:avLst/>
          </a:prstGeom>
          <a:noFill/>
          <a:ln>
            <a:noFill/>
            <a:miter lim="800000"/>
          </a:ln>
        </p:spPr>
        <p:txBody>
          <a:bodyPr>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1pPr>
            <a:lvl2pPr marL="739775" indent="-282575"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a:spcBef>
                <a:spcPct val="0"/>
              </a:spcBef>
              <a:buNone/>
            </a:pPr>
            <a:r>
              <a:rPr lang="en-IN" altLang="en-US" sz="4400">
                <a:solidFill>
                  <a:srgbClr val="002060"/>
                </a:solidFill>
                <a:latin typeface="Arial Black" pitchFamily="34" charset="0"/>
              </a:rPr>
              <a:t>Final Year Project Poster Presentation (UG - B.Tech)</a:t>
            </a:r>
          </a:p>
        </p:txBody>
      </p:sp>
      <p:sp>
        <p:nvSpPr>
          <p:cNvPr id="4125" name="TextBox 1"/>
          <p:cNvSpPr/>
          <p:nvPr/>
        </p:nvSpPr>
        <p:spPr>
          <a:xfrm>
            <a:off x="12265025" y="2990850"/>
            <a:ext cx="18540412" cy="830263"/>
          </a:xfrm>
          <a:prstGeom prst="rect">
            <a:avLst/>
          </a:prstGeom>
          <a:noFill/>
          <a:ln>
            <a:noFill/>
            <a:miter lim="800000"/>
          </a:ln>
        </p:spPr>
        <p:txBody>
          <a:bodyPr>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1pPr>
            <a:lvl2pPr marL="739775" indent="-282575"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a:spcBef>
                <a:spcPct val="0"/>
              </a:spcBef>
              <a:buNone/>
            </a:pPr>
            <a:r>
              <a:rPr lang="en-US" altLang="en-US" sz="4800">
                <a:solidFill>
                  <a:srgbClr val="002060"/>
                </a:solidFill>
                <a:latin typeface="Arial Black" pitchFamily="34" charset="0"/>
              </a:rPr>
              <a:t>Department of Information Science and Engineering</a:t>
            </a:r>
            <a:endParaRPr lang="en-IN" altLang="en-US" sz="4800">
              <a:solidFill>
                <a:srgbClr val="002060"/>
              </a:solidFill>
              <a:latin typeface="Arial Black" pitchFamily="34" charset="0"/>
            </a:endParaRPr>
          </a:p>
        </p:txBody>
      </p:sp>
      <p:sp>
        <p:nvSpPr>
          <p:cNvPr id="4126" name="TextBox 1"/>
          <p:cNvSpPr/>
          <p:nvPr/>
        </p:nvSpPr>
        <p:spPr>
          <a:xfrm>
            <a:off x="11541125" y="17499012"/>
            <a:ext cx="9704388" cy="5508625"/>
          </a:xfrm>
          <a:prstGeom prst="rect">
            <a:avLst/>
          </a:prstGeom>
          <a:noFill/>
          <a:ln>
            <a:noFill/>
            <a:miter lim="800000"/>
          </a:ln>
        </p:spPr>
        <p:txBody>
          <a:bodyPr>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1pPr>
            <a:lvl2pPr marL="739775" indent="-282575"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algn="just">
              <a:spcBef>
                <a:spcPct val="0"/>
              </a:spcBef>
              <a:buNone/>
            </a:pPr>
            <a:r>
              <a:rPr lang="en-US" altLang="en-US" sz="3200">
                <a:latin typeface="Times New Roman" pitchFamily="18" charset="0"/>
                <a:ea typeface="Times New Roman" pitchFamily="18" charset="0"/>
              </a:rPr>
              <a:t>Here, we collect the dataset of positive and negative image. Input is taken as an video. To identify the vehicle we use Haar cascade algorithm. Further, tracking is to be done which is an important task to identify the object in the next frame. To track the multiple objects at same time we are using Dlib library. Then to calculate the speed we use Euclidean distance. Euclidean distance is to calculate the distance of two point. In this case the two points are the frame. We take the difference of the two consecutive frames and get the distance and time. When distance and time is known we can get the speed.</a:t>
            </a:r>
          </a:p>
        </p:txBody>
      </p:sp>
      <p:sp>
        <p:nvSpPr>
          <p:cNvPr id="4127" name="TextBox 2"/>
          <p:cNvSpPr/>
          <p:nvPr/>
        </p:nvSpPr>
        <p:spPr>
          <a:xfrm>
            <a:off x="21510625" y="16044862"/>
            <a:ext cx="914400" cy="914400"/>
          </a:xfrm>
          <a:prstGeom prst="rect">
            <a:avLst/>
          </a:prstGeom>
          <a:noFill/>
          <a:ln>
            <a:noFill/>
            <a:miter lim="800000"/>
          </a:ln>
        </p:spPr>
        <p:txBody>
          <a:bodyPr>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1pPr>
            <a:lvl2pPr marL="739775" indent="-282575"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a:spcBef>
                <a:spcPct val="0"/>
              </a:spcBef>
              <a:buNone/>
            </a:pPr>
            <a:endParaRPr lang="en-US" altLang="en-US">
              <a:latin typeface="Arial Narrow" pitchFamily="34" charset="0"/>
            </a:endParaRPr>
          </a:p>
        </p:txBody>
      </p:sp>
      <p:pic>
        <p:nvPicPr>
          <p:cNvPr id="4128" name="Picture 61"/>
          <p:cNvPicPr>
            <a:picLocks noChangeAspect="1"/>
          </p:cNvPicPr>
          <p:nvPr/>
        </p:nvPicPr>
        <p:blipFill>
          <a:blip r:embed="rId5"/>
          <a:stretch>
            <a:fillRect/>
          </a:stretch>
        </p:blipFill>
        <p:spPr>
          <a:xfrm>
            <a:off x="781050" y="24822150"/>
            <a:ext cx="9804400" cy="7750175"/>
          </a:xfrm>
          <a:prstGeom prst="rect">
            <a:avLst/>
          </a:prstGeom>
          <a:noFill/>
          <a:ln>
            <a:noFill/>
            <a:miter lim="800000"/>
          </a:ln>
        </p:spPr>
      </p:pic>
      <p:pic>
        <p:nvPicPr>
          <p:cNvPr id="4129" name="Picture 2"/>
          <p:cNvPicPr>
            <a:picLocks noChangeAspect="1"/>
          </p:cNvPicPr>
          <p:nvPr/>
        </p:nvPicPr>
        <p:blipFill>
          <a:blip r:embed="rId6"/>
          <a:stretch>
            <a:fillRect/>
          </a:stretch>
        </p:blipFill>
        <p:spPr>
          <a:xfrm>
            <a:off x="795338" y="15652750"/>
            <a:ext cx="9658350" cy="8988425"/>
          </a:xfrm>
          <a:prstGeom prst="rect">
            <a:avLst/>
          </a:prstGeom>
          <a:noFill/>
          <a:ln>
            <a:noFill/>
            <a:miter lim="800000"/>
          </a:ln>
        </p:spPr>
      </p:pic>
      <p:pic>
        <p:nvPicPr>
          <p:cNvPr id="4130" name="Picture 4"/>
          <p:cNvPicPr>
            <a:picLocks noChangeAspect="1"/>
          </p:cNvPicPr>
          <p:nvPr/>
        </p:nvPicPr>
        <p:blipFill>
          <a:blip r:embed="rId7"/>
          <a:stretch>
            <a:fillRect/>
          </a:stretch>
        </p:blipFill>
        <p:spPr>
          <a:xfrm>
            <a:off x="22383750" y="7362825"/>
            <a:ext cx="10134600" cy="11409363"/>
          </a:xfrm>
          <a:prstGeom prst="rect">
            <a:avLst/>
          </a:prstGeom>
          <a:noFill/>
          <a:ln>
            <a:noFill/>
            <a:miter lim="800000"/>
          </a:ln>
        </p:spPr>
      </p:pic>
      <p:grpSp>
        <p:nvGrpSpPr>
          <p:cNvPr id="2" name="Group 1">
            <a:extLst>
              <a:ext uri="{FF2B5EF4-FFF2-40B4-BE49-F238E27FC236}">
                <a16:creationId xmlns:a16="http://schemas.microsoft.com/office/drawing/2014/main" id="{BE3F3776-1317-18C7-54E4-23B0192CB77E}"/>
              </a:ext>
            </a:extLst>
          </p:cNvPr>
          <p:cNvGrpSpPr/>
          <p:nvPr/>
        </p:nvGrpSpPr>
        <p:grpSpPr>
          <a:xfrm>
            <a:off x="35847337" y="204788"/>
            <a:ext cx="5805667" cy="4337050"/>
            <a:chOff x="35942133" y="128588"/>
            <a:chExt cx="5600701" cy="4170362"/>
          </a:xfrm>
        </p:grpSpPr>
        <p:pic>
          <p:nvPicPr>
            <p:cNvPr id="4131" name="Picture 7"/>
            <p:cNvPicPr>
              <a:picLocks noChangeAspect="1"/>
            </p:cNvPicPr>
            <p:nvPr/>
          </p:nvPicPr>
          <p:blipFill>
            <a:blip r:embed="rId8"/>
            <a:stretch>
              <a:fillRect/>
            </a:stretch>
          </p:blipFill>
          <p:spPr>
            <a:xfrm>
              <a:off x="35945309" y="128588"/>
              <a:ext cx="2836862" cy="2084387"/>
            </a:xfrm>
            <a:prstGeom prst="rect">
              <a:avLst/>
            </a:prstGeom>
            <a:noFill/>
            <a:ln>
              <a:noFill/>
              <a:miter lim="800000"/>
            </a:ln>
          </p:spPr>
        </p:pic>
        <p:pic>
          <p:nvPicPr>
            <p:cNvPr id="4132" name="Picture 9"/>
            <p:cNvPicPr>
              <a:picLocks noChangeAspect="1"/>
            </p:cNvPicPr>
            <p:nvPr/>
          </p:nvPicPr>
          <p:blipFill>
            <a:blip r:embed="rId9"/>
            <a:stretch>
              <a:fillRect/>
            </a:stretch>
          </p:blipFill>
          <p:spPr>
            <a:xfrm>
              <a:off x="38782171" y="2224088"/>
              <a:ext cx="2760663" cy="2074862"/>
            </a:xfrm>
            <a:prstGeom prst="rect">
              <a:avLst/>
            </a:prstGeom>
            <a:noFill/>
            <a:ln>
              <a:noFill/>
              <a:miter lim="800000"/>
            </a:ln>
          </p:spPr>
        </p:pic>
        <p:pic>
          <p:nvPicPr>
            <p:cNvPr id="4133" name="Picture 11"/>
            <p:cNvPicPr>
              <a:picLocks noChangeAspect="1"/>
            </p:cNvPicPr>
            <p:nvPr/>
          </p:nvPicPr>
          <p:blipFill>
            <a:blip r:embed="rId10"/>
            <a:srcRect t="7553"/>
            <a:stretch>
              <a:fillRect/>
            </a:stretch>
          </p:blipFill>
          <p:spPr>
            <a:xfrm>
              <a:off x="35942133" y="2212975"/>
              <a:ext cx="2836862" cy="2085975"/>
            </a:xfrm>
            <a:prstGeom prst="rect">
              <a:avLst/>
            </a:prstGeom>
            <a:noFill/>
            <a:ln>
              <a:noFill/>
              <a:miter lim="800000"/>
            </a:ln>
          </p:spPr>
        </p:pic>
        <p:pic>
          <p:nvPicPr>
            <p:cNvPr id="4134" name="Picture 13"/>
            <p:cNvPicPr>
              <a:picLocks noChangeAspect="1"/>
            </p:cNvPicPr>
            <p:nvPr/>
          </p:nvPicPr>
          <p:blipFill>
            <a:blip r:embed="rId11"/>
            <a:srcRect b="7184"/>
            <a:stretch>
              <a:fillRect/>
            </a:stretch>
          </p:blipFill>
          <p:spPr>
            <a:xfrm>
              <a:off x="38778996" y="142875"/>
              <a:ext cx="2760663" cy="2084388"/>
            </a:xfrm>
            <a:prstGeom prst="rect">
              <a:avLst/>
            </a:prstGeom>
            <a:noFill/>
            <a:ln>
              <a:noFill/>
              <a:miter lim="800000"/>
            </a:ln>
          </p:spPr>
        </p:pic>
      </p:grpSp>
      <p:sp>
        <p:nvSpPr>
          <p:cNvPr id="4135" name="TextBox 1"/>
          <p:cNvSpPr/>
          <p:nvPr/>
        </p:nvSpPr>
        <p:spPr>
          <a:xfrm>
            <a:off x="22383750" y="6386513"/>
            <a:ext cx="5483225" cy="584200"/>
          </a:xfrm>
          <a:prstGeom prst="rect">
            <a:avLst/>
          </a:prstGeom>
          <a:noFill/>
          <a:ln>
            <a:noFill/>
            <a:miter lim="800000"/>
          </a:ln>
        </p:spPr>
        <p:txBody>
          <a:bodyPr>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1pPr>
            <a:lvl2pPr marL="739775" indent="-282575" algn="l" defTabSz="914400" rtl="0" eaLnBrk="0" fontAlgn="base" hangingPunct="0">
              <a:lnSpc>
                <a:spcPct val="100000"/>
              </a:lnSpc>
              <a:spcBef>
                <a:spcPct val="20000"/>
              </a:spcBef>
              <a:spcAft>
                <a:spcPct val="0"/>
              </a:spcAft>
              <a:buClrTx/>
              <a:buSzTx/>
              <a:buFontTx/>
              <a:buChar char="–"/>
              <a:defRPr kumimoji="0" lang="en-US" altLang="en-US" sz="29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9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a:spcBef>
                <a:spcPct val="0"/>
              </a:spcBef>
              <a:buNone/>
            </a:pPr>
            <a:r>
              <a:rPr lang="en-US" altLang="en-US" sz="3200">
                <a:latin typeface="Times New Roman" pitchFamily="18" charset="0"/>
                <a:ea typeface="Times New Roman" pitchFamily="18" charset="0"/>
              </a:rPr>
              <a:t>Activity Diagram</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0.06.14"/>
  <p:tag name="AS_TITLE" val="Aspose.Slides for .NET 2.0"/>
  <p:tag name="AS_VERSION" val="20.6"/>
</p:tagLst>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Custom Design">
      <a:majorFont>
        <a:latin typeface="Arial Black"/>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spPr>
      <a:bodyPr vert="horz" wrap="square" lIns="457200" tIns="457200" rIns="457200" bIns="457200" numCol="1" anchor="t" anchorCtr="0" compatLnSpc="1">
        <a:spAutoFit/>
      </a:bodyPr>
      <a:lstStyle>
        <a:defPPr marL="0" marR="0" indent="0" algn="l" defTabSz="4389755" rtl="0" eaLnBrk="1" fontAlgn="base" latinLnBrk="0" hangingPunct="1">
          <a:lnSpc>
            <a:spcPct val="100000"/>
          </a:lnSpc>
          <a:spcBef>
            <a:spcPct val="0"/>
          </a:spcBef>
          <a:spcAft>
            <a:spcPct val="0"/>
          </a:spcAft>
          <a:buClrTx/>
          <a:buSzTx/>
          <a:buFontTx/>
          <a:buNone/>
          <a:defRPr kumimoji="0" lang="en-US" altLang="en-US" sz="2900" b="0" i="0" u="none" strike="noStrike" cap="none" normalizeH="0" baseline="0" smtClean="0">
            <a:ln>
              <a:noFill/>
            </a:ln>
            <a:solidFill>
              <a:schemeClr val="tx1"/>
            </a:solidFill>
            <a:effectLst/>
            <a:latin typeface="Arial Narrow" panose="020B0606020202030204" pitchFamily="34" charset="0"/>
          </a:defRPr>
        </a:defPPr>
      </a:lstStyle>
    </a:spDef>
    <a:lnDef>
      <a:spPr bwMode="auto">
        <a:xfrm>
          <a:off x="0" y="0"/>
          <a:ext cx="1" cy="1"/>
        </a:xfrm>
        <a:custGeom>
          <a:avLst/>
          <a:gdLst/>
          <a:ahLst/>
          <a:cxnLst/>
          <a:rect l="0" t="0" r="0" b="0"/>
          <a:pathLst/>
        </a:custGeom>
        <a:noFill/>
        <a:ln>
          <a:noFill/>
        </a:ln>
      </a:spPr>
      <a:bodyPr vert="horz" wrap="square" lIns="457200" tIns="457200" rIns="457200" bIns="457200" numCol="1" anchor="t" anchorCtr="0" compatLnSpc="1">
        <a:spAutoFit/>
      </a:bodyPr>
      <a:lstStyle>
        <a:defPPr marL="0" marR="0" indent="0" algn="l" defTabSz="4389755" rtl="0" eaLnBrk="1" fontAlgn="base" latinLnBrk="0" hangingPunct="1">
          <a:lnSpc>
            <a:spcPct val="100000"/>
          </a:lnSpc>
          <a:spcBef>
            <a:spcPct val="0"/>
          </a:spcBef>
          <a:spcAft>
            <a:spcPct val="0"/>
          </a:spcAft>
          <a:buClrTx/>
          <a:buSzTx/>
          <a:buFontTx/>
          <a:buNone/>
          <a:defRPr kumimoji="0" lang="en-US" altLang="en-US" sz="2900" b="0" i="0" u="none" strike="noStrike" cap="none" normalizeH="0" baseline="0" smtClean="0">
            <a:ln>
              <a:noFill/>
            </a:ln>
            <a:solidFill>
              <a:schemeClr val="tx1"/>
            </a:solidFill>
            <a:effectLst/>
            <a:latin typeface="Arial Narrow" panose="020B0606020202030204" pitchFamily="34"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spPr>
      <a:bodyPr vert="horz" wrap="square" lIns="457200" tIns="457200" rIns="457200" bIns="457200" numCol="1" anchor="t" anchorCtr="0" compatLnSpc="1">
        <a:spAutoFit/>
      </a:bodyPr>
      <a:lstStyle>
        <a:defPPr marL="0" marR="0" indent="0" algn="l" defTabSz="4389755" rtl="0" eaLnBrk="1" fontAlgn="base" latinLnBrk="0" hangingPunct="1">
          <a:lnSpc>
            <a:spcPct val="100000"/>
          </a:lnSpc>
          <a:spcBef>
            <a:spcPct val="0"/>
          </a:spcBef>
          <a:spcAft>
            <a:spcPct val="0"/>
          </a:spcAft>
          <a:buClrTx/>
          <a:buSzTx/>
          <a:buFontTx/>
          <a:buNone/>
          <a:defRPr kumimoji="0" lang="en-US" altLang="en-US" sz="2900" b="0" i="0" u="none" strike="noStrike" cap="none" normalizeH="0" baseline="0" smtClean="0">
            <a:ln>
              <a:noFill/>
            </a:ln>
            <a:solidFill>
              <a:schemeClr val="tx1"/>
            </a:solidFill>
            <a:effectLst/>
            <a:latin typeface="Arial Narrow" panose="020B0606020202030204" pitchFamily="34" charset="0"/>
          </a:defRPr>
        </a:defPPr>
      </a:lstStyle>
    </a:spDef>
    <a:lnDef>
      <a:spPr bwMode="auto">
        <a:xfrm>
          <a:off x="0" y="0"/>
          <a:ext cx="1" cy="1"/>
        </a:xfrm>
        <a:custGeom>
          <a:avLst/>
          <a:gdLst/>
          <a:ahLst/>
          <a:cxnLst/>
          <a:rect l="0" t="0" r="0" b="0"/>
          <a:pathLst/>
        </a:custGeom>
        <a:noFill/>
        <a:ln>
          <a:noFill/>
        </a:ln>
      </a:spPr>
      <a:bodyPr vert="horz" wrap="square" lIns="457200" tIns="457200" rIns="457200" bIns="457200" numCol="1" anchor="t" anchorCtr="0" compatLnSpc="1">
        <a:spAutoFit/>
      </a:bodyPr>
      <a:lstStyle>
        <a:defPPr marL="0" marR="0" indent="0" algn="l" defTabSz="4389755" rtl="0" eaLnBrk="1" fontAlgn="base" latinLnBrk="0" hangingPunct="1">
          <a:lnSpc>
            <a:spcPct val="100000"/>
          </a:lnSpc>
          <a:spcBef>
            <a:spcPct val="0"/>
          </a:spcBef>
          <a:spcAft>
            <a:spcPct val="0"/>
          </a:spcAft>
          <a:buClrTx/>
          <a:buSzTx/>
          <a:buFontTx/>
          <a:buNone/>
          <a:defRPr kumimoji="0" lang="en-US" altLang="en-US" sz="2900" b="0" i="0" u="none" strike="noStrike" cap="none" normalizeH="0" baseline="0" smtClean="0">
            <a:ln>
              <a:noFill/>
            </a:ln>
            <a:solidFill>
              <a:schemeClr val="tx1"/>
            </a:solidFill>
            <a:effectLst/>
            <a:latin typeface="Arial Narrow" panose="020B0606020202030204" pitchFamily="34" charset="0"/>
          </a:defRPr>
        </a:defPPr>
      </a:lst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TotalTime>
  <Words>1099</Words>
  <Application>Microsoft Office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Arial Black</vt:lpstr>
      <vt:lpstr>Arial Narrow</vt:lpstr>
      <vt:lpstr>Times New Roman</vt:lpstr>
      <vt:lpstr>Custom Design</vt:lpstr>
      <vt:lpstr>1_Custom Design</vt:lpstr>
      <vt:lpstr>PowerPoint Presentation</vt:lpstr>
    </vt:vector>
  </TitlesOfParts>
  <Company>www.PosterPresentations.com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Trifold Poster Template</dc:title>
  <dc:subject>Free PowerPoint poster templates</dc:subject>
  <cp:keywords>poster presentation, poster design, poster template</cp:keywords>
  <dc:description>Non-authorized printing of this poster template by any commercial printing service other than PosterPresentations.com is strictly prohibited.Non-profit educational printing centers are exempt.To obtain printing authorization call:1.866.649.3004© 2007 Canterbury Media Services, Inc</dc:description>
  <cp:lastModifiedBy>Siddharth harlalka</cp:lastModifiedBy>
  <cp:revision>243</cp:revision>
  <dcterms:created xsi:type="dcterms:W3CDTF">2005-05-18T01:24:28Z</dcterms:created>
  <dcterms:modified xsi:type="dcterms:W3CDTF">2022-06-20T17:36:25Z</dcterms:modified>
  <cp:category>Powerpoint poster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1033-11.2.0.9431</vt:lpwstr>
  </property>
</Properties>
</file>