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7F6"/>
    <a:srgbClr val="3EA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5" d="100"/>
          <a:sy n="95" d="100"/>
        </p:scale>
        <p:origin x="20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EAD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63671"/>
            <a:ext cx="9753600" cy="1875008"/>
          </a:xfrm>
        </p:spPr>
        <p:txBody>
          <a:bodyPr anchor="b">
            <a:normAutofit/>
          </a:bodyPr>
          <a:lstStyle>
            <a:lvl1pPr algn="r"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3240578"/>
            <a:ext cx="5791200" cy="2042622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rgbClr val="E9F7F6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6400" y="6356350"/>
            <a:ext cx="2743200" cy="365125"/>
          </a:xfrm>
        </p:spPr>
        <p:txBody>
          <a:bodyPr/>
          <a:lstStyle/>
          <a:p>
            <a:fld id="{F58B40D5-5450-4D3A-B616-BE76652C5EF2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14400" y="3089628"/>
            <a:ext cx="10363200" cy="0"/>
          </a:xfrm>
          <a:prstGeom prst="line">
            <a:avLst/>
          </a:prstGeom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541396"/>
            <a:ext cx="3002152" cy="165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4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5127" y="1381182"/>
            <a:ext cx="10515600" cy="479895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1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724900" y="370119"/>
            <a:ext cx="0" cy="5806281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239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399" y="1381181"/>
            <a:ext cx="5112328" cy="47989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4770" y="1381181"/>
            <a:ext cx="5105400" cy="47989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47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399" y="1262291"/>
            <a:ext cx="5086928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399" y="2154891"/>
            <a:ext cx="5086928" cy="40331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0257" y="1262288"/>
            <a:ext cx="5105400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0257" y="2154891"/>
            <a:ext cx="5105400" cy="40331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7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45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191660"/>
            <a:ext cx="3931920" cy="367574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487714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3EADA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60600" y="2061029"/>
            <a:ext cx="393192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0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191660"/>
            <a:ext cx="3931920" cy="367574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487714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3EADA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860600" y="2061029"/>
            <a:ext cx="393192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43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381181"/>
            <a:ext cx="10522526" cy="476721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6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381182"/>
            <a:ext cx="10515600" cy="479895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0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9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381182"/>
            <a:ext cx="5181600" cy="479895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81182"/>
            <a:ext cx="5181600" cy="479895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7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381181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206880"/>
            <a:ext cx="5156200" cy="39811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81182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06880"/>
            <a:ext cx="5181601" cy="39811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8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45127" y="1191932"/>
            <a:ext cx="1051560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7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60600" y="2061029"/>
            <a:ext cx="393192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5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60600" y="2061029"/>
            <a:ext cx="393192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27" y="555008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0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58B40D5-5450-4D3A-B616-BE76652C5EF2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2C4B5-A1E9-4984-9CD4-22695C1F62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0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4" r:id="rId12"/>
    <p:sldLayoutId id="2147483665" r:id="rId13"/>
    <p:sldLayoutId id="2147483666" r:id="rId14"/>
    <p:sldLayoutId id="2147483668" r:id="rId15"/>
    <p:sldLayoutId id="2147483669" r:id="rId16"/>
    <p:sldLayoutId id="214748367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b="0" kern="1200" dirty="0">
          <a:solidFill>
            <a:srgbClr val="3EADA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Mid Project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98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</a:t>
            </a:r>
            <a:r>
              <a:rPr lang="en-US" dirty="0" err="1" smtClean="0"/>
              <a:t>Logistc</a:t>
            </a:r>
            <a:r>
              <a:rPr lang="en-US" dirty="0" smtClean="0"/>
              <a:t>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 Classifiers created for each label.</a:t>
            </a:r>
          </a:p>
          <a:p>
            <a:r>
              <a:rPr lang="en-US" dirty="0" smtClean="0"/>
              <a:t>Local Outlier Factor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0842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IIITD-Template-Simple-Widescreen</Template>
  <TotalTime>33</TotalTime>
  <Words>19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Segoe UI</vt:lpstr>
      <vt:lpstr>Wingdings 2</vt:lpstr>
      <vt:lpstr>Office Theme</vt:lpstr>
      <vt:lpstr>Machine Learning Mid Project Presentation</vt:lpstr>
      <vt:lpstr>Methodology – Logistc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Mid Project Presentation</dc:title>
  <dc:creator>Admin</dc:creator>
  <cp:lastModifiedBy>Admin</cp:lastModifiedBy>
  <cp:revision>4</cp:revision>
  <dcterms:created xsi:type="dcterms:W3CDTF">2023-10-16T06:20:54Z</dcterms:created>
  <dcterms:modified xsi:type="dcterms:W3CDTF">2023-10-16T06:54:42Z</dcterms:modified>
</cp:coreProperties>
</file>